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42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06" r:id="rId22"/>
    <p:sldId id="607" r:id="rId23"/>
    <p:sldId id="616" r:id="rId24"/>
    <p:sldId id="617" r:id="rId25"/>
    <p:sldId id="618" r:id="rId26"/>
    <p:sldId id="619" r:id="rId27"/>
    <p:sldId id="620" r:id="rId28"/>
    <p:sldId id="621" r:id="rId29"/>
    <p:sldId id="622" r:id="rId30"/>
    <p:sldId id="623" r:id="rId31"/>
    <p:sldId id="624" r:id="rId32"/>
    <p:sldId id="625" r:id="rId33"/>
    <p:sldId id="626" r:id="rId34"/>
    <p:sldId id="627" r:id="rId35"/>
    <p:sldId id="628" r:id="rId36"/>
    <p:sldId id="629" r:id="rId37"/>
    <p:sldId id="630" r:id="rId38"/>
    <p:sldId id="631" r:id="rId39"/>
    <p:sldId id="632" r:id="rId40"/>
    <p:sldId id="633" r:id="rId41"/>
    <p:sldId id="634" r:id="rId42"/>
    <p:sldId id="635" r:id="rId43"/>
    <p:sldId id="636" r:id="rId44"/>
    <p:sldId id="637" r:id="rId45"/>
    <p:sldId id="638" r:id="rId46"/>
    <p:sldId id="639" r:id="rId47"/>
    <p:sldId id="640" r:id="rId48"/>
    <p:sldId id="641" r:id="rId49"/>
    <p:sldId id="642" r:id="rId50"/>
    <p:sldId id="643" r:id="rId51"/>
    <p:sldId id="644" r:id="rId52"/>
    <p:sldId id="645" r:id="rId53"/>
    <p:sldId id="646" r:id="rId54"/>
    <p:sldId id="647" r:id="rId55"/>
    <p:sldId id="648" r:id="rId56"/>
    <p:sldId id="649" r:id="rId57"/>
    <p:sldId id="650" r:id="rId58"/>
    <p:sldId id="651" r:id="rId59"/>
    <p:sldId id="652" r:id="rId60"/>
    <p:sldId id="653" r:id="rId6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0000"/>
    <a:srgbClr val="FF0000"/>
    <a:srgbClr val="0000FF"/>
    <a:srgbClr val="868684"/>
    <a:srgbClr val="DEE520"/>
    <a:srgbClr val="B8860B"/>
    <a:srgbClr val="7FFF00"/>
    <a:srgbClr val="87CEE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3733" autoAdjust="0"/>
  </p:normalViewPr>
  <p:slideViewPr>
    <p:cSldViewPr snapToGrid="0">
      <p:cViewPr varScale="1">
        <p:scale>
          <a:sx n="72" d="100"/>
          <a:sy n="72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福原 千種" userId="S::fukuhara@mail.bears.ed.jp::121ff810-e1f7-48df-8f8b-1bc44c85781d" providerId="AD" clId="Web-{45235557-8A38-4EAD-B5DA-1CD363497B1A}"/>
    <pc:docChg chg="modSld">
      <pc:chgData name="福原 千種" userId="S::fukuhara@mail.bears.ed.jp::121ff810-e1f7-48df-8f8b-1bc44c85781d" providerId="AD" clId="Web-{45235557-8A38-4EAD-B5DA-1CD363497B1A}" dt="2024-03-15T04:32:41.353" v="15" actId="20577"/>
      <pc:docMkLst>
        <pc:docMk/>
      </pc:docMkLst>
      <pc:sldChg chg="modSp">
        <pc:chgData name="福原 千種" userId="S::fukuhara@mail.bears.ed.jp::121ff810-e1f7-48df-8f8b-1bc44c85781d" providerId="AD" clId="Web-{45235557-8A38-4EAD-B5DA-1CD363497B1A}" dt="2024-03-15T04:32:14.227" v="5" actId="20577"/>
        <pc:sldMkLst>
          <pc:docMk/>
          <pc:sldMk cId="2726709877" sldId="598"/>
        </pc:sldMkLst>
        <pc:spChg chg="mod">
          <ac:chgData name="福原 千種" userId="S::fukuhara@mail.bears.ed.jp::121ff810-e1f7-48df-8f8b-1bc44c85781d" providerId="AD" clId="Web-{45235557-8A38-4EAD-B5DA-1CD363497B1A}" dt="2024-03-15T04:32:14.227" v="5" actId="20577"/>
          <ac:spMkLst>
            <pc:docMk/>
            <pc:sldMk cId="2726709877" sldId="598"/>
            <ac:spMk id="2" creationId="{A0E057F9-BFBF-C8A5-415B-D03EAEEEEA4D}"/>
          </ac:spMkLst>
        </pc:spChg>
      </pc:sldChg>
      <pc:sldChg chg="modSp">
        <pc:chgData name="福原 千種" userId="S::fukuhara@mail.bears.ed.jp::121ff810-e1f7-48df-8f8b-1bc44c85781d" providerId="AD" clId="Web-{45235557-8A38-4EAD-B5DA-1CD363497B1A}" dt="2024-03-15T04:32:28.774" v="11" actId="20577"/>
        <pc:sldMkLst>
          <pc:docMk/>
          <pc:sldMk cId="606199761" sldId="600"/>
        </pc:sldMkLst>
        <pc:spChg chg="mod">
          <ac:chgData name="福原 千種" userId="S::fukuhara@mail.bears.ed.jp::121ff810-e1f7-48df-8f8b-1bc44c85781d" providerId="AD" clId="Web-{45235557-8A38-4EAD-B5DA-1CD363497B1A}" dt="2024-03-15T04:32:28.774" v="11" actId="20577"/>
          <ac:spMkLst>
            <pc:docMk/>
            <pc:sldMk cId="606199761" sldId="600"/>
            <ac:spMk id="2" creationId="{A0E057F9-BFBF-C8A5-415B-D03EAEEEEA4D}"/>
          </ac:spMkLst>
        </pc:spChg>
      </pc:sldChg>
      <pc:sldChg chg="modSp">
        <pc:chgData name="福原 千種" userId="S::fukuhara@mail.bears.ed.jp::121ff810-e1f7-48df-8f8b-1bc44c85781d" providerId="AD" clId="Web-{45235557-8A38-4EAD-B5DA-1CD363497B1A}" dt="2024-03-15T04:32:41.353" v="15" actId="20577"/>
        <pc:sldMkLst>
          <pc:docMk/>
          <pc:sldMk cId="3167939136" sldId="602"/>
        </pc:sldMkLst>
        <pc:spChg chg="mod">
          <ac:chgData name="福原 千種" userId="S::fukuhara@mail.bears.ed.jp::121ff810-e1f7-48df-8f8b-1bc44c85781d" providerId="AD" clId="Web-{45235557-8A38-4EAD-B5DA-1CD363497B1A}" dt="2024-03-15T04:32:41.353" v="15" actId="20577"/>
          <ac:spMkLst>
            <pc:docMk/>
            <pc:sldMk cId="3167939136" sldId="602"/>
            <ac:spMk id="2" creationId="{A0E057F9-BFBF-C8A5-415B-D03EAEEEEA4D}"/>
          </ac:spMkLst>
        </pc:spChg>
      </pc:sldChg>
    </pc:docChg>
  </pc:docChgLst>
  <pc:docChgLst>
    <pc:chgData name="坂本 博紀" userId="4ffc66c7-84bf-4d7f-adcb-1598b9e3328c" providerId="ADAL" clId="{B9B40A13-3AAF-47AA-A67F-7B058296518C}"/>
    <pc:docChg chg="modSld">
      <pc:chgData name="坂本 博紀" userId="4ffc66c7-84bf-4d7f-adcb-1598b9e3328c" providerId="ADAL" clId="{B9B40A13-3AAF-47AA-A67F-7B058296518C}" dt="2024-03-19T00:09:32.999" v="13" actId="20577"/>
      <pc:docMkLst>
        <pc:docMk/>
      </pc:docMkLst>
      <pc:sldChg chg="modSp mod">
        <pc:chgData name="坂本 博紀" userId="4ffc66c7-84bf-4d7f-adcb-1598b9e3328c" providerId="ADAL" clId="{B9B40A13-3AAF-47AA-A67F-7B058296518C}" dt="2024-03-19T00:09:32.999" v="13" actId="20577"/>
        <pc:sldMkLst>
          <pc:docMk/>
          <pc:sldMk cId="522140616" sldId="649"/>
        </pc:sldMkLst>
        <pc:spChg chg="mod">
          <ac:chgData name="坂本 博紀" userId="4ffc66c7-84bf-4d7f-adcb-1598b9e3328c" providerId="ADAL" clId="{B9B40A13-3AAF-47AA-A67F-7B058296518C}" dt="2024-03-19T00:09:32.999" v="13" actId="20577"/>
          <ac:spMkLst>
            <pc:docMk/>
            <pc:sldMk cId="522140616" sldId="649"/>
            <ac:spMk id="2" creationId="{FE742AF9-BA5D-7E45-3C68-04F1A0B55E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97D3E-4576-F3B8-D8C4-00321E2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A4059-2DF4-3D59-8A6D-A86428B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657768-F2A2-BC54-1FE4-5F125D8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73D067-BE02-0AA3-6540-B92964A0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カレンダー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壁掛けカレンダーのイラスト">
            <a:extLst>
              <a:ext uri="{FF2B5EF4-FFF2-40B4-BE49-F238E27FC236}">
                <a16:creationId xmlns:a16="http://schemas.microsoft.com/office/drawing/2014/main" id="{41EE7015-A185-777F-B5CC-4BE010793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82"/>
            <a:ext cx="2049295" cy="27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ふつうの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 err="1"/>
              <a:t>watyr</a:t>
            </a:r>
            <a:r>
              <a:rPr kumimoji="1" lang="en-US" altLang="ja-JP" dirty="0"/>
              <a:t> melon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66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番長いや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7032" y="2664598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4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/>
              <a:t>sweet potato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1"/>
            <a:ext cx="11880000" cy="1553584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B46CE-8B45-5E5D-FF1C-294D22D20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72F55-03C8-94F2-8733-E2979C824437}"/>
              </a:ext>
            </a:extLst>
          </p:cNvPr>
          <p:cNvGrpSpPr/>
          <p:nvPr userDrawn="1"/>
        </p:nvGrpSpPr>
        <p:grpSpPr>
          <a:xfrm>
            <a:off x="533474" y="2441329"/>
            <a:ext cx="11186012" cy="3314487"/>
            <a:chOff x="954506" y="4374616"/>
            <a:chExt cx="5023107" cy="190414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6E650F4-BF8A-DC42-D78E-FE3574AF4D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4417A9-3625-85CA-911D-8145AF33F4A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5E39FC4-3775-C441-C6C8-A65EE5A0FC8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E8B45E-17FD-E93A-93D6-335B5D47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6FE6414-046E-079C-B791-AAF177AD087B}"/>
              </a:ext>
            </a:extLst>
          </p:cNvPr>
          <p:cNvSpPr txBox="1">
            <a:spLocks/>
          </p:cNvSpPr>
          <p:nvPr userDrawn="1"/>
        </p:nvSpPr>
        <p:spPr>
          <a:xfrm>
            <a:off x="1005608" y="309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2CEF4-F476-BBDF-1D67-7A3905B61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726AF72-4428-2F78-4683-A1D5FC9CA271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4ED3C1-3292-04DC-1FFE-5C6F0A838F84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38" r:id="rId3"/>
    <p:sldLayoutId id="2147483742" r:id="rId4"/>
    <p:sldLayoutId id="2147483740" r:id="rId5"/>
    <p:sldLayoutId id="2147483741" r:id="rId6"/>
    <p:sldLayoutId id="214748372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 dirty="0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Canada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カナダ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E7A0BD-8485-669B-7E94-1A587CBF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99374" cy="1141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16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中国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455101-8C21-3919-DE5B-30C78F084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701428" cy="11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China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中国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6DD274-97E0-34C4-6DD6-99547E9C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701428" cy="11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7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エジプト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8631FCC-81D7-10EA-B04A-732E87B34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445" r="9583" b="9302"/>
          <a:stretch/>
        </p:blipFill>
        <p:spPr>
          <a:xfrm>
            <a:off x="1800000" y="360000"/>
            <a:ext cx="1698001" cy="11360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3163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Egypt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エジプト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535CFD-D17A-CBA8-781F-8B100B6F9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445" r="9583" b="9302"/>
          <a:stretch/>
        </p:blipFill>
        <p:spPr>
          <a:xfrm>
            <a:off x="1800000" y="360000"/>
            <a:ext cx="1698001" cy="11360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6344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フランス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A5B14E-3D50-5EFE-4572-1875DB4E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35555" cy="1089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598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France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フランス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163229-C380-3437-4BBF-0EF75042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35555" cy="1089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9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ドイツ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C03877-86E1-7E46-2075-636076AB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29985" cy="1085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773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Germany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ドイツ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D6F3ED-8EF3-28C7-E6C0-16E3C7CD6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29985" cy="1085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532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インド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97B6B3-C87D-848D-18B8-3F3F2E31E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582705" cy="1055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69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28B5554B-6EA6-1503-0E7B-80980B11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4" y="1623995"/>
            <a:ext cx="10952743" cy="639851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FD728D5C-CF40-D81F-68E3-4C8F5F8D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59" y="5171574"/>
            <a:ext cx="1916528" cy="13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サッカーボールのイラスト">
            <a:extLst>
              <a:ext uri="{FF2B5EF4-FFF2-40B4-BE49-F238E27FC236}">
                <a16:creationId xmlns:a16="http://schemas.microsoft.com/office/drawing/2014/main" id="{8FD518BC-0C91-9760-DA9E-D309305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62" y="5922723"/>
            <a:ext cx="501835" cy="50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コアラのイラスト（動物）">
            <a:extLst>
              <a:ext uri="{FF2B5EF4-FFF2-40B4-BE49-F238E27FC236}">
                <a16:creationId xmlns:a16="http://schemas.microsoft.com/office/drawing/2014/main" id="{FF5C1EF3-2F2F-DC9E-A635-E64C5D39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41">
            <a:off x="945578" y="5601870"/>
            <a:ext cx="549352" cy="7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エッフェル塔のイラスト">
            <a:extLst>
              <a:ext uri="{FF2B5EF4-FFF2-40B4-BE49-F238E27FC236}">
                <a16:creationId xmlns:a16="http://schemas.microsoft.com/office/drawing/2014/main" id="{6697CD1E-FE2D-9BA1-AA77-9782714D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30" y="3712294"/>
            <a:ext cx="1559551" cy="27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F231B2F-EA9D-D4BD-736F-C69C2793B2E2}"/>
              </a:ext>
            </a:extLst>
          </p:cNvPr>
          <p:cNvGrpSpPr/>
          <p:nvPr/>
        </p:nvGrpSpPr>
        <p:grpSpPr>
          <a:xfrm>
            <a:off x="6204897" y="223091"/>
            <a:ext cx="4797440" cy="3516454"/>
            <a:chOff x="4969599" y="-33466"/>
            <a:chExt cx="7003976" cy="5133812"/>
          </a:xfrm>
        </p:grpSpPr>
        <p:pic>
          <p:nvPicPr>
            <p:cNvPr id="33" name="Picture 2" descr="虹のイラスト">
              <a:extLst>
                <a:ext uri="{FF2B5EF4-FFF2-40B4-BE49-F238E27FC236}">
                  <a16:creationId xmlns:a16="http://schemas.microsoft.com/office/drawing/2014/main" id="{C3AE5FF8-8FCF-9E1D-AEE8-1C556B172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47" y="-33466"/>
              <a:ext cx="6276357" cy="4782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B8363E6B-DBFC-3B67-705D-2E26315F5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145" y="3531523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0FF37ACD-DB56-F00B-2717-25F66965A2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599" y="3396649"/>
              <a:ext cx="1884163" cy="153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F41D0EDD-86AF-8F25-EB74-0FEC309E1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0898" y="3629148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6853624C-95BF-E116-86CB-239253B99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4636" y="3566506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BC2E8125-6E2C-CE60-A961-369D80664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309" y="3562783"/>
              <a:ext cx="1884163" cy="153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13D292AB-D55A-60C2-7B3F-3A05A0ACB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506" y="3660499"/>
              <a:ext cx="1018939" cy="101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タイトル 1">
            <a:extLst>
              <a:ext uri="{FF2B5EF4-FFF2-40B4-BE49-F238E27FC236}">
                <a16:creationId xmlns:a16="http://schemas.microsoft.com/office/drawing/2014/main" id="{2F325415-4CB3-0A7E-4173-B054DA3084DD}"/>
              </a:ext>
            </a:extLst>
          </p:cNvPr>
          <p:cNvSpPr txBox="1">
            <a:spLocks/>
          </p:cNvSpPr>
          <p:nvPr/>
        </p:nvSpPr>
        <p:spPr>
          <a:xfrm>
            <a:off x="3573476" y="299626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>
                <a:solidFill>
                  <a:schemeClr val="tx1"/>
                </a:solidFill>
                <a:ea typeface="ＭＳ Ｐゴシック"/>
              </a:rPr>
              <a:t>国名・色編</a:t>
            </a:r>
          </a:p>
        </p:txBody>
      </p:sp>
    </p:spTree>
    <p:extLst>
      <p:ext uri="{BB962C8B-B14F-4D97-AF65-F5344CB8AC3E}">
        <p14:creationId xmlns:p14="http://schemas.microsoft.com/office/powerpoint/2010/main" val="339369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India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インド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DABBC3-5B37-2B90-BC90-57A88F5B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582705" cy="1055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595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イタリア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F9103C-78F0-D232-2DAE-4B37BC418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97152" cy="1134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211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Italy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イタリア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78B0CE-24A0-02B1-4302-1525C8F3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97152" cy="1134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87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日本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17C63A5-B7E2-3C39-6090-21D429FA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62495" cy="1107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926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Japan</a:t>
            </a:r>
            <a:endParaRPr kumimoji="1"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日本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C29E01-F998-3A51-3DDC-737EB48C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62495" cy="1107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243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韓国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37CA8C-614F-5A67-3CEB-9670A84F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584839" cy="1041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022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Korea</a:t>
            </a:r>
            <a:endParaRPr kumimoji="1"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韓国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400604-1FAB-CEF1-69EF-BC82B8AB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584839" cy="1041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381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ロシア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DCC081-DFC2-235B-59C8-E62B8662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83586" cy="1113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931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Russia</a:t>
            </a:r>
            <a:endParaRPr kumimoji="1"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ロシア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A19B738-4BFA-8E79-1976-93DE7C717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83586" cy="1113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232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スペイン</a:t>
            </a:r>
            <a:endParaRPr kumimoji="1" lang="ja-JP" altLang="en-US" dirty="0"/>
          </a:p>
        </p:txBody>
      </p:sp>
      <p:pic>
        <p:nvPicPr>
          <p:cNvPr id="4" name="Picture 2" descr="大きいサイズのスペインの国旗">
            <a:extLst>
              <a:ext uri="{FF2B5EF4-FFF2-40B4-BE49-F238E27FC236}">
                <a16:creationId xmlns:a16="http://schemas.microsoft.com/office/drawing/2014/main" id="{95DEF75A-7419-D73A-EEE8-2DE910C3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60000"/>
            <a:ext cx="1654435" cy="11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7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アメリカ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689A06-0054-DE43-BF59-DE15DA4C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542527" cy="1027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6908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Spain</a:t>
            </a:r>
            <a:endParaRPr kumimoji="1" lang="en-US" altLang="ja-JP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スペイン</a:t>
            </a:r>
            <a:endParaRPr kumimoji="1" lang="ja-JP" altLang="en-US" dirty="0"/>
          </a:p>
        </p:txBody>
      </p:sp>
      <p:pic>
        <p:nvPicPr>
          <p:cNvPr id="4" name="Picture 2" descr="大きいサイズのスペインの国旗">
            <a:extLst>
              <a:ext uri="{FF2B5EF4-FFF2-40B4-BE49-F238E27FC236}">
                <a16:creationId xmlns:a16="http://schemas.microsoft.com/office/drawing/2014/main" id="{CE490647-B60E-80A5-153E-68C217BD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60000"/>
            <a:ext cx="1654435" cy="11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31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イギリス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701B39-A6BC-7B49-E214-21E9ADEA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17931" cy="1077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6347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the U.K</a:t>
            </a:r>
            <a:r>
              <a:rPr lang="en-US" altLang="ja-JP"/>
              <a:t>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イギリス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23B2704-D34D-2A65-2EAE-D75A37A0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17931" cy="1077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67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白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0303F2D-AB7A-746F-3355-5A60B58832E2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0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white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白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68C372-ADEA-80AE-8D0E-F65C67818A62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36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黒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B3E4441-7F26-4619-279A-B9E09722D757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717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black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黒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D954AE6-41A9-6B5D-8128-B66E1A75D1C0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634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オレンジ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46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orange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オレンジ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227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黄色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21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America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アメリカ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B5D757-4E69-5895-0FF7-AB2CEF02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542527" cy="1027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657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yellow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黄色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47D5740-499F-BE50-9367-BE7F377C5BE7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308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緑色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609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green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緑</a:t>
            </a:r>
            <a:r>
              <a:rPr kumimoji="1" lang="ja-JP" altLang="en-US"/>
              <a:t>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96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水色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87CE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124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/>
              <a:t>light blue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水色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87CE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277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黄緑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7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625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yellow green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黄緑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7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176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金色</a:t>
            </a:r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52ECD9F-1B39-EC8C-5B8F-D5E2FEA38698}"/>
              </a:ext>
            </a:extLst>
          </p:cNvPr>
          <p:cNvGrpSpPr/>
          <p:nvPr/>
        </p:nvGrpSpPr>
        <p:grpSpPr>
          <a:xfrm>
            <a:off x="1855323" y="371380"/>
            <a:ext cx="1440000" cy="1080000"/>
            <a:chOff x="1855323" y="371380"/>
            <a:chExt cx="1440000" cy="1080000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1281A875-7E1D-940D-602F-5B120B00100C}"/>
                </a:ext>
              </a:extLst>
            </p:cNvPr>
            <p:cNvSpPr/>
            <p:nvPr/>
          </p:nvSpPr>
          <p:spPr>
            <a:xfrm>
              <a:off x="1855323" y="371380"/>
              <a:ext cx="1440000" cy="1080000"/>
            </a:xfrm>
            <a:prstGeom prst="roundRect">
              <a:avLst/>
            </a:prstGeom>
            <a:solidFill>
              <a:srgbClr val="DEE52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42B97FED-5700-8E8B-CDE3-B4D267E94C3F}"/>
                </a:ext>
              </a:extLst>
            </p:cNvPr>
            <p:cNvSpPr/>
            <p:nvPr/>
          </p:nvSpPr>
          <p:spPr>
            <a:xfrm>
              <a:off x="2981325" y="504825"/>
              <a:ext cx="209550" cy="2476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E716C222-9C89-3398-6A42-CD0A67F9F169}"/>
                </a:ext>
              </a:extLst>
            </p:cNvPr>
            <p:cNvSpPr/>
            <p:nvPr/>
          </p:nvSpPr>
          <p:spPr>
            <a:xfrm>
              <a:off x="2981325" y="828770"/>
              <a:ext cx="209550" cy="4856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967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gold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金色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CDC230C-56EF-A050-5D75-4759C2A618F5}"/>
              </a:ext>
            </a:extLst>
          </p:cNvPr>
          <p:cNvGrpSpPr/>
          <p:nvPr/>
        </p:nvGrpSpPr>
        <p:grpSpPr>
          <a:xfrm>
            <a:off x="1855323" y="371380"/>
            <a:ext cx="1440000" cy="1080000"/>
            <a:chOff x="1855323" y="371380"/>
            <a:chExt cx="1440000" cy="108000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02C233E7-3296-B86C-1445-83BC8A23E1CF}"/>
                </a:ext>
              </a:extLst>
            </p:cNvPr>
            <p:cNvSpPr/>
            <p:nvPr/>
          </p:nvSpPr>
          <p:spPr>
            <a:xfrm>
              <a:off x="1855323" y="371380"/>
              <a:ext cx="1440000" cy="1080000"/>
            </a:xfrm>
            <a:prstGeom prst="roundRect">
              <a:avLst/>
            </a:prstGeom>
            <a:solidFill>
              <a:srgbClr val="DEE52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2F3EBC3A-8E5D-E61D-81BD-139F8B1DFEFC}"/>
                </a:ext>
              </a:extLst>
            </p:cNvPr>
            <p:cNvSpPr/>
            <p:nvPr/>
          </p:nvSpPr>
          <p:spPr>
            <a:xfrm>
              <a:off x="2981325" y="504825"/>
              <a:ext cx="209550" cy="2476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BAC62391-60D5-9F53-7B94-DC8A7FEE2BF9}"/>
                </a:ext>
              </a:extLst>
            </p:cNvPr>
            <p:cNvSpPr/>
            <p:nvPr/>
          </p:nvSpPr>
          <p:spPr>
            <a:xfrm>
              <a:off x="2981325" y="828770"/>
              <a:ext cx="209550" cy="4856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987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銀色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583172-CA80-EDD9-37E0-25BE3DE409CD}"/>
              </a:ext>
            </a:extLst>
          </p:cNvPr>
          <p:cNvGrpSpPr/>
          <p:nvPr/>
        </p:nvGrpSpPr>
        <p:grpSpPr>
          <a:xfrm>
            <a:off x="1855323" y="371380"/>
            <a:ext cx="1440000" cy="1080000"/>
            <a:chOff x="1855323" y="371380"/>
            <a:chExt cx="1440000" cy="108000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112A7C4-E2ED-5667-154E-2FE18C25FB8C}"/>
                </a:ext>
              </a:extLst>
            </p:cNvPr>
            <p:cNvSpPr/>
            <p:nvPr/>
          </p:nvSpPr>
          <p:spPr>
            <a:xfrm>
              <a:off x="1855323" y="371380"/>
              <a:ext cx="1440000" cy="1080000"/>
            </a:xfrm>
            <a:prstGeom prst="roundRect">
              <a:avLst/>
            </a:prstGeom>
            <a:solidFill>
              <a:srgbClr val="86868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0A2DAA02-F4AE-3C3A-01F3-E4364007615C}"/>
                </a:ext>
              </a:extLst>
            </p:cNvPr>
            <p:cNvSpPr/>
            <p:nvPr/>
          </p:nvSpPr>
          <p:spPr>
            <a:xfrm>
              <a:off x="2981325" y="504825"/>
              <a:ext cx="209550" cy="2476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59E9417B-4D57-2CF7-6DCC-25DFA5593545}"/>
                </a:ext>
              </a:extLst>
            </p:cNvPr>
            <p:cNvSpPr/>
            <p:nvPr/>
          </p:nvSpPr>
          <p:spPr>
            <a:xfrm>
              <a:off x="2981325" y="828770"/>
              <a:ext cx="209550" cy="4856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43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ja-JP" altLang="en-US" dirty="0">
                <a:latin typeface="UD デジタル 教科書体 NP-R"/>
                <a:ea typeface="UD デジタル 教科書体 NP-R"/>
              </a:rPr>
              <a:t>    </a:t>
            </a:r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オーストラリア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2AEF76-11CB-ED58-B9ED-383D0CC8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1496603" cy="996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709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silver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銀色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B055895-98F5-911C-E25F-3A110523F6D0}"/>
              </a:ext>
            </a:extLst>
          </p:cNvPr>
          <p:cNvGrpSpPr/>
          <p:nvPr/>
        </p:nvGrpSpPr>
        <p:grpSpPr>
          <a:xfrm>
            <a:off x="1855323" y="371380"/>
            <a:ext cx="1440000" cy="1080000"/>
            <a:chOff x="1855323" y="371380"/>
            <a:chExt cx="1440000" cy="108000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D1183001-C400-4103-0A72-6C96F5DC0801}"/>
                </a:ext>
              </a:extLst>
            </p:cNvPr>
            <p:cNvSpPr/>
            <p:nvPr/>
          </p:nvSpPr>
          <p:spPr>
            <a:xfrm>
              <a:off x="1855323" y="371380"/>
              <a:ext cx="1440000" cy="1080000"/>
            </a:xfrm>
            <a:prstGeom prst="roundRect">
              <a:avLst/>
            </a:prstGeom>
            <a:solidFill>
              <a:srgbClr val="86868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9DC71833-E6E1-4667-B1FF-382BBE30F42A}"/>
                </a:ext>
              </a:extLst>
            </p:cNvPr>
            <p:cNvSpPr/>
            <p:nvPr/>
          </p:nvSpPr>
          <p:spPr>
            <a:xfrm>
              <a:off x="2981325" y="504825"/>
              <a:ext cx="209550" cy="2476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C87A8A2-8FC6-47A5-84C7-FDA77CB8EA69}"/>
                </a:ext>
              </a:extLst>
            </p:cNvPr>
            <p:cNvSpPr/>
            <p:nvPr/>
          </p:nvSpPr>
          <p:spPr>
            <a:xfrm>
              <a:off x="2981325" y="828770"/>
              <a:ext cx="209550" cy="4856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340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青色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223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blue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青色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278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赤色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697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red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赤色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169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紫色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453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purple</a:t>
            </a: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紫色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140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茶</a:t>
            </a:r>
            <a:r>
              <a:rPr kumimoji="1" lang="ja-JP" altLang="en-US"/>
              <a:t>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169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brown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茶色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8568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/>
              <a:t>　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ピンク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281A875-7E1D-940D-602F-5B120B00100C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85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Australia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オーストラリア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849ED2-99B0-F703-BE4A-70C70D88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1496603" cy="996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0205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1455" y="2786317"/>
            <a:ext cx="12726063" cy="3073883"/>
          </a:xfrm>
        </p:spPr>
        <p:txBody>
          <a:bodyPr/>
          <a:lstStyle/>
          <a:p>
            <a:r>
              <a:rPr lang="en-US" altLang="ja-JP"/>
              <a:t>pink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ピンク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371F98-6D68-70A1-0AA4-0EE4CDDF048F}"/>
              </a:ext>
            </a:extLst>
          </p:cNvPr>
          <p:cNvSpPr/>
          <p:nvPr/>
        </p:nvSpPr>
        <p:spPr>
          <a:xfrm>
            <a:off x="1855323" y="371380"/>
            <a:ext cx="1440000" cy="1080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51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ja-JP" altLang="en-US" dirty="0">
                <a:latin typeface="UD デジタル 教科書体 NP-R"/>
                <a:ea typeface="UD デジタル 教科書体 NP-R"/>
              </a:rPr>
              <a:t>    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ブラジル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A57AFF-AB4A-7B69-1685-6201091FD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6" t="9447" r="9388" b="9012"/>
          <a:stretch/>
        </p:blipFill>
        <p:spPr>
          <a:xfrm>
            <a:off x="1800000" y="360000"/>
            <a:ext cx="1623476" cy="10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E742AF9-BA5D-7E45-3C68-04F1A0B55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/>
              <a:t>Brazil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BFFBD37-F2CB-F2AD-1963-F0859E48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ブラジル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5AB593-375E-55E6-94EF-45B288387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6" t="9447" r="9388" b="9012"/>
          <a:stretch/>
        </p:blipFill>
        <p:spPr>
          <a:xfrm>
            <a:off x="1800000" y="360000"/>
            <a:ext cx="1623476" cy="10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0E057F9-BFBF-C8A5-415B-D03EAEEE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ja-JP" altLang="en-US" dirty="0">
                <a:latin typeface="UD デジタル 教科書体 NP-R"/>
                <a:ea typeface="UD デジタル 教科書体 NP-R"/>
              </a:rPr>
              <a:t>   </a:t>
            </a:r>
            <a:endParaRPr kumimoji="1" lang="ja-JP" altLang="en-US" dirty="0">
              <a:latin typeface="UD デジタル 教科書体 NP-R"/>
              <a:ea typeface="UD デジタル 教科書体 NP-R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D517988-209C-0D96-F056-E1C940F0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カナダ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4B07EA-2355-1A82-520F-78471E49E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360000"/>
            <a:ext cx="1699374" cy="1141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939136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dirty="0" smtClean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903</TotalTime>
  <Words>138</Words>
  <Application>Microsoft Office PowerPoint</Application>
  <PresentationFormat>ワイド画面</PresentationFormat>
  <Paragraphs>119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6" baseType="lpstr">
      <vt:lpstr>HG創英角ﾎﾟｯﾌﾟ体</vt:lpstr>
      <vt:lpstr>ＭＳ Ｐゴシック</vt:lpstr>
      <vt:lpstr>UD デジタル 教科書体 NP-R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アメリカ</vt:lpstr>
      <vt:lpstr>アメリカ</vt:lpstr>
      <vt:lpstr>オーストラリア</vt:lpstr>
      <vt:lpstr>オーストラリア</vt:lpstr>
      <vt:lpstr>ブラジル</vt:lpstr>
      <vt:lpstr>ブラジル</vt:lpstr>
      <vt:lpstr>カナダ</vt:lpstr>
      <vt:lpstr>カナダ</vt:lpstr>
      <vt:lpstr>中国</vt:lpstr>
      <vt:lpstr>中国</vt:lpstr>
      <vt:lpstr>エジプト</vt:lpstr>
      <vt:lpstr>エジプト</vt:lpstr>
      <vt:lpstr>フランス</vt:lpstr>
      <vt:lpstr>フランス</vt:lpstr>
      <vt:lpstr>ドイツ</vt:lpstr>
      <vt:lpstr>ドイツ</vt:lpstr>
      <vt:lpstr>インド</vt:lpstr>
      <vt:lpstr>インド</vt:lpstr>
      <vt:lpstr>イタリア</vt:lpstr>
      <vt:lpstr>イタリア</vt:lpstr>
      <vt:lpstr>日本</vt:lpstr>
      <vt:lpstr>日本</vt:lpstr>
      <vt:lpstr>韓国</vt:lpstr>
      <vt:lpstr>韓国</vt:lpstr>
      <vt:lpstr>ロシア</vt:lpstr>
      <vt:lpstr>ロシア</vt:lpstr>
      <vt:lpstr>スペイン</vt:lpstr>
      <vt:lpstr>スペイン</vt:lpstr>
      <vt:lpstr>イギリス</vt:lpstr>
      <vt:lpstr>イギリス</vt:lpstr>
      <vt:lpstr>白</vt:lpstr>
      <vt:lpstr>白</vt:lpstr>
      <vt:lpstr>黒</vt:lpstr>
      <vt:lpstr>黒</vt:lpstr>
      <vt:lpstr>オレンジ</vt:lpstr>
      <vt:lpstr>オレンジ</vt:lpstr>
      <vt:lpstr>黄色</vt:lpstr>
      <vt:lpstr>黄色</vt:lpstr>
      <vt:lpstr>緑色</vt:lpstr>
      <vt:lpstr>緑色</vt:lpstr>
      <vt:lpstr>水色</vt:lpstr>
      <vt:lpstr>水色</vt:lpstr>
      <vt:lpstr>黄緑</vt:lpstr>
      <vt:lpstr>黄緑</vt:lpstr>
      <vt:lpstr>金色</vt:lpstr>
      <vt:lpstr>金色</vt:lpstr>
      <vt:lpstr>銀色</vt:lpstr>
      <vt:lpstr>銀色</vt:lpstr>
      <vt:lpstr>青色</vt:lpstr>
      <vt:lpstr>青色</vt:lpstr>
      <vt:lpstr>赤色</vt:lpstr>
      <vt:lpstr>赤色</vt:lpstr>
      <vt:lpstr>紫色</vt:lpstr>
      <vt:lpstr>紫色</vt:lpstr>
      <vt:lpstr>茶色</vt:lpstr>
      <vt:lpstr>茶色</vt:lpstr>
      <vt:lpstr>ピンク</vt:lpstr>
      <vt:lpstr>ピンク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坂本 博紀</cp:lastModifiedBy>
  <cp:revision>48</cp:revision>
  <cp:lastPrinted>2024-01-25T02:14:43Z</cp:lastPrinted>
  <dcterms:created xsi:type="dcterms:W3CDTF">2023-10-18T04:09:41Z</dcterms:created>
  <dcterms:modified xsi:type="dcterms:W3CDTF">2024-03-19T00:09:37Z</dcterms:modified>
</cp:coreProperties>
</file>