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342" r:id="rId3"/>
    <p:sldId id="537" r:id="rId4"/>
    <p:sldId id="536" r:id="rId5"/>
    <p:sldId id="538" r:id="rId6"/>
    <p:sldId id="539" r:id="rId7"/>
    <p:sldId id="540" r:id="rId8"/>
    <p:sldId id="541" r:id="rId9"/>
    <p:sldId id="542" r:id="rId10"/>
    <p:sldId id="543" r:id="rId11"/>
    <p:sldId id="544" r:id="rId12"/>
    <p:sldId id="545" r:id="rId13"/>
    <p:sldId id="546" r:id="rId14"/>
    <p:sldId id="547" r:id="rId15"/>
    <p:sldId id="548" r:id="rId16"/>
    <p:sldId id="549" r:id="rId17"/>
    <p:sldId id="550" r:id="rId18"/>
    <p:sldId id="551" r:id="rId19"/>
    <p:sldId id="552" r:id="rId20"/>
    <p:sldId id="553" r:id="rId21"/>
    <p:sldId id="554" r:id="rId22"/>
    <p:sldId id="555" r:id="rId23"/>
    <p:sldId id="556" r:id="rId24"/>
    <p:sldId id="557" r:id="rId25"/>
    <p:sldId id="558" r:id="rId26"/>
    <p:sldId id="559" r:id="rId27"/>
    <p:sldId id="560" r:id="rId28"/>
    <p:sldId id="561" r:id="rId29"/>
    <p:sldId id="562" r:id="rId30"/>
    <p:sldId id="563" r:id="rId31"/>
    <p:sldId id="564" r:id="rId32"/>
    <p:sldId id="565" r:id="rId33"/>
    <p:sldId id="566" r:id="rId34"/>
    <p:sldId id="569" r:id="rId35"/>
    <p:sldId id="568" r:id="rId36"/>
    <p:sldId id="567" r:id="rId37"/>
    <p:sldId id="580" r:id="rId38"/>
    <p:sldId id="571" r:id="rId39"/>
    <p:sldId id="572" r:id="rId40"/>
    <p:sldId id="581" r:id="rId41"/>
    <p:sldId id="573" r:id="rId42"/>
    <p:sldId id="582" r:id="rId43"/>
    <p:sldId id="574" r:id="rId44"/>
    <p:sldId id="583" r:id="rId45"/>
    <p:sldId id="575" r:id="rId46"/>
    <p:sldId id="584" r:id="rId47"/>
    <p:sldId id="576" r:id="rId48"/>
    <p:sldId id="585" r:id="rId49"/>
    <p:sldId id="587" r:id="rId50"/>
    <p:sldId id="588" r:id="rId51"/>
    <p:sldId id="591" r:id="rId52"/>
    <p:sldId id="592" r:id="rId53"/>
    <p:sldId id="594" r:id="rId54"/>
    <p:sldId id="595" r:id="rId55"/>
    <p:sldId id="596" r:id="rId56"/>
    <p:sldId id="597" r:id="rId57"/>
    <p:sldId id="599" r:id="rId58"/>
    <p:sldId id="598" r:id="rId59"/>
    <p:sldId id="601" r:id="rId60"/>
    <p:sldId id="600" r:id="rId61"/>
    <p:sldId id="603" r:id="rId62"/>
    <p:sldId id="602" r:id="rId63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BA2"/>
    <a:srgbClr val="F57B84"/>
    <a:srgbClr val="FDD3EE"/>
    <a:srgbClr val="FF0066"/>
    <a:srgbClr val="DBFFFD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26D1D-AB0E-4127-97F7-28DB1ED6D5D1}" v="91" dt="2024-03-15T04:19:51.422"/>
    <p1510:client id="{6BE2E144-CFDF-4DC3-8665-F6D32960C547}" v="8" dt="2024-03-15T04:16:21.947"/>
    <p1510:client id="{73A57796-5772-463C-9577-0B236E378704}" v="17" dt="2024-03-15T04:21:45.689"/>
    <p1510:client id="{B2995B21-1D69-45FF-9BB7-1E1E7C7D5E3A}" v="6" dt="2024-03-15T04:23:20.571"/>
    <p1510:client id="{E74ADD50-87C3-45F2-BB1D-4222D9CFCCB5}" v="9" dt="2024-03-15T04:27:45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福原 千種" userId="S::fukuhara@mail.bears.ed.jp::121ff810-e1f7-48df-8f8b-1bc44c85781d" providerId="AD" clId="Web-{02926D1D-AB0E-4127-97F7-28DB1ED6D5D1}"/>
    <pc:docChg chg="addSld modSld">
      <pc:chgData name="福原 千種" userId="S::fukuhara@mail.bears.ed.jp::121ff810-e1f7-48df-8f8b-1bc44c85781d" providerId="AD" clId="Web-{02926D1D-AB0E-4127-97F7-28DB1ED6D5D1}" dt="2024-03-15T04:19:51.422" v="88" actId="20577"/>
      <pc:docMkLst>
        <pc:docMk/>
      </pc:docMkLst>
      <pc:sldChg chg="addSp modSp">
        <pc:chgData name="福原 千種" userId="S::fukuhara@mail.bears.ed.jp::121ff810-e1f7-48df-8f8b-1bc44c85781d" providerId="AD" clId="Web-{02926D1D-AB0E-4127-97F7-28DB1ED6D5D1}" dt="2024-03-15T04:17:18.777" v="1" actId="1076"/>
        <pc:sldMkLst>
          <pc:docMk/>
          <pc:sldMk cId="1248101536" sldId="594"/>
        </pc:sldMkLst>
        <pc:picChg chg="add mod">
          <ac:chgData name="福原 千種" userId="S::fukuhara@mail.bears.ed.jp::121ff810-e1f7-48df-8f8b-1bc44c85781d" providerId="AD" clId="Web-{02926D1D-AB0E-4127-97F7-28DB1ED6D5D1}" dt="2024-03-15T04:17:18.777" v="1" actId="1076"/>
          <ac:picMkLst>
            <pc:docMk/>
            <pc:sldMk cId="1248101536" sldId="594"/>
            <ac:picMk id="4" creationId="{C63AA236-6B33-A31D-3DCB-3017C3CDC724}"/>
          </ac:picMkLst>
        </pc:picChg>
      </pc:sldChg>
      <pc:sldChg chg="addSp">
        <pc:chgData name="福原 千種" userId="S::fukuhara@mail.bears.ed.jp::121ff810-e1f7-48df-8f8b-1bc44c85781d" providerId="AD" clId="Web-{02926D1D-AB0E-4127-97F7-28DB1ED6D5D1}" dt="2024-03-15T04:17:21.543" v="2"/>
        <pc:sldMkLst>
          <pc:docMk/>
          <pc:sldMk cId="3097129520" sldId="595"/>
        </pc:sldMkLst>
        <pc:picChg chg="add">
          <ac:chgData name="福原 千種" userId="S::fukuhara@mail.bears.ed.jp::121ff810-e1f7-48df-8f8b-1bc44c85781d" providerId="AD" clId="Web-{02926D1D-AB0E-4127-97F7-28DB1ED6D5D1}" dt="2024-03-15T04:17:21.543" v="2"/>
          <ac:picMkLst>
            <pc:docMk/>
            <pc:sldMk cId="3097129520" sldId="595"/>
            <ac:picMk id="5" creationId="{F325EB13-5B78-73BF-2944-5B51D2B0ECC3}"/>
          </ac:picMkLst>
        </pc:picChg>
      </pc:sldChg>
      <pc:sldChg chg="delSp modSp add replId">
        <pc:chgData name="福原 千種" userId="S::fukuhara@mail.bears.ed.jp::121ff810-e1f7-48df-8f8b-1bc44c85781d" providerId="AD" clId="Web-{02926D1D-AB0E-4127-97F7-28DB1ED6D5D1}" dt="2024-03-15T04:18:36.420" v="26"/>
        <pc:sldMkLst>
          <pc:docMk/>
          <pc:sldMk cId="2015549387" sldId="598"/>
        </pc:sldMkLst>
        <pc:spChg chg="mod">
          <ac:chgData name="福原 千種" userId="S::fukuhara@mail.bears.ed.jp::121ff810-e1f7-48df-8f8b-1bc44c85781d" providerId="AD" clId="Web-{02926D1D-AB0E-4127-97F7-28DB1ED6D5D1}" dt="2024-03-15T04:18:30.920" v="24" actId="20577"/>
          <ac:spMkLst>
            <pc:docMk/>
            <pc:sldMk cId="2015549387" sldId="598"/>
            <ac:spMk id="2" creationId="{C4208F55-A7DE-A71D-49BF-08D95C1CE56C}"/>
          </ac:spMkLst>
        </pc:spChg>
        <pc:spChg chg="mod">
          <ac:chgData name="福原 千種" userId="S::fukuhara@mail.bears.ed.jp::121ff810-e1f7-48df-8f8b-1bc44c85781d" providerId="AD" clId="Web-{02926D1D-AB0E-4127-97F7-28DB1ED6D5D1}" dt="2024-03-15T04:18:12.716" v="19" actId="20577"/>
          <ac:spMkLst>
            <pc:docMk/>
            <pc:sldMk cId="2015549387" sldId="598"/>
            <ac:spMk id="3" creationId="{F4BD6C92-02D4-63F8-D3E7-C140961C3CED}"/>
          </ac:spMkLst>
        </pc:spChg>
        <pc:picChg chg="del">
          <ac:chgData name="福原 千種" userId="S::fukuhara@mail.bears.ed.jp::121ff810-e1f7-48df-8f8b-1bc44c85781d" providerId="AD" clId="Web-{02926D1D-AB0E-4127-97F7-28DB1ED6D5D1}" dt="2024-03-15T04:18:36.420" v="26"/>
          <ac:picMkLst>
            <pc:docMk/>
            <pc:sldMk cId="2015549387" sldId="598"/>
            <ac:picMk id="4" creationId="{94779D54-E766-1CAA-38A0-43C71FFCCB05}"/>
          </ac:picMkLst>
        </pc:picChg>
        <pc:picChg chg="del">
          <ac:chgData name="福原 千種" userId="S::fukuhara@mail.bears.ed.jp::121ff810-e1f7-48df-8f8b-1bc44c85781d" providerId="AD" clId="Web-{02926D1D-AB0E-4127-97F7-28DB1ED6D5D1}" dt="2024-03-15T04:18:35.514" v="25"/>
          <ac:picMkLst>
            <pc:docMk/>
            <pc:sldMk cId="2015549387" sldId="598"/>
            <ac:picMk id="5" creationId="{46CB32FA-3FC8-D11B-7668-E7E505E76743}"/>
          </ac:picMkLst>
        </pc:picChg>
      </pc:sldChg>
      <pc:sldChg chg="delSp modSp add replId">
        <pc:chgData name="福原 千種" userId="S::fukuhara@mail.bears.ed.jp::121ff810-e1f7-48df-8f8b-1bc44c85781d" providerId="AD" clId="Web-{02926D1D-AB0E-4127-97F7-28DB1ED6D5D1}" dt="2024-03-15T04:18:00.263" v="13"/>
        <pc:sldMkLst>
          <pc:docMk/>
          <pc:sldMk cId="3562017783" sldId="599"/>
        </pc:sldMkLst>
        <pc:spChg chg="mod">
          <ac:chgData name="福原 千種" userId="S::fukuhara@mail.bears.ed.jp::121ff810-e1f7-48df-8f8b-1bc44c85781d" providerId="AD" clId="Web-{02926D1D-AB0E-4127-97F7-28DB1ED6D5D1}" dt="2024-03-15T04:17:55.309" v="11" actId="20577"/>
          <ac:spMkLst>
            <pc:docMk/>
            <pc:sldMk cId="3562017783" sldId="599"/>
            <ac:spMk id="3" creationId="{53DB279D-55DE-D34F-E0F4-269E5953BE74}"/>
          </ac:spMkLst>
        </pc:spChg>
        <pc:picChg chg="del">
          <ac:chgData name="福原 千種" userId="S::fukuhara@mail.bears.ed.jp::121ff810-e1f7-48df-8f8b-1bc44c85781d" providerId="AD" clId="Web-{02926D1D-AB0E-4127-97F7-28DB1ED6D5D1}" dt="2024-03-15T04:18:00.263" v="13"/>
          <ac:picMkLst>
            <pc:docMk/>
            <pc:sldMk cId="3562017783" sldId="599"/>
            <ac:picMk id="6" creationId="{385D5059-5A10-4A31-0080-534583052F3E}"/>
          </ac:picMkLst>
        </pc:picChg>
        <pc:picChg chg="del">
          <ac:chgData name="福原 千種" userId="S::fukuhara@mail.bears.ed.jp::121ff810-e1f7-48df-8f8b-1bc44c85781d" providerId="AD" clId="Web-{02926D1D-AB0E-4127-97F7-28DB1ED6D5D1}" dt="2024-03-15T04:17:58.216" v="12"/>
          <ac:picMkLst>
            <pc:docMk/>
            <pc:sldMk cId="3562017783" sldId="599"/>
            <ac:picMk id="7" creationId="{03B0C7EF-A6FF-8EDA-3EE6-A04F354D4A2B}"/>
          </ac:picMkLst>
        </pc:picChg>
      </pc:sldChg>
      <pc:sldChg chg="modSp add replId">
        <pc:chgData name="福原 千種" userId="S::fukuhara@mail.bears.ed.jp::121ff810-e1f7-48df-8f8b-1bc44c85781d" providerId="AD" clId="Web-{02926D1D-AB0E-4127-97F7-28DB1ED6D5D1}" dt="2024-03-15T04:19:13.249" v="57" actId="20577"/>
        <pc:sldMkLst>
          <pc:docMk/>
          <pc:sldMk cId="2065072008" sldId="600"/>
        </pc:sldMkLst>
        <pc:spChg chg="mod">
          <ac:chgData name="福原 千種" userId="S::fukuhara@mail.bears.ed.jp::121ff810-e1f7-48df-8f8b-1bc44c85781d" providerId="AD" clId="Web-{02926D1D-AB0E-4127-97F7-28DB1ED6D5D1}" dt="2024-03-15T04:19:13.249" v="57" actId="20577"/>
          <ac:spMkLst>
            <pc:docMk/>
            <pc:sldMk cId="2065072008" sldId="600"/>
            <ac:spMk id="2" creationId="{C4208F55-A7DE-A71D-49BF-08D95C1CE56C}"/>
          </ac:spMkLst>
        </pc:spChg>
        <pc:spChg chg="mod">
          <ac:chgData name="福原 千種" userId="S::fukuhara@mail.bears.ed.jp::121ff810-e1f7-48df-8f8b-1bc44c85781d" providerId="AD" clId="Web-{02926D1D-AB0E-4127-97F7-28DB1ED6D5D1}" dt="2024-03-15T04:19:01.796" v="48" actId="20577"/>
          <ac:spMkLst>
            <pc:docMk/>
            <pc:sldMk cId="2065072008" sldId="600"/>
            <ac:spMk id="3" creationId="{F4BD6C92-02D4-63F8-D3E7-C140961C3CED}"/>
          </ac:spMkLst>
        </pc:spChg>
      </pc:sldChg>
      <pc:sldChg chg="modSp add replId">
        <pc:chgData name="福原 千種" userId="S::fukuhara@mail.bears.ed.jp::121ff810-e1f7-48df-8f8b-1bc44c85781d" providerId="AD" clId="Web-{02926D1D-AB0E-4127-97F7-28DB1ED6D5D1}" dt="2024-03-15T04:18:55.670" v="41" actId="20577"/>
        <pc:sldMkLst>
          <pc:docMk/>
          <pc:sldMk cId="1884670559" sldId="601"/>
        </pc:sldMkLst>
        <pc:spChg chg="mod">
          <ac:chgData name="福原 千種" userId="S::fukuhara@mail.bears.ed.jp::121ff810-e1f7-48df-8f8b-1bc44c85781d" providerId="AD" clId="Web-{02926D1D-AB0E-4127-97F7-28DB1ED6D5D1}" dt="2024-03-15T04:18:55.670" v="41" actId="20577"/>
          <ac:spMkLst>
            <pc:docMk/>
            <pc:sldMk cId="1884670559" sldId="601"/>
            <ac:spMk id="3" creationId="{53DB279D-55DE-D34F-E0F4-269E5953BE74}"/>
          </ac:spMkLst>
        </pc:spChg>
      </pc:sldChg>
      <pc:sldChg chg="modSp add replId">
        <pc:chgData name="福原 千種" userId="S::fukuhara@mail.bears.ed.jp::121ff810-e1f7-48df-8f8b-1bc44c85781d" providerId="AD" clId="Web-{02926D1D-AB0E-4127-97F7-28DB1ED6D5D1}" dt="2024-03-15T04:19:51.422" v="88" actId="20577"/>
        <pc:sldMkLst>
          <pc:docMk/>
          <pc:sldMk cId="4137649633" sldId="602"/>
        </pc:sldMkLst>
        <pc:spChg chg="mod">
          <ac:chgData name="福原 千種" userId="S::fukuhara@mail.bears.ed.jp::121ff810-e1f7-48df-8f8b-1bc44c85781d" providerId="AD" clId="Web-{02926D1D-AB0E-4127-97F7-28DB1ED6D5D1}" dt="2024-03-15T04:19:51.422" v="88" actId="20577"/>
          <ac:spMkLst>
            <pc:docMk/>
            <pc:sldMk cId="4137649633" sldId="602"/>
            <ac:spMk id="2" creationId="{C4208F55-A7DE-A71D-49BF-08D95C1CE56C}"/>
          </ac:spMkLst>
        </pc:spChg>
        <pc:spChg chg="mod">
          <ac:chgData name="福原 千種" userId="S::fukuhara@mail.bears.ed.jp::121ff810-e1f7-48df-8f8b-1bc44c85781d" providerId="AD" clId="Web-{02926D1D-AB0E-4127-97F7-28DB1ED6D5D1}" dt="2024-03-15T04:19:39.703" v="80" actId="20577"/>
          <ac:spMkLst>
            <pc:docMk/>
            <pc:sldMk cId="4137649633" sldId="602"/>
            <ac:spMk id="3" creationId="{F4BD6C92-02D4-63F8-D3E7-C140961C3CED}"/>
          </ac:spMkLst>
        </pc:spChg>
      </pc:sldChg>
      <pc:sldChg chg="modSp add replId">
        <pc:chgData name="福原 千種" userId="S::fukuhara@mail.bears.ed.jp::121ff810-e1f7-48df-8f8b-1bc44c85781d" providerId="AD" clId="Web-{02926D1D-AB0E-4127-97F7-28DB1ED6D5D1}" dt="2024-03-15T04:19:33.874" v="72" actId="20577"/>
        <pc:sldMkLst>
          <pc:docMk/>
          <pc:sldMk cId="3257699160" sldId="603"/>
        </pc:sldMkLst>
        <pc:spChg chg="mod">
          <ac:chgData name="福原 千種" userId="S::fukuhara@mail.bears.ed.jp::121ff810-e1f7-48df-8f8b-1bc44c85781d" providerId="AD" clId="Web-{02926D1D-AB0E-4127-97F7-28DB1ED6D5D1}" dt="2024-03-15T04:19:33.874" v="72" actId="20577"/>
          <ac:spMkLst>
            <pc:docMk/>
            <pc:sldMk cId="3257699160" sldId="603"/>
            <ac:spMk id="3" creationId="{53DB279D-55DE-D34F-E0F4-269E5953BE74}"/>
          </ac:spMkLst>
        </pc:spChg>
      </pc:sldChg>
    </pc:docChg>
  </pc:docChgLst>
  <pc:docChgLst>
    <pc:chgData name="福原 千種" userId="S::fukuhara@mail.bears.ed.jp::121ff810-e1f7-48df-8f8b-1bc44c85781d" providerId="AD" clId="Web-{73A57796-5772-463C-9577-0B236E378704}"/>
    <pc:docChg chg="modSld">
      <pc:chgData name="福原 千種" userId="S::fukuhara@mail.bears.ed.jp::121ff810-e1f7-48df-8f8b-1bc44c85781d" providerId="AD" clId="Web-{73A57796-5772-463C-9577-0B236E378704}" dt="2024-03-15T04:21:45.689" v="16"/>
      <pc:docMkLst>
        <pc:docMk/>
      </pc:docMkLst>
      <pc:sldChg chg="addSp delSp">
        <pc:chgData name="福原 千種" userId="S::fukuhara@mail.bears.ed.jp::121ff810-e1f7-48df-8f8b-1bc44c85781d" providerId="AD" clId="Web-{73A57796-5772-463C-9577-0B236E378704}" dt="2024-03-15T04:21:02.984" v="3"/>
        <pc:sldMkLst>
          <pc:docMk/>
          <pc:sldMk cId="3562017783" sldId="599"/>
        </pc:sldMkLst>
        <pc:spChg chg="add del">
          <ac:chgData name="福原 千種" userId="S::fukuhara@mail.bears.ed.jp::121ff810-e1f7-48df-8f8b-1bc44c85781d" providerId="AD" clId="Web-{73A57796-5772-463C-9577-0B236E378704}" dt="2024-03-15T04:20:59.203" v="1"/>
          <ac:spMkLst>
            <pc:docMk/>
            <pc:sldMk cId="3562017783" sldId="599"/>
            <ac:spMk id="6" creationId="{BB27EB31-D0A0-5728-6E21-B29A402703E2}"/>
          </ac:spMkLst>
        </pc:spChg>
        <pc:picChg chg="add del">
          <ac:chgData name="福原 千種" userId="S::fukuhara@mail.bears.ed.jp::121ff810-e1f7-48df-8f8b-1bc44c85781d" providerId="AD" clId="Web-{73A57796-5772-463C-9577-0B236E378704}" dt="2024-03-15T04:21:02.984" v="3"/>
          <ac:picMkLst>
            <pc:docMk/>
            <pc:sldMk cId="3562017783" sldId="599"/>
            <ac:picMk id="4" creationId="{40CD62A7-C443-6F75-F556-CE1983CA97D4}"/>
          </ac:picMkLst>
        </pc:picChg>
        <pc:picChg chg="add del">
          <ac:chgData name="福原 千種" userId="S::fukuhara@mail.bears.ed.jp::121ff810-e1f7-48df-8f8b-1bc44c85781d" providerId="AD" clId="Web-{73A57796-5772-463C-9577-0B236E378704}" dt="2024-03-15T04:21:02.984" v="2"/>
          <ac:picMkLst>
            <pc:docMk/>
            <pc:sldMk cId="3562017783" sldId="599"/>
            <ac:picMk id="5" creationId="{C6858334-A7D0-8CE1-939C-85BDB8295418}"/>
          </ac:picMkLst>
        </pc:picChg>
      </pc:sldChg>
      <pc:sldChg chg="addSp delSp modSp">
        <pc:chgData name="福原 千種" userId="S::fukuhara@mail.bears.ed.jp::121ff810-e1f7-48df-8f8b-1bc44c85781d" providerId="AD" clId="Web-{73A57796-5772-463C-9577-0B236E378704}" dt="2024-03-15T04:21:24.782" v="7"/>
        <pc:sldMkLst>
          <pc:docMk/>
          <pc:sldMk cId="2065072008" sldId="600"/>
        </pc:sldMkLst>
        <pc:picChg chg="add del mod">
          <ac:chgData name="福原 千種" userId="S::fukuhara@mail.bears.ed.jp::121ff810-e1f7-48df-8f8b-1bc44c85781d" providerId="AD" clId="Web-{73A57796-5772-463C-9577-0B236E378704}" dt="2024-03-15T04:21:24.782" v="7"/>
          <ac:picMkLst>
            <pc:docMk/>
            <pc:sldMk cId="2065072008" sldId="600"/>
            <ac:picMk id="4" creationId="{31631A52-46D1-335A-B488-19E4E277EFA5}"/>
          </ac:picMkLst>
        </pc:picChg>
      </pc:sldChg>
      <pc:sldChg chg="addSp delSp modSp">
        <pc:chgData name="福原 千種" userId="S::fukuhara@mail.bears.ed.jp::121ff810-e1f7-48df-8f8b-1bc44c85781d" providerId="AD" clId="Web-{73A57796-5772-463C-9577-0B236E378704}" dt="2024-03-15T04:21:45.689" v="16"/>
        <pc:sldMkLst>
          <pc:docMk/>
          <pc:sldMk cId="1884670559" sldId="601"/>
        </pc:sldMkLst>
        <pc:picChg chg="add del mod">
          <ac:chgData name="福原 千種" userId="S::fukuhara@mail.bears.ed.jp::121ff810-e1f7-48df-8f8b-1bc44c85781d" providerId="AD" clId="Web-{73A57796-5772-463C-9577-0B236E378704}" dt="2024-03-15T04:21:45.689" v="16"/>
          <ac:picMkLst>
            <pc:docMk/>
            <pc:sldMk cId="1884670559" sldId="601"/>
            <ac:picMk id="4" creationId="{66860AD6-A398-5745-117C-B63A058F4F15}"/>
          </ac:picMkLst>
        </pc:picChg>
        <pc:picChg chg="add del mod">
          <ac:chgData name="福原 千種" userId="S::fukuhara@mail.bears.ed.jp::121ff810-e1f7-48df-8f8b-1bc44c85781d" providerId="AD" clId="Web-{73A57796-5772-463C-9577-0B236E378704}" dt="2024-03-15T04:21:43.923" v="15"/>
          <ac:picMkLst>
            <pc:docMk/>
            <pc:sldMk cId="1884670559" sldId="601"/>
            <ac:picMk id="5" creationId="{B5E203CB-62EC-3174-3FD2-5BE7D9134D8C}"/>
          </ac:picMkLst>
        </pc:picChg>
      </pc:sldChg>
      <pc:sldChg chg="addSp">
        <pc:chgData name="福原 千種" userId="S::fukuhara@mail.bears.ed.jp::121ff810-e1f7-48df-8f8b-1bc44c85781d" providerId="AD" clId="Web-{73A57796-5772-463C-9577-0B236E378704}" dt="2024-03-15T04:21:39.267" v="14"/>
        <pc:sldMkLst>
          <pc:docMk/>
          <pc:sldMk cId="4137649633" sldId="602"/>
        </pc:sldMkLst>
        <pc:picChg chg="add">
          <ac:chgData name="福原 千種" userId="S::fukuhara@mail.bears.ed.jp::121ff810-e1f7-48df-8f8b-1bc44c85781d" providerId="AD" clId="Web-{73A57796-5772-463C-9577-0B236E378704}" dt="2024-03-15T04:21:39.267" v="14"/>
          <ac:picMkLst>
            <pc:docMk/>
            <pc:sldMk cId="4137649633" sldId="602"/>
            <ac:picMk id="5" creationId="{804A571D-7778-E153-9545-420D8046A253}"/>
          </ac:picMkLst>
        </pc:picChg>
      </pc:sldChg>
      <pc:sldChg chg="addSp modSp">
        <pc:chgData name="福原 千種" userId="S::fukuhara@mail.bears.ed.jp::121ff810-e1f7-48df-8f8b-1bc44c85781d" providerId="AD" clId="Web-{73A57796-5772-463C-9577-0B236E378704}" dt="2024-03-15T04:21:36.298" v="13" actId="1076"/>
        <pc:sldMkLst>
          <pc:docMk/>
          <pc:sldMk cId="3257699160" sldId="603"/>
        </pc:sldMkLst>
        <pc:picChg chg="add mod">
          <ac:chgData name="福原 千種" userId="S::fukuhara@mail.bears.ed.jp::121ff810-e1f7-48df-8f8b-1bc44c85781d" providerId="AD" clId="Web-{73A57796-5772-463C-9577-0B236E378704}" dt="2024-03-15T04:21:36.298" v="13" actId="1076"/>
          <ac:picMkLst>
            <pc:docMk/>
            <pc:sldMk cId="3257699160" sldId="603"/>
            <ac:picMk id="4" creationId="{EB5AB142-E0BB-EF47-5C46-7C906EEB0363}"/>
          </ac:picMkLst>
        </pc:picChg>
      </pc:sldChg>
    </pc:docChg>
  </pc:docChgLst>
  <pc:docChgLst>
    <pc:chgData name="福原 千種" userId="S::fukuhara@mail.bears.ed.jp::121ff810-e1f7-48df-8f8b-1bc44c85781d" providerId="AD" clId="Web-{B2995B21-1D69-45FF-9BB7-1E1E7C7D5E3A}"/>
    <pc:docChg chg="modSld">
      <pc:chgData name="福原 千種" userId="S::fukuhara@mail.bears.ed.jp::121ff810-e1f7-48df-8f8b-1bc44c85781d" providerId="AD" clId="Web-{B2995B21-1D69-45FF-9BB7-1E1E7C7D5E3A}" dt="2024-03-15T04:23:20.571" v="3"/>
      <pc:docMkLst>
        <pc:docMk/>
      </pc:docMkLst>
      <pc:sldChg chg="addSp delSp">
        <pc:chgData name="福原 千種" userId="S::fukuhara@mail.bears.ed.jp::121ff810-e1f7-48df-8f8b-1bc44c85781d" providerId="AD" clId="Web-{B2995B21-1D69-45FF-9BB7-1E1E7C7D5E3A}" dt="2024-03-15T04:23:20.571" v="3"/>
        <pc:sldMkLst>
          <pc:docMk/>
          <pc:sldMk cId="1884670559" sldId="601"/>
        </pc:sldMkLst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6" creationId="{299657D0-22C9-87D6-9715-1C704F2DEB74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7" creationId="{9D8D3BDA-F463-FC2D-9C90-558468384714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8" creationId="{BE2F317D-D1CE-9D03-3374-B6D29BA57963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9" creationId="{746EA521-7A46-3899-5E28-F064BF2F675B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10" creationId="{216E968D-C4BF-E634-5378-0A98A19D94FD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11" creationId="{9DEAD589-E650-B469-DC82-45958B65398E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12" creationId="{0F61B376-8468-ACD1-FA2F-CD0BDA2F1053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13" creationId="{E774B57A-98B3-F593-860B-79E5BB6C44D2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15" creationId="{A61B994C-784F-2DC0-DD6E-159108FA6AA1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19" creationId="{EA364289-6195-3953-F0FD-79886C390874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22" creationId="{BD8AAACC-8877-7681-1801-94AB2AE0BEA5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33" creationId="{9E2717A3-F4F1-3FD3-2816-0C05A4F3B307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36" creationId="{29783BC4-E14F-5284-1BCD-DC1587C50669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37" creationId="{7890BBDB-2C11-0E15-2F6C-F14198CF73B7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38" creationId="{3149FDDA-9432-D00F-C35F-C46D2C370B92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40" creationId="{C92399CC-B556-F8CF-FD51-ACC49F59A8C0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43" creationId="{CB1ED37F-A0D1-6473-7E50-3496AA2379A3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44" creationId="{D035D03D-C2A9-A35C-F0F6-C14FEA981A2E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45" creationId="{949AC0BD-3A12-9DD2-9456-B852483B952B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47" creationId="{3520F5AA-EF96-3675-0AD6-924393A5CA51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48" creationId="{734BD648-B3B9-AE85-E942-E653622723CE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51" creationId="{D1414301-4CE6-54E7-D0FE-2C37AED59E48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54" creationId="{DE680982-2E73-AAC5-0814-42B979713AF0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58" creationId="{EB49D54A-0EBE-F627-557E-05E8F889DD3E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60" creationId="{EA2F8EF9-75DC-9737-59DF-43367DE69A9C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63" creationId="{0E2CB1BF-6FFA-A248-28CE-71DBBADD7755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64" creationId="{EDD109E9-D270-9A73-C181-484745A8CA6A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67" creationId="{486D33F0-0BA6-34AF-07D4-99091BCA9D86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68" creationId="{CFA00D2E-7042-D945-7E1F-9C93A8394494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71" creationId="{7C9B8ADB-ED5A-B6E4-62DA-94AAFBF27B74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72" creationId="{CBEC9701-6E6D-1BA6-8CC7-DBE62DBB06F8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76" creationId="{17291911-9995-DA86-3140-B5EA74719D39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77" creationId="{BB27EB31-D0A0-5728-6E21-B29A402703E2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79" creationId="{F046DA4A-5555-C83E-8918-A2384562CD59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81" creationId="{C6A60C76-1878-9BEE-9EEA-2029B982D212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82" creationId="{9A2901FD-BDEC-72C0-0AB1-56CAF34C36CB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83" creationId="{14411761-193A-7B5E-C05E-517DDA30826D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84" creationId="{35E21616-4A70-9EA2-04A1-D993AD276435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85" creationId="{18C55B2C-5E8B-CF2F-6B35-76252E3038DA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86" creationId="{34093B92-D913-702A-0A7A-2A2C125B04B6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87" creationId="{12C9249E-E0FF-05D9-EC8B-CA143F9DA9E5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89" creationId="{C0B90444-94D5-7FC8-D856-A0C95BBEC21F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91" creationId="{4DB6D2E7-7D0C-BFFB-D6B1-25CA847708DD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93" creationId="{0F0AD309-68ED-3319-5FD1-1E4BB3984A02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95" creationId="{AF47A1B4-54E1-AB9D-675B-52E8EFE06EB5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48.852" v="0"/>
          <ac:spMkLst>
            <pc:docMk/>
            <pc:sldMk cId="1884670559" sldId="601"/>
            <ac:spMk id="97" creationId="{BFEEE8DF-23C9-4ED4-84C8-66AABE7012B2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01" creationId="{299657D0-22C9-87D6-9715-1C704F2DEB74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02" creationId="{9D8D3BDA-F463-FC2D-9C90-558468384714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03" creationId="{BE2F317D-D1CE-9D03-3374-B6D29BA57963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04" creationId="{746EA521-7A46-3899-5E28-F064BF2F675B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05" creationId="{216E968D-C4BF-E634-5378-0A98A19D94FD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06" creationId="{9DEAD589-E650-B469-DC82-45958B65398E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07" creationId="{0F61B376-8468-ACD1-FA2F-CD0BDA2F1053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08" creationId="{E774B57A-98B3-F593-860B-79E5BB6C44D2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10" creationId="{A61B994C-784F-2DC0-DD6E-159108FA6AA1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14" creationId="{EA364289-6195-3953-F0FD-79886C390874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17" creationId="{BD8AAACC-8877-7681-1801-94AB2AE0BEA5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28" creationId="{9E2717A3-F4F1-3FD3-2816-0C05A4F3B307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31" creationId="{29783BC4-E14F-5284-1BCD-DC1587C50669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32" creationId="{7890BBDB-2C11-0E15-2F6C-F14198CF73B7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33" creationId="{3149FDDA-9432-D00F-C35F-C46D2C370B92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35" creationId="{C92399CC-B556-F8CF-FD51-ACC49F59A8C0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38" creationId="{CB1ED37F-A0D1-6473-7E50-3496AA2379A3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39" creationId="{D035D03D-C2A9-A35C-F0F6-C14FEA981A2E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40" creationId="{949AC0BD-3A12-9DD2-9456-B852483B952B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42" creationId="{3520F5AA-EF96-3675-0AD6-924393A5CA51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43" creationId="{734BD648-B3B9-AE85-E942-E653622723CE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46" creationId="{D1414301-4CE6-54E7-D0FE-2C37AED59E48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49" creationId="{DE680982-2E73-AAC5-0814-42B979713AF0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53" creationId="{EB49D54A-0EBE-F627-557E-05E8F889DD3E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55" creationId="{EA2F8EF9-75DC-9737-59DF-43367DE69A9C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58" creationId="{0E2CB1BF-6FFA-A248-28CE-71DBBADD7755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59" creationId="{EDD109E9-D270-9A73-C181-484745A8CA6A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62" creationId="{486D33F0-0BA6-34AF-07D4-99091BCA9D86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63" creationId="{CFA00D2E-7042-D945-7E1F-9C93A8394494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66" creationId="{7C9B8ADB-ED5A-B6E4-62DA-94AAFBF27B74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67" creationId="{CBEC9701-6E6D-1BA6-8CC7-DBE62DBB06F8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71" creationId="{17291911-9995-DA86-3140-B5EA74719D39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72" creationId="{BB27EB31-D0A0-5728-6E21-B29A402703E2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74" creationId="{F046DA4A-5555-C83E-8918-A2384562CD59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76" creationId="{C6A60C76-1878-9BEE-9EEA-2029B982D212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77" creationId="{9A2901FD-BDEC-72C0-0AB1-56CAF34C36CB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78" creationId="{14411761-193A-7B5E-C05E-517DDA30826D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79" creationId="{35E21616-4A70-9EA2-04A1-D993AD276435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80" creationId="{18C55B2C-5E8B-CF2F-6B35-76252E3038DA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81" creationId="{34093B92-D913-702A-0A7A-2A2C125B04B6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82" creationId="{12C9249E-E0FF-05D9-EC8B-CA143F9DA9E5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84" creationId="{C0B90444-94D5-7FC8-D856-A0C95BBEC21F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86" creationId="{4DB6D2E7-7D0C-BFFB-D6B1-25CA847708DD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88" creationId="{0F0AD309-68ED-3319-5FD1-1E4BB3984A02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90" creationId="{AF47A1B4-54E1-AB9D-675B-52E8EFE06EB5}"/>
          </ac:spMkLst>
        </pc:spChg>
        <pc:spChg chg="add">
          <ac:chgData name="福原 千種" userId="S::fukuhara@mail.bears.ed.jp::121ff810-e1f7-48df-8f8b-1bc44c85781d" providerId="AD" clId="Web-{B2995B21-1D69-45FF-9BB7-1E1E7C7D5E3A}" dt="2024-03-15T04:22:50.368" v="1"/>
          <ac:spMkLst>
            <pc:docMk/>
            <pc:sldMk cId="1884670559" sldId="601"/>
            <ac:spMk id="192" creationId="{BFEEE8DF-23C9-4ED4-84C8-66AABE7012B2}"/>
          </ac:spMkLst>
        </pc:spChg>
        <pc:grpChg chg="add del">
          <ac:chgData name="福原 千種" userId="S::fukuhara@mail.bears.ed.jp::121ff810-e1f7-48df-8f8b-1bc44c85781d" providerId="AD" clId="Web-{B2995B21-1D69-45FF-9BB7-1E1E7C7D5E3A}" dt="2024-03-15T04:23:18.196" v="2"/>
          <ac:grpSpMkLst>
            <pc:docMk/>
            <pc:sldMk cId="1884670559" sldId="601"/>
            <ac:grpSpMk id="4" creationId="{8E28D0B5-CD2E-927E-E46D-CD128C1DF0FA}"/>
          </ac:grpSpMkLst>
        </pc:grpChg>
        <pc:grpChg chg="add">
          <ac:chgData name="福原 千種" userId="S::fukuhara@mail.bears.ed.jp::121ff810-e1f7-48df-8f8b-1bc44c85781d" providerId="AD" clId="Web-{B2995B21-1D69-45FF-9BB7-1E1E7C7D5E3A}" dt="2024-03-15T04:22:48.852" v="0"/>
          <ac:grpSpMkLst>
            <pc:docMk/>
            <pc:sldMk cId="1884670559" sldId="601"/>
            <ac:grpSpMk id="20" creationId="{3488BB89-625C-DB85-60C5-01379581D389}"/>
          </ac:grpSpMkLst>
        </pc:grpChg>
        <pc:grpChg chg="add">
          <ac:chgData name="福原 千種" userId="S::fukuhara@mail.bears.ed.jp::121ff810-e1f7-48df-8f8b-1bc44c85781d" providerId="AD" clId="Web-{B2995B21-1D69-45FF-9BB7-1E1E7C7D5E3A}" dt="2024-03-15T04:22:48.852" v="0"/>
          <ac:grpSpMkLst>
            <pc:docMk/>
            <pc:sldMk cId="1884670559" sldId="601"/>
            <ac:grpSpMk id="23" creationId="{237E2AA6-A795-0BFD-346F-4541C7168C92}"/>
          </ac:grpSpMkLst>
        </pc:grpChg>
        <pc:grpChg chg="add">
          <ac:chgData name="福原 千種" userId="S::fukuhara@mail.bears.ed.jp::121ff810-e1f7-48df-8f8b-1bc44c85781d" providerId="AD" clId="Web-{B2995B21-1D69-45FF-9BB7-1E1E7C7D5E3A}" dt="2024-03-15T04:22:48.852" v="0"/>
          <ac:grpSpMkLst>
            <pc:docMk/>
            <pc:sldMk cId="1884670559" sldId="601"/>
            <ac:grpSpMk id="31" creationId="{F5E0A18C-3260-88A0-6AB3-3B88F7B234F2}"/>
          </ac:grpSpMkLst>
        </pc:grpChg>
        <pc:grpChg chg="add">
          <ac:chgData name="福原 千種" userId="S::fukuhara@mail.bears.ed.jp::121ff810-e1f7-48df-8f8b-1bc44c85781d" providerId="AD" clId="Web-{B2995B21-1D69-45FF-9BB7-1E1E7C7D5E3A}" dt="2024-03-15T04:22:48.852" v="0"/>
          <ac:grpSpMkLst>
            <pc:docMk/>
            <pc:sldMk cId="1884670559" sldId="601"/>
            <ac:grpSpMk id="34" creationId="{46893763-82BB-1E99-9015-5549688F8404}"/>
          </ac:grpSpMkLst>
        </pc:grpChg>
        <pc:grpChg chg="add">
          <ac:chgData name="福原 千種" userId="S::fukuhara@mail.bears.ed.jp::121ff810-e1f7-48df-8f8b-1bc44c85781d" providerId="AD" clId="Web-{B2995B21-1D69-45FF-9BB7-1E1E7C7D5E3A}" dt="2024-03-15T04:22:48.852" v="0"/>
          <ac:grpSpMkLst>
            <pc:docMk/>
            <pc:sldMk cId="1884670559" sldId="601"/>
            <ac:grpSpMk id="52" creationId="{8411AE25-8B70-A2EE-7F72-A35359A16442}"/>
          </ac:grpSpMkLst>
        </pc:grpChg>
        <pc:grpChg chg="add">
          <ac:chgData name="福原 千種" userId="S::fukuhara@mail.bears.ed.jp::121ff810-e1f7-48df-8f8b-1bc44c85781d" providerId="AD" clId="Web-{B2995B21-1D69-45FF-9BB7-1E1E7C7D5E3A}" dt="2024-03-15T04:22:48.852" v="0"/>
          <ac:grpSpMkLst>
            <pc:docMk/>
            <pc:sldMk cId="1884670559" sldId="601"/>
            <ac:grpSpMk id="55" creationId="{CAF71EF5-3D7B-BA30-C1A6-E2533A09E4D6}"/>
          </ac:grpSpMkLst>
        </pc:grpChg>
        <pc:grpChg chg="add del">
          <ac:chgData name="福原 千種" userId="S::fukuhara@mail.bears.ed.jp::121ff810-e1f7-48df-8f8b-1bc44c85781d" providerId="AD" clId="Web-{B2995B21-1D69-45FF-9BB7-1E1E7C7D5E3A}" dt="2024-03-15T04:23:20.571" v="3"/>
          <ac:grpSpMkLst>
            <pc:docMk/>
            <pc:sldMk cId="1884670559" sldId="601"/>
            <ac:grpSpMk id="99" creationId="{8E28D0B5-CD2E-927E-E46D-CD128C1DF0FA}"/>
          </ac:grpSpMkLst>
        </pc:grpChg>
        <pc:grpChg chg="add">
          <ac:chgData name="福原 千種" userId="S::fukuhara@mail.bears.ed.jp::121ff810-e1f7-48df-8f8b-1bc44c85781d" providerId="AD" clId="Web-{B2995B21-1D69-45FF-9BB7-1E1E7C7D5E3A}" dt="2024-03-15T04:22:50.368" v="1"/>
          <ac:grpSpMkLst>
            <pc:docMk/>
            <pc:sldMk cId="1884670559" sldId="601"/>
            <ac:grpSpMk id="115" creationId="{3488BB89-625C-DB85-60C5-01379581D389}"/>
          </ac:grpSpMkLst>
        </pc:grpChg>
        <pc:grpChg chg="add">
          <ac:chgData name="福原 千種" userId="S::fukuhara@mail.bears.ed.jp::121ff810-e1f7-48df-8f8b-1bc44c85781d" providerId="AD" clId="Web-{B2995B21-1D69-45FF-9BB7-1E1E7C7D5E3A}" dt="2024-03-15T04:22:50.368" v="1"/>
          <ac:grpSpMkLst>
            <pc:docMk/>
            <pc:sldMk cId="1884670559" sldId="601"/>
            <ac:grpSpMk id="118" creationId="{237E2AA6-A795-0BFD-346F-4541C7168C92}"/>
          </ac:grpSpMkLst>
        </pc:grpChg>
        <pc:grpChg chg="add">
          <ac:chgData name="福原 千種" userId="S::fukuhara@mail.bears.ed.jp::121ff810-e1f7-48df-8f8b-1bc44c85781d" providerId="AD" clId="Web-{B2995B21-1D69-45FF-9BB7-1E1E7C7D5E3A}" dt="2024-03-15T04:22:50.368" v="1"/>
          <ac:grpSpMkLst>
            <pc:docMk/>
            <pc:sldMk cId="1884670559" sldId="601"/>
            <ac:grpSpMk id="126" creationId="{F5E0A18C-3260-88A0-6AB3-3B88F7B234F2}"/>
          </ac:grpSpMkLst>
        </pc:grpChg>
        <pc:grpChg chg="add">
          <ac:chgData name="福原 千種" userId="S::fukuhara@mail.bears.ed.jp::121ff810-e1f7-48df-8f8b-1bc44c85781d" providerId="AD" clId="Web-{B2995B21-1D69-45FF-9BB7-1E1E7C7D5E3A}" dt="2024-03-15T04:22:50.368" v="1"/>
          <ac:grpSpMkLst>
            <pc:docMk/>
            <pc:sldMk cId="1884670559" sldId="601"/>
            <ac:grpSpMk id="129" creationId="{46893763-82BB-1E99-9015-5549688F8404}"/>
          </ac:grpSpMkLst>
        </pc:grpChg>
        <pc:grpChg chg="add">
          <ac:chgData name="福原 千種" userId="S::fukuhara@mail.bears.ed.jp::121ff810-e1f7-48df-8f8b-1bc44c85781d" providerId="AD" clId="Web-{B2995B21-1D69-45FF-9BB7-1E1E7C7D5E3A}" dt="2024-03-15T04:22:50.368" v="1"/>
          <ac:grpSpMkLst>
            <pc:docMk/>
            <pc:sldMk cId="1884670559" sldId="601"/>
            <ac:grpSpMk id="147" creationId="{8411AE25-8B70-A2EE-7F72-A35359A16442}"/>
          </ac:grpSpMkLst>
        </pc:grpChg>
        <pc:grpChg chg="add">
          <ac:chgData name="福原 千種" userId="S::fukuhara@mail.bears.ed.jp::121ff810-e1f7-48df-8f8b-1bc44c85781d" providerId="AD" clId="Web-{B2995B21-1D69-45FF-9BB7-1E1E7C7D5E3A}" dt="2024-03-15T04:22:50.368" v="1"/>
          <ac:grpSpMkLst>
            <pc:docMk/>
            <pc:sldMk cId="1884670559" sldId="601"/>
            <ac:grpSpMk id="150" creationId="{CAF71EF5-3D7B-BA30-C1A6-E2533A09E4D6}"/>
          </ac:grpSpMkLst>
        </pc:grp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5" creationId="{902276C0-C024-1A92-3105-6F426DF8858F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16" creationId="{58097BE9-B440-47AD-9F10-13E5F0F7122F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17" creationId="{4E24D1BB-46A1-C4CD-4CED-11A98886F2C4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18" creationId="{72C71FA6-8B3C-56F9-2396-3BBA02199BDD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21" creationId="{A042F753-E56E-493C-647D-00CE1D592AD4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24" creationId="{A4FF34D2-FD5A-9BF5-A9E9-6489065FB72A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25" creationId="{BCDFF03D-DC55-7736-C307-E51147583418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26" creationId="{2F5B405D-03E7-CD85-7C37-79B91BA7C316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27" creationId="{F0E1A06D-478C-8279-0315-E35423198038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28" creationId="{099DF155-DFDE-3499-C1B1-5D6CC15DDF7F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29" creationId="{E2FA696D-0BF3-B748-BDE5-6BDF85D018E9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30" creationId="{0A7247B8-E838-668D-490E-B87F931504E1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32" creationId="{9D5E9F8C-6B3A-8E57-FD5C-162B2684B7EF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35" creationId="{94E1B441-2D5B-2832-8C4C-BCA0409B6F6B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41" creationId="{E24F45D5-6384-B661-15A8-93E3ACC7C7B1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42" creationId="{1D4414B3-5175-41FD-A721-FD36019C3E0A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50" creationId="{6BC3FB82-5736-A7C3-E4F1-4E0824BC699B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53" creationId="{91A4B07A-5F98-B546-B843-BC9E011F05F2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56" creationId="{E4DEAE33-7DBD-CE3C-DE56-C613F988D986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57" creationId="{F5173339-832F-FB20-6FE7-5F15C6457BF3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61" creationId="{638C46F2-C5F8-5B77-B615-582F0BF3657D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62" creationId="{412D1C12-74C9-2BFA-A850-8849F654DE27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66" creationId="{FA8E2EDE-18CC-5FE0-F2EE-C8C90ACB3EEC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70" creationId="{40CD62A7-C443-6F75-F556-CE1983CA97D4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74" creationId="{C6858334-A7D0-8CE1-939C-85BDB8295418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75" creationId="{7411D270-D860-3802-A13B-324E6BBD6A24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48.852" v="0"/>
          <ac:picMkLst>
            <pc:docMk/>
            <pc:sldMk cId="1884670559" sldId="601"/>
            <ac:picMk id="80" creationId="{87F4B2CB-1474-CE92-145F-B7EBA5C883ED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00" creationId="{902276C0-C024-1A92-3105-6F426DF8858F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11" creationId="{58097BE9-B440-47AD-9F10-13E5F0F7122F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12" creationId="{4E24D1BB-46A1-C4CD-4CED-11A98886F2C4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13" creationId="{72C71FA6-8B3C-56F9-2396-3BBA02199BDD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16" creationId="{A042F753-E56E-493C-647D-00CE1D592AD4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19" creationId="{A4FF34D2-FD5A-9BF5-A9E9-6489065FB72A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20" creationId="{BCDFF03D-DC55-7736-C307-E51147583418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21" creationId="{2F5B405D-03E7-CD85-7C37-79B91BA7C316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22" creationId="{F0E1A06D-478C-8279-0315-E35423198038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23" creationId="{099DF155-DFDE-3499-C1B1-5D6CC15DDF7F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24" creationId="{E2FA696D-0BF3-B748-BDE5-6BDF85D018E9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25" creationId="{0A7247B8-E838-668D-490E-B87F931504E1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27" creationId="{9D5E9F8C-6B3A-8E57-FD5C-162B2684B7EF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30" creationId="{94E1B441-2D5B-2832-8C4C-BCA0409B6F6B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36" creationId="{E24F45D5-6384-B661-15A8-93E3ACC7C7B1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37" creationId="{1D4414B3-5175-41FD-A721-FD36019C3E0A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45" creationId="{6BC3FB82-5736-A7C3-E4F1-4E0824BC699B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48" creationId="{91A4B07A-5F98-B546-B843-BC9E011F05F2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51" creationId="{E4DEAE33-7DBD-CE3C-DE56-C613F988D986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52" creationId="{F5173339-832F-FB20-6FE7-5F15C6457BF3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56" creationId="{638C46F2-C5F8-5B77-B615-582F0BF3657D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57" creationId="{412D1C12-74C9-2BFA-A850-8849F654DE27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61" creationId="{FA8E2EDE-18CC-5FE0-F2EE-C8C90ACB3EEC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65" creationId="{40CD62A7-C443-6F75-F556-CE1983CA97D4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69" creationId="{C6858334-A7D0-8CE1-939C-85BDB8295418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70" creationId="{7411D270-D860-3802-A13B-324E6BBD6A24}"/>
          </ac:picMkLst>
        </pc:picChg>
        <pc:picChg chg="add">
          <ac:chgData name="福原 千種" userId="S::fukuhara@mail.bears.ed.jp::121ff810-e1f7-48df-8f8b-1bc44c85781d" providerId="AD" clId="Web-{B2995B21-1D69-45FF-9BB7-1E1E7C7D5E3A}" dt="2024-03-15T04:22:50.368" v="1"/>
          <ac:picMkLst>
            <pc:docMk/>
            <pc:sldMk cId="1884670559" sldId="601"/>
            <ac:picMk id="175" creationId="{87F4B2CB-1474-CE92-145F-B7EBA5C883ED}"/>
          </ac:picMkLst>
        </pc:picChg>
        <pc:cxnChg chg="add">
          <ac:chgData name="福原 千種" userId="S::fukuhara@mail.bears.ed.jp::121ff810-e1f7-48df-8f8b-1bc44c85781d" providerId="AD" clId="Web-{B2995B21-1D69-45FF-9BB7-1E1E7C7D5E3A}" dt="2024-03-15T04:22:48.852" v="0"/>
          <ac:cxnSpMkLst>
            <pc:docMk/>
            <pc:sldMk cId="1884670559" sldId="601"/>
            <ac:cxnSpMk id="14" creationId="{9CAAD25B-9CA1-D6F5-CDA5-CA41D7A416BF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48.852" v="0"/>
          <ac:cxnSpMkLst>
            <pc:docMk/>
            <pc:sldMk cId="1884670559" sldId="601"/>
            <ac:cxnSpMk id="39" creationId="{5C12D609-D1EE-8443-D57F-C284B7B48A94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48.852" v="0"/>
          <ac:cxnSpMkLst>
            <pc:docMk/>
            <pc:sldMk cId="1884670559" sldId="601"/>
            <ac:cxnSpMk id="46" creationId="{F1460707-B2BF-B7BD-6FAC-15B850B9391B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48.852" v="0"/>
          <ac:cxnSpMkLst>
            <pc:docMk/>
            <pc:sldMk cId="1884670559" sldId="601"/>
            <ac:cxnSpMk id="49" creationId="{9151D6B7-DF76-ED22-A3BA-607381561B82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48.852" v="0"/>
          <ac:cxnSpMkLst>
            <pc:docMk/>
            <pc:sldMk cId="1884670559" sldId="601"/>
            <ac:cxnSpMk id="59" creationId="{F72A5FFA-82A2-7A76-3DD6-60F6AF6677E0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48.852" v="0"/>
          <ac:cxnSpMkLst>
            <pc:docMk/>
            <pc:sldMk cId="1884670559" sldId="601"/>
            <ac:cxnSpMk id="65" creationId="{B4601E1D-4DD3-1FCC-B821-F92585DBA6EA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48.852" v="0"/>
          <ac:cxnSpMkLst>
            <pc:docMk/>
            <pc:sldMk cId="1884670559" sldId="601"/>
            <ac:cxnSpMk id="69" creationId="{7B7DE721-F5B7-9C0A-CFC0-B7CC5324DFC7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48.852" v="0"/>
          <ac:cxnSpMkLst>
            <pc:docMk/>
            <pc:sldMk cId="1884670559" sldId="601"/>
            <ac:cxnSpMk id="73" creationId="{661666C2-BB36-BC08-54BF-87CC0D20C3FC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48.852" v="0"/>
          <ac:cxnSpMkLst>
            <pc:docMk/>
            <pc:sldMk cId="1884670559" sldId="601"/>
            <ac:cxnSpMk id="78" creationId="{DC476F8E-94F8-DE52-6C88-39CF50FD91EE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48.852" v="0"/>
          <ac:cxnSpMkLst>
            <pc:docMk/>
            <pc:sldMk cId="1884670559" sldId="601"/>
            <ac:cxnSpMk id="88" creationId="{0A630C08-FA5D-0204-2679-4A2A28EAA520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48.852" v="0"/>
          <ac:cxnSpMkLst>
            <pc:docMk/>
            <pc:sldMk cId="1884670559" sldId="601"/>
            <ac:cxnSpMk id="90" creationId="{C70CD3F3-4E0D-DBFC-49EF-F736AA0B4633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48.852" v="0"/>
          <ac:cxnSpMkLst>
            <pc:docMk/>
            <pc:sldMk cId="1884670559" sldId="601"/>
            <ac:cxnSpMk id="92" creationId="{7B6112FC-3A58-ED50-9153-0A239FC8AC55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48.852" v="0"/>
          <ac:cxnSpMkLst>
            <pc:docMk/>
            <pc:sldMk cId="1884670559" sldId="601"/>
            <ac:cxnSpMk id="94" creationId="{4C5D3918-0497-D549-AE80-21A4818B1F05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48.852" v="0"/>
          <ac:cxnSpMkLst>
            <pc:docMk/>
            <pc:sldMk cId="1884670559" sldId="601"/>
            <ac:cxnSpMk id="96" creationId="{8E6A2F34-44FE-78FC-2D63-433D7BD4EB2F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48.852" v="0"/>
          <ac:cxnSpMkLst>
            <pc:docMk/>
            <pc:sldMk cId="1884670559" sldId="601"/>
            <ac:cxnSpMk id="98" creationId="{49AA3FA9-48F8-45EB-B597-B2B3EDEC3F2E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50.368" v="1"/>
          <ac:cxnSpMkLst>
            <pc:docMk/>
            <pc:sldMk cId="1884670559" sldId="601"/>
            <ac:cxnSpMk id="109" creationId="{9CAAD25B-9CA1-D6F5-CDA5-CA41D7A416BF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50.368" v="1"/>
          <ac:cxnSpMkLst>
            <pc:docMk/>
            <pc:sldMk cId="1884670559" sldId="601"/>
            <ac:cxnSpMk id="134" creationId="{5C12D609-D1EE-8443-D57F-C284B7B48A94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50.368" v="1"/>
          <ac:cxnSpMkLst>
            <pc:docMk/>
            <pc:sldMk cId="1884670559" sldId="601"/>
            <ac:cxnSpMk id="141" creationId="{F1460707-B2BF-B7BD-6FAC-15B850B9391B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50.368" v="1"/>
          <ac:cxnSpMkLst>
            <pc:docMk/>
            <pc:sldMk cId="1884670559" sldId="601"/>
            <ac:cxnSpMk id="144" creationId="{9151D6B7-DF76-ED22-A3BA-607381561B82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50.368" v="1"/>
          <ac:cxnSpMkLst>
            <pc:docMk/>
            <pc:sldMk cId="1884670559" sldId="601"/>
            <ac:cxnSpMk id="154" creationId="{F72A5FFA-82A2-7A76-3DD6-60F6AF6677E0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50.368" v="1"/>
          <ac:cxnSpMkLst>
            <pc:docMk/>
            <pc:sldMk cId="1884670559" sldId="601"/>
            <ac:cxnSpMk id="160" creationId="{B4601E1D-4DD3-1FCC-B821-F92585DBA6EA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50.368" v="1"/>
          <ac:cxnSpMkLst>
            <pc:docMk/>
            <pc:sldMk cId="1884670559" sldId="601"/>
            <ac:cxnSpMk id="164" creationId="{7B7DE721-F5B7-9C0A-CFC0-B7CC5324DFC7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50.368" v="1"/>
          <ac:cxnSpMkLst>
            <pc:docMk/>
            <pc:sldMk cId="1884670559" sldId="601"/>
            <ac:cxnSpMk id="168" creationId="{661666C2-BB36-BC08-54BF-87CC0D20C3FC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50.368" v="1"/>
          <ac:cxnSpMkLst>
            <pc:docMk/>
            <pc:sldMk cId="1884670559" sldId="601"/>
            <ac:cxnSpMk id="173" creationId="{DC476F8E-94F8-DE52-6C88-39CF50FD91EE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50.368" v="1"/>
          <ac:cxnSpMkLst>
            <pc:docMk/>
            <pc:sldMk cId="1884670559" sldId="601"/>
            <ac:cxnSpMk id="183" creationId="{0A630C08-FA5D-0204-2679-4A2A28EAA520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50.368" v="1"/>
          <ac:cxnSpMkLst>
            <pc:docMk/>
            <pc:sldMk cId="1884670559" sldId="601"/>
            <ac:cxnSpMk id="185" creationId="{C70CD3F3-4E0D-DBFC-49EF-F736AA0B4633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50.368" v="1"/>
          <ac:cxnSpMkLst>
            <pc:docMk/>
            <pc:sldMk cId="1884670559" sldId="601"/>
            <ac:cxnSpMk id="187" creationId="{7B6112FC-3A58-ED50-9153-0A239FC8AC55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50.368" v="1"/>
          <ac:cxnSpMkLst>
            <pc:docMk/>
            <pc:sldMk cId="1884670559" sldId="601"/>
            <ac:cxnSpMk id="189" creationId="{4C5D3918-0497-D549-AE80-21A4818B1F05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50.368" v="1"/>
          <ac:cxnSpMkLst>
            <pc:docMk/>
            <pc:sldMk cId="1884670559" sldId="601"/>
            <ac:cxnSpMk id="191" creationId="{8E6A2F34-44FE-78FC-2D63-433D7BD4EB2F}"/>
          </ac:cxnSpMkLst>
        </pc:cxnChg>
        <pc:cxnChg chg="add">
          <ac:chgData name="福原 千種" userId="S::fukuhara@mail.bears.ed.jp::121ff810-e1f7-48df-8f8b-1bc44c85781d" providerId="AD" clId="Web-{B2995B21-1D69-45FF-9BB7-1E1E7C7D5E3A}" dt="2024-03-15T04:22:50.368" v="1"/>
          <ac:cxnSpMkLst>
            <pc:docMk/>
            <pc:sldMk cId="1884670559" sldId="601"/>
            <ac:cxnSpMk id="193" creationId="{49AA3FA9-48F8-45EB-B597-B2B3EDEC3F2E}"/>
          </ac:cxnSpMkLst>
        </pc:cxnChg>
      </pc:sldChg>
    </pc:docChg>
  </pc:docChgLst>
  <pc:docChgLst>
    <pc:chgData name="福原 千種" userId="S::fukuhara@mail.bears.ed.jp::121ff810-e1f7-48df-8f8b-1bc44c85781d" providerId="AD" clId="Web-{E74ADD50-87C3-45F2-BB1D-4222D9CFCCB5}"/>
    <pc:docChg chg="modSld">
      <pc:chgData name="福原 千種" userId="S::fukuhara@mail.bears.ed.jp::121ff810-e1f7-48df-8f8b-1bc44c85781d" providerId="AD" clId="Web-{E74ADD50-87C3-45F2-BB1D-4222D9CFCCB5}" dt="2024-03-15T04:27:45.490" v="7"/>
      <pc:docMkLst>
        <pc:docMk/>
      </pc:docMkLst>
      <pc:sldChg chg="addSp">
        <pc:chgData name="福原 千種" userId="S::fukuhara@mail.bears.ed.jp::121ff810-e1f7-48df-8f8b-1bc44c85781d" providerId="AD" clId="Web-{E74ADD50-87C3-45F2-BB1D-4222D9CFCCB5}" dt="2024-03-15T04:27:45.490" v="7"/>
        <pc:sldMkLst>
          <pc:docMk/>
          <pc:sldMk cId="2015549387" sldId="598"/>
        </pc:sldMkLst>
        <pc:picChg chg="add">
          <ac:chgData name="福原 千種" userId="S::fukuhara@mail.bears.ed.jp::121ff810-e1f7-48df-8f8b-1bc44c85781d" providerId="AD" clId="Web-{E74ADD50-87C3-45F2-BB1D-4222D9CFCCB5}" dt="2024-03-15T04:27:45.490" v="7"/>
          <ac:picMkLst>
            <pc:docMk/>
            <pc:sldMk cId="2015549387" sldId="598"/>
            <ac:picMk id="5" creationId="{0B74C2CB-45F9-E140-71CD-96F85AAB65EB}"/>
          </ac:picMkLst>
        </pc:picChg>
      </pc:sldChg>
      <pc:sldChg chg="addSp modSp">
        <pc:chgData name="福原 千種" userId="S::fukuhara@mail.bears.ed.jp::121ff810-e1f7-48df-8f8b-1bc44c85781d" providerId="AD" clId="Web-{E74ADD50-87C3-45F2-BB1D-4222D9CFCCB5}" dt="2024-03-15T04:27:41.912" v="6" actId="1076"/>
        <pc:sldMkLst>
          <pc:docMk/>
          <pc:sldMk cId="3562017783" sldId="599"/>
        </pc:sldMkLst>
        <pc:picChg chg="add mod">
          <ac:chgData name="福原 千種" userId="S::fukuhara@mail.bears.ed.jp::121ff810-e1f7-48df-8f8b-1bc44c85781d" providerId="AD" clId="Web-{E74ADD50-87C3-45F2-BB1D-4222D9CFCCB5}" dt="2024-03-15T04:27:41.912" v="6" actId="1076"/>
          <ac:picMkLst>
            <pc:docMk/>
            <pc:sldMk cId="3562017783" sldId="599"/>
            <ac:picMk id="4" creationId="{B79C9AA2-3404-59B5-4588-549DEF16DB7E}"/>
          </ac:picMkLst>
        </pc:picChg>
      </pc:sldChg>
      <pc:sldChg chg="addSp">
        <pc:chgData name="福原 千種" userId="S::fukuhara@mail.bears.ed.jp::121ff810-e1f7-48df-8f8b-1bc44c85781d" providerId="AD" clId="Web-{E74ADD50-87C3-45F2-BB1D-4222D9CFCCB5}" dt="2024-03-15T04:24:30.968" v="2"/>
        <pc:sldMkLst>
          <pc:docMk/>
          <pc:sldMk cId="2065072008" sldId="600"/>
        </pc:sldMkLst>
        <pc:picChg chg="add">
          <ac:chgData name="福原 千種" userId="S::fukuhara@mail.bears.ed.jp::121ff810-e1f7-48df-8f8b-1bc44c85781d" providerId="AD" clId="Web-{E74ADD50-87C3-45F2-BB1D-4222D9CFCCB5}" dt="2024-03-15T04:24:30.968" v="2"/>
          <ac:picMkLst>
            <pc:docMk/>
            <pc:sldMk cId="2065072008" sldId="600"/>
            <ac:picMk id="5" creationId="{38A2AFB2-5438-7CE4-A7ED-85669D72AAD8}"/>
          </ac:picMkLst>
        </pc:picChg>
      </pc:sldChg>
      <pc:sldChg chg="addSp modSp">
        <pc:chgData name="福原 千種" userId="S::fukuhara@mail.bears.ed.jp::121ff810-e1f7-48df-8f8b-1bc44c85781d" providerId="AD" clId="Web-{E74ADD50-87C3-45F2-BB1D-4222D9CFCCB5}" dt="2024-03-15T04:24:27.296" v="1" actId="1076"/>
        <pc:sldMkLst>
          <pc:docMk/>
          <pc:sldMk cId="1884670559" sldId="601"/>
        </pc:sldMkLst>
        <pc:picChg chg="add mod">
          <ac:chgData name="福原 千種" userId="S::fukuhara@mail.bears.ed.jp::121ff810-e1f7-48df-8f8b-1bc44c85781d" providerId="AD" clId="Web-{E74ADD50-87C3-45F2-BB1D-4222D9CFCCB5}" dt="2024-03-15T04:24:27.296" v="1" actId="1076"/>
          <ac:picMkLst>
            <pc:docMk/>
            <pc:sldMk cId="1884670559" sldId="601"/>
            <ac:picMk id="4" creationId="{6F303025-D432-2FBB-24BA-CB4A6195A187}"/>
          </ac:picMkLst>
        </pc:picChg>
      </pc:sldChg>
    </pc:docChg>
  </pc:docChgLst>
  <pc:docChgLst>
    <pc:chgData name="福原 千種" userId="S::fukuhara@mail.bears.ed.jp::121ff810-e1f7-48df-8f8b-1bc44c85781d" providerId="AD" clId="Web-{6BE2E144-CFDF-4DC3-8665-F6D32960C547}"/>
    <pc:docChg chg="modSld">
      <pc:chgData name="福原 千種" userId="S::fukuhara@mail.bears.ed.jp::121ff810-e1f7-48df-8f8b-1bc44c85781d" providerId="AD" clId="Web-{6BE2E144-CFDF-4DC3-8665-F6D32960C547}" dt="2024-03-15T04:16:21.947" v="4"/>
      <pc:docMkLst>
        <pc:docMk/>
      </pc:docMkLst>
      <pc:sldChg chg="modSp">
        <pc:chgData name="福原 千種" userId="S::fukuhara@mail.bears.ed.jp::121ff810-e1f7-48df-8f8b-1bc44c85781d" providerId="AD" clId="Web-{6BE2E144-CFDF-4DC3-8665-F6D32960C547}" dt="2024-03-15T04:15:13.524" v="1" actId="20577"/>
        <pc:sldMkLst>
          <pc:docMk/>
          <pc:sldMk cId="2379113890" sldId="567"/>
        </pc:sldMkLst>
        <pc:spChg chg="mod">
          <ac:chgData name="福原 千種" userId="S::fukuhara@mail.bears.ed.jp::121ff810-e1f7-48df-8f8b-1bc44c85781d" providerId="AD" clId="Web-{6BE2E144-CFDF-4DC3-8665-F6D32960C547}" dt="2024-03-15T04:15:13.524" v="1" actId="20577"/>
          <ac:spMkLst>
            <pc:docMk/>
            <pc:sldMk cId="2379113890" sldId="567"/>
            <ac:spMk id="2" creationId="{C7B02A9F-6996-9A21-2F71-BCDB1F48E1FA}"/>
          </ac:spMkLst>
        </pc:spChg>
      </pc:sldChg>
      <pc:sldChg chg="modSp">
        <pc:chgData name="福原 千種" userId="S::fukuhara@mail.bears.ed.jp::121ff810-e1f7-48df-8f8b-1bc44c85781d" providerId="AD" clId="Web-{6BE2E144-CFDF-4DC3-8665-F6D32960C547}" dt="2024-03-15T04:14:58.820" v="0" actId="20577"/>
        <pc:sldMkLst>
          <pc:docMk/>
          <pc:sldMk cId="950123102" sldId="569"/>
        </pc:sldMkLst>
        <pc:spChg chg="mod">
          <ac:chgData name="福原 千種" userId="S::fukuhara@mail.bears.ed.jp::121ff810-e1f7-48df-8f8b-1bc44c85781d" providerId="AD" clId="Web-{6BE2E144-CFDF-4DC3-8665-F6D32960C547}" dt="2024-03-15T04:14:58.820" v="0" actId="20577"/>
          <ac:spMkLst>
            <pc:docMk/>
            <pc:sldMk cId="950123102" sldId="569"/>
            <ac:spMk id="2" creationId="{C7B02A9F-6996-9A21-2F71-BCDB1F48E1FA}"/>
          </ac:spMkLst>
        </pc:spChg>
      </pc:sldChg>
      <pc:sldChg chg="modSp">
        <pc:chgData name="福原 千種" userId="S::fukuhara@mail.bears.ed.jp::121ff810-e1f7-48df-8f8b-1bc44c85781d" providerId="AD" clId="Web-{6BE2E144-CFDF-4DC3-8665-F6D32960C547}" dt="2024-03-15T04:15:21.117" v="2" actId="20577"/>
        <pc:sldMkLst>
          <pc:docMk/>
          <pc:sldMk cId="3907368239" sldId="571"/>
        </pc:sldMkLst>
        <pc:spChg chg="mod">
          <ac:chgData name="福原 千種" userId="S::fukuhara@mail.bears.ed.jp::121ff810-e1f7-48df-8f8b-1bc44c85781d" providerId="AD" clId="Web-{6BE2E144-CFDF-4DC3-8665-F6D32960C547}" dt="2024-03-15T04:15:21.117" v="2" actId="20577"/>
          <ac:spMkLst>
            <pc:docMk/>
            <pc:sldMk cId="3907368239" sldId="571"/>
            <ac:spMk id="4" creationId="{733EAFAD-732A-1E08-6397-FE7A29AE2B28}"/>
          </ac:spMkLst>
        </pc:spChg>
      </pc:sldChg>
      <pc:sldChg chg="delSp">
        <pc:chgData name="福原 千種" userId="S::fukuhara@mail.bears.ed.jp::121ff810-e1f7-48df-8f8b-1bc44c85781d" providerId="AD" clId="Web-{6BE2E144-CFDF-4DC3-8665-F6D32960C547}" dt="2024-03-15T04:16:19.931" v="3"/>
        <pc:sldMkLst>
          <pc:docMk/>
          <pc:sldMk cId="1248101536" sldId="594"/>
        </pc:sldMkLst>
        <pc:picChg chg="del">
          <ac:chgData name="福原 千種" userId="S::fukuhara@mail.bears.ed.jp::121ff810-e1f7-48df-8f8b-1bc44c85781d" providerId="AD" clId="Web-{6BE2E144-CFDF-4DC3-8665-F6D32960C547}" dt="2024-03-15T04:16:19.931" v="3"/>
          <ac:picMkLst>
            <pc:docMk/>
            <pc:sldMk cId="1248101536" sldId="594"/>
            <ac:picMk id="4" creationId="{B234A5EB-C10C-5A08-6848-D8623AA77C11}"/>
          </ac:picMkLst>
        </pc:picChg>
      </pc:sldChg>
      <pc:sldChg chg="delSp">
        <pc:chgData name="福原 千種" userId="S::fukuhara@mail.bears.ed.jp::121ff810-e1f7-48df-8f8b-1bc44c85781d" providerId="AD" clId="Web-{6BE2E144-CFDF-4DC3-8665-F6D32960C547}" dt="2024-03-15T04:16:21.947" v="4"/>
        <pc:sldMkLst>
          <pc:docMk/>
          <pc:sldMk cId="3097129520" sldId="595"/>
        </pc:sldMkLst>
        <pc:picChg chg="del">
          <ac:chgData name="福原 千種" userId="S::fukuhara@mail.bears.ed.jp::121ff810-e1f7-48df-8f8b-1bc44c85781d" providerId="AD" clId="Web-{6BE2E144-CFDF-4DC3-8665-F6D32960C547}" dt="2024-03-15T04:16:21.947" v="4"/>
          <ac:picMkLst>
            <pc:docMk/>
            <pc:sldMk cId="3097129520" sldId="595"/>
            <ac:picMk id="5" creationId="{D7DC1598-834D-3D58-CFE7-04D6C72252B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997D3E-4576-F3B8-D8C4-00321E231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DA4059-2DF4-3D59-8A6D-A86428BB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6657768-F2A2-BC54-1FE4-5F125D81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973D067-BE02-0AA3-6540-B92964A0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43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30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カレンダーの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E32DC5E-B007-7052-E1DD-0F938950D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" y="2681934"/>
            <a:ext cx="12192000" cy="3073883"/>
          </a:xfrm>
        </p:spPr>
        <p:txBody>
          <a:bodyPr>
            <a:noAutofit/>
          </a:bodyPr>
          <a:lstStyle>
            <a:lvl1pPr marL="0" indent="0" algn="ctr">
              <a:buNone/>
              <a:defRPr sz="190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201168" indent="0">
              <a:buNone/>
              <a:defRPr/>
            </a:lvl2pPr>
          </a:lstStyle>
          <a:p>
            <a:pPr lvl="0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203BEB-C13B-CEB9-ED80-E431A5C28A6D}"/>
              </a:ext>
            </a:extLst>
          </p:cNvPr>
          <p:cNvGrpSpPr/>
          <p:nvPr userDrawn="1"/>
        </p:nvGrpSpPr>
        <p:grpSpPr>
          <a:xfrm>
            <a:off x="156000" y="2928578"/>
            <a:ext cx="11880000" cy="2235487"/>
            <a:chOff x="954506" y="4374616"/>
            <a:chExt cx="5023107" cy="190414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1F17747-E4B3-9DE6-2982-DFD9CE351AD0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832055A-FF31-58D4-1C07-648014042A3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4CCAA27-DDF7-8948-8D4E-65E0548694B5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331CD8E-66FB-4B82-ED29-E56A13EACD9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ADB9A8-FF3F-AF78-7409-73557FDD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38" y="263502"/>
            <a:ext cx="10622206" cy="1450757"/>
          </a:xfrm>
        </p:spPr>
        <p:txBody>
          <a:bodyPr>
            <a:noAutofit/>
          </a:bodyPr>
          <a:lstStyle>
            <a:lvl1pPr algn="ctr">
              <a:defRPr sz="10400"/>
            </a:lvl1pPr>
          </a:lstStyle>
          <a:p>
            <a:endParaRPr kumimoji="1" lang="ja-JP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D32EA-D37D-8692-2B0E-F37FBB6BD8EB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0979017-126B-394D-B5E3-C34DBC68A17B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壁掛けカレンダーのイラスト">
            <a:extLst>
              <a:ext uri="{FF2B5EF4-FFF2-40B4-BE49-F238E27FC236}">
                <a16:creationId xmlns:a16="http://schemas.microsoft.com/office/drawing/2014/main" id="{41EE7015-A185-777F-B5CC-4BE0107933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82"/>
            <a:ext cx="2049295" cy="277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30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ふつうの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E32DC5E-B007-7052-E1DD-0F938950D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" y="2681934"/>
            <a:ext cx="12192000" cy="3073883"/>
          </a:xfrm>
        </p:spPr>
        <p:txBody>
          <a:bodyPr>
            <a:noAutofit/>
          </a:bodyPr>
          <a:lstStyle>
            <a:lvl1pPr marL="0" indent="0" algn="ctr">
              <a:buNone/>
              <a:defRPr sz="190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201168" indent="0">
              <a:buNone/>
              <a:defRPr/>
            </a:lvl2pPr>
          </a:lstStyle>
          <a:p>
            <a:pPr lvl="0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203BEB-C13B-CEB9-ED80-E431A5C28A6D}"/>
              </a:ext>
            </a:extLst>
          </p:cNvPr>
          <p:cNvGrpSpPr/>
          <p:nvPr userDrawn="1"/>
        </p:nvGrpSpPr>
        <p:grpSpPr>
          <a:xfrm>
            <a:off x="156000" y="2928578"/>
            <a:ext cx="11880000" cy="2235487"/>
            <a:chOff x="954506" y="4374616"/>
            <a:chExt cx="5023107" cy="190414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1F17747-E4B3-9DE6-2982-DFD9CE351AD0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832055A-FF31-58D4-1C07-648014042A3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4CCAA27-DDF7-8948-8D4E-65E0548694B5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331CD8E-66FB-4B82-ED29-E56A13EACD9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ADB9A8-FF3F-AF78-7409-73557FDD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38" y="263502"/>
            <a:ext cx="10622206" cy="1450757"/>
          </a:xfrm>
        </p:spPr>
        <p:txBody>
          <a:bodyPr>
            <a:noAutofit/>
          </a:bodyPr>
          <a:lstStyle>
            <a:lvl1pPr algn="ctr">
              <a:defRPr sz="10400"/>
            </a:lvl1pPr>
          </a:lstStyle>
          <a:p>
            <a:endParaRPr kumimoji="1" lang="ja-JP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D32EA-D37D-8692-2B0E-F37FBB6BD8EB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0979017-126B-394D-B5E3-C34DBC68A17B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206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長い長さの英単語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E32DC5E-B007-7052-E1DD-0F938950DD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268605" y="2786317"/>
            <a:ext cx="12726063" cy="3073883"/>
          </a:xfrm>
        </p:spPr>
        <p:txBody>
          <a:bodyPr>
            <a:noAutofit/>
          </a:bodyPr>
          <a:lstStyle>
            <a:lvl1pPr marL="0" indent="0" algn="ctr">
              <a:buNone/>
              <a:defRPr sz="158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201168" indent="0">
              <a:buNone/>
              <a:defRPr/>
            </a:lvl2pPr>
          </a:lstStyle>
          <a:p>
            <a:pPr lvl="0"/>
            <a:r>
              <a:rPr kumimoji="1" lang="en-US" altLang="ja-JP" err="1"/>
              <a:t>watyr</a:t>
            </a:r>
            <a:r>
              <a:rPr kumimoji="1" lang="en-US" altLang="ja-JP"/>
              <a:t> melon</a:t>
            </a:r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203BEB-C13B-CEB9-ED80-E431A5C28A6D}"/>
              </a:ext>
            </a:extLst>
          </p:cNvPr>
          <p:cNvGrpSpPr/>
          <p:nvPr userDrawn="1"/>
        </p:nvGrpSpPr>
        <p:grpSpPr>
          <a:xfrm>
            <a:off x="156000" y="2930400"/>
            <a:ext cx="11880000" cy="1948852"/>
            <a:chOff x="954506" y="4374616"/>
            <a:chExt cx="5023107" cy="190414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1F17747-E4B3-9DE6-2982-DFD9CE351AD0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832055A-FF31-58D4-1C07-648014042A3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4CCAA27-DDF7-8948-8D4E-65E0548694B5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331CD8E-66FB-4B82-ED29-E56A13EACD9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ADB9A8-FF3F-AF78-7409-73557FDD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38" y="263502"/>
            <a:ext cx="10622206" cy="1450757"/>
          </a:xfrm>
        </p:spPr>
        <p:txBody>
          <a:bodyPr>
            <a:noAutofit/>
          </a:bodyPr>
          <a:lstStyle>
            <a:lvl1pPr algn="ctr">
              <a:defRPr sz="10400"/>
            </a:lvl1pPr>
          </a:lstStyle>
          <a:p>
            <a:endParaRPr kumimoji="1" lang="ja-JP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D32EA-D37D-8692-2B0E-F37FBB6BD8EB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0979017-126B-394D-B5E3-C34DBC68A17B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壁掛けカレンダーのイラスト">
            <a:extLst>
              <a:ext uri="{FF2B5EF4-FFF2-40B4-BE49-F238E27FC236}">
                <a16:creationId xmlns:a16="http://schemas.microsoft.com/office/drawing/2014/main" id="{A074D389-4708-7350-B130-095CD8B3DE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82"/>
            <a:ext cx="2049295" cy="277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8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番長いや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E32DC5E-B007-7052-E1DD-0F938950DD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267032" y="2664598"/>
            <a:ext cx="12726063" cy="3073883"/>
          </a:xfrm>
        </p:spPr>
        <p:txBody>
          <a:bodyPr>
            <a:noAutofit/>
          </a:bodyPr>
          <a:lstStyle>
            <a:lvl1pPr marL="0" indent="0" algn="ctr">
              <a:buNone/>
              <a:defRPr sz="140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201168" indent="0">
              <a:buNone/>
              <a:defRPr/>
            </a:lvl2pPr>
          </a:lstStyle>
          <a:p>
            <a:pPr lvl="0"/>
            <a:r>
              <a:rPr kumimoji="1" lang="en-US" altLang="ja-JP"/>
              <a:t>sweet potato</a:t>
            </a:r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203BEB-C13B-CEB9-ED80-E431A5C28A6D}"/>
              </a:ext>
            </a:extLst>
          </p:cNvPr>
          <p:cNvGrpSpPr/>
          <p:nvPr userDrawn="1"/>
        </p:nvGrpSpPr>
        <p:grpSpPr>
          <a:xfrm>
            <a:off x="156000" y="2930401"/>
            <a:ext cx="11880000" cy="1553584"/>
            <a:chOff x="954506" y="4374616"/>
            <a:chExt cx="5023107" cy="190414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1F17747-E4B3-9DE6-2982-DFD9CE351AD0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832055A-FF31-58D4-1C07-648014042A3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4CCAA27-DDF7-8948-8D4E-65E0548694B5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331CD8E-66FB-4B82-ED29-E56A13EACD9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ADB9A8-FF3F-AF78-7409-73557FDD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38" y="263502"/>
            <a:ext cx="10622206" cy="1450757"/>
          </a:xfrm>
        </p:spPr>
        <p:txBody>
          <a:bodyPr>
            <a:noAutofit/>
          </a:bodyPr>
          <a:lstStyle>
            <a:lvl1pPr algn="ctr">
              <a:defRPr sz="10400"/>
            </a:lvl1pPr>
          </a:lstStyle>
          <a:p>
            <a:endParaRPr kumimoji="1" lang="ja-JP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D32EA-D37D-8692-2B0E-F37FBB6BD8EB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0979017-126B-394D-B5E3-C34DBC68A17B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B46CE-8B45-5E5D-FF1C-294D22D20F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1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0872F55-03C8-94F2-8733-E2979C824437}"/>
              </a:ext>
            </a:extLst>
          </p:cNvPr>
          <p:cNvGrpSpPr/>
          <p:nvPr userDrawn="1"/>
        </p:nvGrpSpPr>
        <p:grpSpPr>
          <a:xfrm>
            <a:off x="533474" y="2441329"/>
            <a:ext cx="11186012" cy="3314487"/>
            <a:chOff x="954506" y="4374616"/>
            <a:chExt cx="5023107" cy="1904141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F6E650F4-BF8A-DC42-D78E-FE3574AF4DB8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924417A9-3625-85CA-911D-8145AF33F4AD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75E39FC4-3775-C441-C6C8-A65EE5A0FC84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F1E8B45E-17FD-E93A-93D6-335B5D479EBD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C6FE6414-046E-079C-B791-AAF177AD087B}"/>
              </a:ext>
            </a:extLst>
          </p:cNvPr>
          <p:cNvSpPr txBox="1">
            <a:spLocks/>
          </p:cNvSpPr>
          <p:nvPr userDrawn="1"/>
        </p:nvSpPr>
        <p:spPr>
          <a:xfrm>
            <a:off x="1005608" y="3093621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2CEF4-F476-BBDF-1D67-7A3905B61A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76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1D132E-88E9-407A-BC09-C822B486BD08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A726AF72-4428-2F78-4683-A1D5FC9CA271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304ED3C1-3292-04DC-1FFE-5C6F0A838F84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910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7" r:id="rId2"/>
    <p:sldLayoutId id="2147483738" r:id="rId3"/>
    <p:sldLayoutId id="2147483742" r:id="rId4"/>
    <p:sldLayoutId id="2147483740" r:id="rId5"/>
    <p:sldLayoutId id="2147483741" r:id="rId6"/>
    <p:sldLayoutId id="2147483728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252348DA-27FD-4F2A-AF0E-4BC935482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7" y="0"/>
            <a:ext cx="5160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98C21CE5-E5C4-4207-9D07-CB3FC537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66" y="4752976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C7CA0458-653B-4264-8D97-7E9E023C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5988" y="4479175"/>
            <a:ext cx="1631791" cy="237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4455534F-40F2-4184-9280-243181ADF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8" y="4200352"/>
            <a:ext cx="2057400" cy="26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青い鳥のイラスト">
            <a:extLst>
              <a:ext uri="{FF2B5EF4-FFF2-40B4-BE49-F238E27FC236}">
                <a16:creationId xmlns:a16="http://schemas.microsoft.com/office/drawing/2014/main" id="{019C42B0-7DAD-449B-949D-BB806DA5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242" y="3075435"/>
            <a:ext cx="1243765" cy="112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9A8B48F1-FFCA-4B33-96E1-DEB7C85DC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6" r="54897"/>
          <a:stretch/>
        </p:blipFill>
        <p:spPr bwMode="auto">
          <a:xfrm>
            <a:off x="8559640" y="5707438"/>
            <a:ext cx="728896" cy="7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AE981306-615C-4646-9CE1-5D4B65297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r="53609" b="63239"/>
          <a:stretch/>
        </p:blipFill>
        <p:spPr bwMode="auto">
          <a:xfrm rot="20369294" flipH="1">
            <a:off x="676400" y="1131311"/>
            <a:ext cx="1121533" cy="876374"/>
          </a:xfrm>
          <a:prstGeom prst="rect">
            <a:avLst/>
          </a:prstGeom>
          <a:noFill/>
          <a:scene3d>
            <a:camera prst="orthographicFront">
              <a:rot lat="0" lon="20699996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6AD201D6-2521-45AE-8C39-1642495DE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9" t="28550" r="1" b="31145"/>
          <a:stretch/>
        </p:blipFill>
        <p:spPr bwMode="auto">
          <a:xfrm rot="733460">
            <a:off x="5427292" y="328657"/>
            <a:ext cx="757613" cy="56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字幕 4">
            <a:extLst>
              <a:ext uri="{FF2B5EF4-FFF2-40B4-BE49-F238E27FC236}">
                <a16:creationId xmlns:a16="http://schemas.microsoft.com/office/drawing/2014/main" id="{7DBA85A4-3D65-BCEB-AF41-377A3F063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4688" y="4542176"/>
            <a:ext cx="5711715" cy="1143000"/>
          </a:xfrm>
        </p:spPr>
        <p:txBody>
          <a:bodyPr/>
          <a:lstStyle/>
          <a:p>
            <a:r>
              <a:rPr lang="ja-JP" altLang="en-US"/>
              <a:t>日本語を読んで、英語で書いてみよう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AEC001B5-69F7-49C5-BE6B-46C4F58B8F1C}"/>
              </a:ext>
            </a:extLst>
          </p:cNvPr>
          <p:cNvSpPr>
            <a:spLocks noGrp="1"/>
          </p:cNvSpPr>
          <p:nvPr/>
        </p:nvSpPr>
        <p:spPr>
          <a:xfrm>
            <a:off x="888834" y="790170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小学校</a:t>
            </a:r>
            <a:br>
              <a:rPr lang="en-US" altLang="ja-JP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英単語スライド</a:t>
            </a:r>
            <a:endParaRPr kumimoji="1" lang="ja-JP" altLang="en-US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198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E79429-49F3-A1A1-53EB-D30F62710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cloud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F6D2AFC-35DC-46E2-B232-40BA9B11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くも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D7AFD6D8-1332-032B-734D-BC9D63B78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55" y="325502"/>
            <a:ext cx="2083186" cy="17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51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1A6B576-70A6-57C3-B2FD-0C6BF85E2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 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1858CAA-3D50-1D39-0E30-0033FA32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かみなり</a:t>
            </a:r>
          </a:p>
        </p:txBody>
      </p:sp>
      <p:pic>
        <p:nvPicPr>
          <p:cNvPr id="4" name="Picture 38">
            <a:extLst>
              <a:ext uri="{FF2B5EF4-FFF2-40B4-BE49-F238E27FC236}">
                <a16:creationId xmlns:a16="http://schemas.microsoft.com/office/drawing/2014/main" id="{ED51DDD8-D1BA-B808-2DE2-175812D75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905" y="1125511"/>
            <a:ext cx="833339" cy="7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>
            <a:extLst>
              <a:ext uri="{FF2B5EF4-FFF2-40B4-BE49-F238E27FC236}">
                <a16:creationId xmlns:a16="http://schemas.microsoft.com/office/drawing/2014/main" id="{D5EB6BB6-4B4B-34B5-2E72-2432A48EC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85" y="184405"/>
            <a:ext cx="1888781" cy="152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252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E79429-49F3-A1A1-53EB-D30F62710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thunder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F6D2AFC-35DC-46E2-B232-40BA9B11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かみなり</a:t>
            </a:r>
          </a:p>
        </p:txBody>
      </p:sp>
      <p:pic>
        <p:nvPicPr>
          <p:cNvPr id="4" name="Picture 38">
            <a:extLst>
              <a:ext uri="{FF2B5EF4-FFF2-40B4-BE49-F238E27FC236}">
                <a16:creationId xmlns:a16="http://schemas.microsoft.com/office/drawing/2014/main" id="{5B5DF1B7-0F92-A848-4C36-331B2E133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905" y="1125511"/>
            <a:ext cx="833339" cy="7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>
            <a:extLst>
              <a:ext uri="{FF2B5EF4-FFF2-40B4-BE49-F238E27FC236}">
                <a16:creationId xmlns:a16="http://schemas.microsoft.com/office/drawing/2014/main" id="{518F3619-E1F1-9B6E-2B01-21763D2BB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85" y="184405"/>
            <a:ext cx="1888781" cy="152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32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1A6B576-70A6-57C3-B2FD-0C6BF85E2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 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1858CAA-3D50-1D39-0E30-0033FA32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雪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010EC9D-9756-B0F7-5F5F-4B513E622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485" y="4220280"/>
            <a:ext cx="2377548" cy="237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545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E79429-49F3-A1A1-53EB-D30F62710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snow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F6D2AFC-35DC-46E2-B232-40BA9B11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雪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B15FF28-5D17-C770-58DE-9C8603394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485" y="4220280"/>
            <a:ext cx="2377548" cy="237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32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1A6B576-70A6-57C3-B2FD-0C6BF85E2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 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1858CAA-3D50-1D39-0E30-0033FA32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雨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F87C55-871C-7283-9697-4119734F1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3944">
            <a:off x="11056703" y="5588194"/>
            <a:ext cx="991123" cy="99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25594E-4383-BB33-E93D-CE0BD3992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943" flipH="1">
            <a:off x="10678026" y="5384934"/>
            <a:ext cx="914400" cy="108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782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E79429-49F3-A1A1-53EB-D30F62710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rain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F6D2AFC-35DC-46E2-B232-40BA9B11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雨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391D86D-EAD7-3CF5-462D-E83A2012F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3944">
            <a:off x="11056703" y="5588194"/>
            <a:ext cx="991123" cy="99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17CA4C-3C37-E495-3A23-59CF93A38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943" flipH="1">
            <a:off x="10678026" y="5384934"/>
            <a:ext cx="914400" cy="108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1A6B576-70A6-57C3-B2FD-0C6BF85E2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 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1858CAA-3D50-1D39-0E30-0033FA32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風</a:t>
            </a:r>
          </a:p>
        </p:txBody>
      </p:sp>
      <p:pic>
        <p:nvPicPr>
          <p:cNvPr id="4" name="Picture 42" descr="風のイラスト">
            <a:extLst>
              <a:ext uri="{FF2B5EF4-FFF2-40B4-BE49-F238E27FC236}">
                <a16:creationId xmlns:a16="http://schemas.microsoft.com/office/drawing/2014/main" id="{359EC1BA-DEF5-DEC6-7585-F3C2C3D1B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747" y="5529745"/>
            <a:ext cx="1124184" cy="112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0">
            <a:extLst>
              <a:ext uri="{FF2B5EF4-FFF2-40B4-BE49-F238E27FC236}">
                <a16:creationId xmlns:a16="http://schemas.microsoft.com/office/drawing/2014/main" id="{71CE117C-748E-EC86-3F97-015C73802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838" y="4989059"/>
            <a:ext cx="715417" cy="67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10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E79429-49F3-A1A1-53EB-D30F62710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wind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F6D2AFC-35DC-46E2-B232-40BA9B11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風</a:t>
            </a:r>
          </a:p>
        </p:txBody>
      </p:sp>
      <p:pic>
        <p:nvPicPr>
          <p:cNvPr id="4" name="Picture 42" descr="風のイラスト">
            <a:extLst>
              <a:ext uri="{FF2B5EF4-FFF2-40B4-BE49-F238E27FC236}">
                <a16:creationId xmlns:a16="http://schemas.microsoft.com/office/drawing/2014/main" id="{6E39247D-ED72-D447-0302-301E0E16E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747" y="5529745"/>
            <a:ext cx="1124184" cy="112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0">
            <a:extLst>
              <a:ext uri="{FF2B5EF4-FFF2-40B4-BE49-F238E27FC236}">
                <a16:creationId xmlns:a16="http://schemas.microsoft.com/office/drawing/2014/main" id="{F8648797-E392-50AA-8375-C6F62F758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838" y="4989059"/>
            <a:ext cx="715417" cy="67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593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1A6B576-70A6-57C3-B2FD-0C6BF85E2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 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1858CAA-3D50-1D39-0E30-0033FA32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天気</a:t>
            </a:r>
          </a:p>
        </p:txBody>
      </p:sp>
      <p:pic>
        <p:nvPicPr>
          <p:cNvPr id="4" name="Picture 46">
            <a:extLst>
              <a:ext uri="{FF2B5EF4-FFF2-40B4-BE49-F238E27FC236}">
                <a16:creationId xmlns:a16="http://schemas.microsoft.com/office/drawing/2014/main" id="{8398A1E4-E759-BE65-0237-33E4B8699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10" y="121703"/>
            <a:ext cx="663751" cy="68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1516963-F68C-F868-2927-A90D6726E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759" y="1499900"/>
            <a:ext cx="674712" cy="69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AE31F28-7B9A-C3C6-E5F2-52BC56149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314" y="1177297"/>
            <a:ext cx="729005" cy="6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0C31D6-89F4-0640-975F-50AF7C0D0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15" y="151546"/>
            <a:ext cx="654907" cy="67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雪だるまのキャラクター（女性）">
            <a:extLst>
              <a:ext uri="{FF2B5EF4-FFF2-40B4-BE49-F238E27FC236}">
                <a16:creationId xmlns:a16="http://schemas.microsoft.com/office/drawing/2014/main" id="{F9450159-7F9F-308B-4DD7-84E0F79B3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581" y="1567237"/>
            <a:ext cx="671885" cy="77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15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8BBECF2-2BFE-8FEF-21D8-340C4B5B9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94" y="1623995"/>
            <a:ext cx="10952743" cy="639851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BFFD25A4-D96C-A88E-D93E-FDCEE98E4476}"/>
              </a:ext>
            </a:extLst>
          </p:cNvPr>
          <p:cNvSpPr txBox="1">
            <a:spLocks/>
          </p:cNvSpPr>
          <p:nvPr/>
        </p:nvSpPr>
        <p:spPr>
          <a:xfrm>
            <a:off x="807526" y="81308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>
                <a:solidFill>
                  <a:schemeClr val="tx1"/>
                </a:solidFill>
              </a:rPr>
              <a:t>お天気・暦編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E402EB53-CA1C-5CEE-61FE-D45FC68D2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98" y="1570345"/>
            <a:ext cx="469119" cy="4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25133C72-2C46-FD71-EE9D-CEC0CB11F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82" y="1161969"/>
            <a:ext cx="697435" cy="6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">
            <a:extLst>
              <a:ext uri="{FF2B5EF4-FFF2-40B4-BE49-F238E27FC236}">
                <a16:creationId xmlns:a16="http://schemas.microsoft.com/office/drawing/2014/main" id="{9C922C89-E878-3238-A81D-757475AB1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996" y="433137"/>
            <a:ext cx="3048751" cy="28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2" descr="風のイラスト">
            <a:extLst>
              <a:ext uri="{FF2B5EF4-FFF2-40B4-BE49-F238E27FC236}">
                <a16:creationId xmlns:a16="http://schemas.microsoft.com/office/drawing/2014/main" id="{55A0ED1D-B1F1-CE9A-10E5-44167F7A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77" y="2411582"/>
            <a:ext cx="4096066" cy="409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8">
            <a:extLst>
              <a:ext uri="{FF2B5EF4-FFF2-40B4-BE49-F238E27FC236}">
                <a16:creationId xmlns:a16="http://schemas.microsoft.com/office/drawing/2014/main" id="{0C3205D6-2459-D8FD-8289-B78862539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184" y="3777704"/>
            <a:ext cx="1787262" cy="158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0FF5205B-72EE-BEE6-40B6-9B95BB867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" y="-11869"/>
            <a:ext cx="916886" cy="8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82F36964-F44F-26D5-15F6-1F5F4F28A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1" y="227221"/>
            <a:ext cx="916886" cy="8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豪華な門松のイラスト">
            <a:extLst>
              <a:ext uri="{FF2B5EF4-FFF2-40B4-BE49-F238E27FC236}">
                <a16:creationId xmlns:a16="http://schemas.microsoft.com/office/drawing/2014/main" id="{664D2122-E6B7-04CF-09AB-79A79CED6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" y="5317280"/>
            <a:ext cx="1126325" cy="13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豪華な門松のイラスト">
            <a:extLst>
              <a:ext uri="{FF2B5EF4-FFF2-40B4-BE49-F238E27FC236}">
                <a16:creationId xmlns:a16="http://schemas.microsoft.com/office/drawing/2014/main" id="{B2F0FC8B-2165-B98E-E8ED-A9D6EEC87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32" y="5277743"/>
            <a:ext cx="1126325" cy="13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692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E79429-49F3-A1A1-53EB-D30F62710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weather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F6D2AFC-35DC-46E2-B232-40BA9B11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天気</a:t>
            </a:r>
          </a:p>
        </p:txBody>
      </p:sp>
      <p:pic>
        <p:nvPicPr>
          <p:cNvPr id="4" name="Picture 46">
            <a:extLst>
              <a:ext uri="{FF2B5EF4-FFF2-40B4-BE49-F238E27FC236}">
                <a16:creationId xmlns:a16="http://schemas.microsoft.com/office/drawing/2014/main" id="{F4B860E0-219B-4771-016C-3B1B26965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10" y="121703"/>
            <a:ext cx="663751" cy="68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B793005-7D27-6551-1B4E-1D558893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759" y="1499900"/>
            <a:ext cx="674712" cy="69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307BA13-9C65-DAE3-E510-932E74594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314" y="1177297"/>
            <a:ext cx="729005" cy="6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FC511B-1681-CC82-275F-3E1A3662B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15" y="151546"/>
            <a:ext cx="654907" cy="67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雪だるまのキャラクター（女性）">
            <a:extLst>
              <a:ext uri="{FF2B5EF4-FFF2-40B4-BE49-F238E27FC236}">
                <a16:creationId xmlns:a16="http://schemas.microsoft.com/office/drawing/2014/main" id="{73EDAF7D-3CA1-92B7-0608-A1651D272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581" y="1567237"/>
            <a:ext cx="671885" cy="77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83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1A6B576-70A6-57C3-B2FD-0C6BF85E2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 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1858CAA-3D50-1D39-0E30-0033FA32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台風</a:t>
            </a:r>
          </a:p>
        </p:txBody>
      </p:sp>
      <p:pic>
        <p:nvPicPr>
          <p:cNvPr id="4" name="Picture 10" descr="台風のイラスト（自然災害）">
            <a:extLst>
              <a:ext uri="{FF2B5EF4-FFF2-40B4-BE49-F238E27FC236}">
                <a16:creationId xmlns:a16="http://schemas.microsoft.com/office/drawing/2014/main" id="{F3350C64-C1E8-1489-D282-66C99D020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514" y="5258227"/>
            <a:ext cx="1509486" cy="113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0">
            <a:extLst>
              <a:ext uri="{FF2B5EF4-FFF2-40B4-BE49-F238E27FC236}">
                <a16:creationId xmlns:a16="http://schemas.microsoft.com/office/drawing/2014/main" id="{B3D7BD1D-5C12-03AF-6A24-C782C0820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063" y="4218875"/>
            <a:ext cx="715417" cy="67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92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E79429-49F3-A1A1-53EB-D30F62710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t</a:t>
            </a:r>
            <a:r>
              <a:rPr lang="en-US" altLang="ja-JP"/>
              <a:t>yphoon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F6D2AFC-35DC-46E2-B232-40BA9B11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台風</a:t>
            </a:r>
          </a:p>
        </p:txBody>
      </p:sp>
      <p:pic>
        <p:nvPicPr>
          <p:cNvPr id="4" name="Picture 10" descr="台風のイラスト（自然災害）">
            <a:extLst>
              <a:ext uri="{FF2B5EF4-FFF2-40B4-BE49-F238E27FC236}">
                <a16:creationId xmlns:a16="http://schemas.microsoft.com/office/drawing/2014/main" id="{85B41047-3FC7-3FC6-D6ED-ABC52B547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514" y="5258227"/>
            <a:ext cx="1509486" cy="113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0">
            <a:extLst>
              <a:ext uri="{FF2B5EF4-FFF2-40B4-BE49-F238E27FC236}">
                <a16:creationId xmlns:a16="http://schemas.microsoft.com/office/drawing/2014/main" id="{2400B7BD-BE37-EB2B-CEC3-3AF3126F7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063" y="4218875"/>
            <a:ext cx="715417" cy="67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520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1A6B576-70A6-57C3-B2FD-0C6BF85E2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 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1858CAA-3D50-1D39-0E30-0033FA32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天気がいい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AD33BD3D-683A-B1AF-6A21-0ACD34541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6" y="386414"/>
            <a:ext cx="1552580" cy="141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96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E79429-49F3-A1A1-53EB-D30F62710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sunny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F6D2AFC-35DC-46E2-B232-40BA9B11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天気がいい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92951508-0A09-14B3-31AC-13FADBCBC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6" y="386414"/>
            <a:ext cx="1552580" cy="141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31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1A6B576-70A6-57C3-B2FD-0C6BF85E2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 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1858CAA-3D50-1D39-0E30-0033FA32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くもっている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B7561C17-E7B5-852F-8AD0-C83896B9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62" y="348314"/>
            <a:ext cx="1551282" cy="14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89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E79429-49F3-A1A1-53EB-D30F62710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cloudy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F6D2AFC-35DC-46E2-B232-40BA9B11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くもっている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7B0F6458-8554-9D9C-80FC-B823BFC0C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62" y="348314"/>
            <a:ext cx="1551282" cy="14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304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1A6B576-70A6-57C3-B2FD-0C6BF85E2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 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1858CAA-3D50-1D39-0E30-0033FA32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雨がふっている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6D2409FA-AD5A-EA15-5CD5-92AAB78A3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" y="251886"/>
            <a:ext cx="1678369" cy="153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123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E79429-49F3-A1A1-53EB-D30F62710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rainy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F6D2AFC-35DC-46E2-B232-40BA9B11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雨がふっている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4BF71713-C61F-9268-E933-109A0FA99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" y="251886"/>
            <a:ext cx="1678369" cy="153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672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1A6B576-70A6-57C3-B2FD-0C6BF85E2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 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1858CAA-3D50-1D39-0E30-0033FA32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雪がふっている</a:t>
            </a: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CFFD871B-EB27-88C6-4BA8-B090908B2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4" y="263502"/>
            <a:ext cx="1537684" cy="145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17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1A6B576-70A6-57C3-B2FD-0C6BF85E2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 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1858CAA-3D50-1D39-0E30-0033FA32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太陽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6A79F21-5896-30A4-BCC8-01F9B35F5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87" y="587408"/>
            <a:ext cx="1603667" cy="162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5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E79429-49F3-A1A1-53EB-D30F62710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snowy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F6D2AFC-35DC-46E2-B232-40BA9B11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雪がふっている</a:t>
            </a: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6CD212C2-B6F0-C567-01D7-36B24D401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4" y="263502"/>
            <a:ext cx="1537684" cy="145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072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1A6B576-70A6-57C3-B2FD-0C6BF85E2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 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1858CAA-3D50-1D39-0E30-0033FA32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風がふいている</a:t>
            </a:r>
          </a:p>
        </p:txBody>
      </p:sp>
      <p:pic>
        <p:nvPicPr>
          <p:cNvPr id="4" name="Picture 20">
            <a:extLst>
              <a:ext uri="{FF2B5EF4-FFF2-40B4-BE49-F238E27FC236}">
                <a16:creationId xmlns:a16="http://schemas.microsoft.com/office/drawing/2014/main" id="{FC254CEB-160E-9F2E-D7C8-EDD0A09F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8" y="333456"/>
            <a:ext cx="1513140" cy="13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008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E79429-49F3-A1A1-53EB-D30F62710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windy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F6D2AFC-35DC-46E2-B232-40BA9B11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風がふいている</a:t>
            </a:r>
          </a:p>
        </p:txBody>
      </p:sp>
      <p:pic>
        <p:nvPicPr>
          <p:cNvPr id="4" name="Picture 20">
            <a:extLst>
              <a:ext uri="{FF2B5EF4-FFF2-40B4-BE49-F238E27FC236}">
                <a16:creationId xmlns:a16="http://schemas.microsoft.com/office/drawing/2014/main" id="{59DDB3DD-9072-8066-C261-420025E06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8" y="333456"/>
            <a:ext cx="1513140" cy="13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46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7B02A9F-6996-9A21-2F71-BCDB1F48E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3DB279D-55DE-D34F-E0F4-269E5953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１月</a:t>
            </a:r>
          </a:p>
        </p:txBody>
      </p:sp>
      <p:pic>
        <p:nvPicPr>
          <p:cNvPr id="4" name="Picture 2" descr="凧揚げのイラスト">
            <a:extLst>
              <a:ext uri="{FF2B5EF4-FFF2-40B4-BE49-F238E27FC236}">
                <a16:creationId xmlns:a16="http://schemas.microsoft.com/office/drawing/2014/main" id="{D2E9B163-D15B-9B5C-8D7C-289FDE33C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81" y="962142"/>
            <a:ext cx="188118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434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7B02A9F-6996-9A21-2F71-BCDB1F48E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kumimoji="1" lang="en-US" altLang="ja-JP">
                <a:latin typeface="UD デジタル 教科書体 NP-R"/>
                <a:ea typeface="UD デジタル 教科書体 NP-R"/>
              </a:rPr>
              <a:t>January</a:t>
            </a:r>
            <a:endParaRPr lang="ja-JP" altLang="en-US">
              <a:latin typeface="UD デジタル 教科書体 NP-R"/>
              <a:ea typeface="UD デジタル 教科書体 NP-R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3DB279D-55DE-D34F-E0F4-269E5953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１月</a:t>
            </a:r>
          </a:p>
        </p:txBody>
      </p:sp>
      <p:pic>
        <p:nvPicPr>
          <p:cNvPr id="4" name="Picture 2" descr="凧揚げのイラスト">
            <a:extLst>
              <a:ext uri="{FF2B5EF4-FFF2-40B4-BE49-F238E27FC236}">
                <a16:creationId xmlns:a16="http://schemas.microsoft.com/office/drawing/2014/main" id="{A506668F-1934-0471-5472-793B32FF8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81" y="962142"/>
            <a:ext cx="188118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123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7B02A9F-6996-9A21-2F71-BCDB1F48E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3DB279D-55DE-D34F-E0F4-269E5953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２月</a:t>
            </a:r>
          </a:p>
        </p:txBody>
      </p:sp>
      <p:pic>
        <p:nvPicPr>
          <p:cNvPr id="4" name="Picture 4" descr="豆まきのイラスト（節分）">
            <a:extLst>
              <a:ext uri="{FF2B5EF4-FFF2-40B4-BE49-F238E27FC236}">
                <a16:creationId xmlns:a16="http://schemas.microsoft.com/office/drawing/2014/main" id="{B41C286B-7E76-CC43-3763-7EDF23B2E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016" y="1714259"/>
            <a:ext cx="1793711" cy="126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8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7B02A9F-6996-9A21-2F71-BCDB1F48E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kumimoji="1" lang="en-US" altLang="ja-JP">
                <a:latin typeface="UD デジタル 教科書体 NP-R"/>
                <a:ea typeface="UD デジタル 教科書体 NP-R"/>
              </a:rPr>
              <a:t>February</a:t>
            </a:r>
            <a:endParaRPr lang="ja-JP" altLang="en-US">
              <a:latin typeface="UD デジタル 教科書体 NP-R"/>
              <a:ea typeface="UD デジタル 教科書体 NP-R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3DB279D-55DE-D34F-E0F4-269E5953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２月</a:t>
            </a:r>
          </a:p>
        </p:txBody>
      </p:sp>
      <p:pic>
        <p:nvPicPr>
          <p:cNvPr id="4" name="Picture 4" descr="豆まきのイラスト（節分）">
            <a:extLst>
              <a:ext uri="{FF2B5EF4-FFF2-40B4-BE49-F238E27FC236}">
                <a16:creationId xmlns:a16="http://schemas.microsoft.com/office/drawing/2014/main" id="{F8AF10B6-8579-0CD7-C1BC-1731BF647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016" y="1714259"/>
            <a:ext cx="1793711" cy="126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113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7B02A9F-6996-9A21-2F71-BCDB1F48E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3DB279D-55DE-D34F-E0F4-269E5953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３月</a:t>
            </a:r>
          </a:p>
        </p:txBody>
      </p:sp>
      <p:pic>
        <p:nvPicPr>
          <p:cNvPr id="4" name="Picture 2" descr="ひな祭りのイラスト「菱餅」">
            <a:extLst>
              <a:ext uri="{FF2B5EF4-FFF2-40B4-BE49-F238E27FC236}">
                <a16:creationId xmlns:a16="http://schemas.microsoft.com/office/drawing/2014/main" id="{9AD82913-6D13-2FEF-C0F1-0378DCB38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789" y="5372100"/>
            <a:ext cx="114935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ひな祭りのイラスト「菱餅」">
            <a:extLst>
              <a:ext uri="{FF2B5EF4-FFF2-40B4-BE49-F238E27FC236}">
                <a16:creationId xmlns:a16="http://schemas.microsoft.com/office/drawing/2014/main" id="{35D959DC-F2EB-5ACA-F8F5-E6071FF4F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20" y="5372100"/>
            <a:ext cx="114935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178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7B02A9F-6996-9A21-2F71-BCDB1F48E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3DB279D-55DE-D34F-E0F4-269E5953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３月</a:t>
            </a:r>
          </a:p>
        </p:txBody>
      </p:sp>
      <p:sp>
        <p:nvSpPr>
          <p:cNvPr id="4" name="テキスト プレースホルダー 1">
            <a:extLst>
              <a:ext uri="{FF2B5EF4-FFF2-40B4-BE49-F238E27FC236}">
                <a16:creationId xmlns:a16="http://schemas.microsoft.com/office/drawing/2014/main" id="{733EAFAD-732A-1E08-6397-FE7A29AE2B28}"/>
              </a:ext>
            </a:extLst>
          </p:cNvPr>
          <p:cNvSpPr txBox="1">
            <a:spLocks/>
          </p:cNvSpPr>
          <p:nvPr/>
        </p:nvSpPr>
        <p:spPr>
          <a:xfrm>
            <a:off x="-30480" y="2681934"/>
            <a:ext cx="12192000" cy="307388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kumimoji="1" sz="19000" kern="12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>
                <a:latin typeface="UD デジタル 教科書体 NP-R"/>
                <a:ea typeface="UD デジタル 教科書体 NP-R"/>
              </a:rPr>
              <a:t>March</a:t>
            </a:r>
            <a:endParaRPr lang="ja-JP" altLang="en-US">
              <a:latin typeface="UD デジタル 教科書体 NP-R"/>
              <a:ea typeface="UD デジタル 教科書体 NP-R"/>
            </a:endParaRPr>
          </a:p>
        </p:txBody>
      </p:sp>
      <p:pic>
        <p:nvPicPr>
          <p:cNvPr id="5" name="Picture 2" descr="ひな祭りのイラスト「菱餅」">
            <a:extLst>
              <a:ext uri="{FF2B5EF4-FFF2-40B4-BE49-F238E27FC236}">
                <a16:creationId xmlns:a16="http://schemas.microsoft.com/office/drawing/2014/main" id="{D40457BA-EE93-C033-7EE6-FCF57632B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789" y="5372100"/>
            <a:ext cx="114935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ひな祭りのイラスト「菱餅」">
            <a:extLst>
              <a:ext uri="{FF2B5EF4-FFF2-40B4-BE49-F238E27FC236}">
                <a16:creationId xmlns:a16="http://schemas.microsoft.com/office/drawing/2014/main" id="{1205224F-F6F5-7225-8125-BDC2CCC7A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20" y="5372100"/>
            <a:ext cx="114935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3682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7B02A9F-6996-9A21-2F71-BCDB1F48E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3DB279D-55DE-D34F-E0F4-269E5953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４月</a:t>
            </a:r>
          </a:p>
        </p:txBody>
      </p:sp>
      <p:pic>
        <p:nvPicPr>
          <p:cNvPr id="4" name="Picture 2" descr="桜のイラスト「桜吹雪」">
            <a:extLst>
              <a:ext uri="{FF2B5EF4-FFF2-40B4-BE49-F238E27FC236}">
                <a16:creationId xmlns:a16="http://schemas.microsoft.com/office/drawing/2014/main" id="{905F0770-37E7-1CF5-323D-344C2CE2C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698" y="243319"/>
            <a:ext cx="2278601" cy="202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85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E79429-49F3-A1A1-53EB-D30F62710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sun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F6D2AFC-35DC-46E2-B232-40BA9B11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太陽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EF3D1CC-18F2-E9A9-32DD-7345A8E4D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87" y="587408"/>
            <a:ext cx="1603667" cy="162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884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E60F361-8E7F-6ADB-4DC8-61CD6D1ABC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April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CF35F7F-C173-FA38-AF9C-38D6B129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４月</a:t>
            </a:r>
          </a:p>
        </p:txBody>
      </p:sp>
      <p:pic>
        <p:nvPicPr>
          <p:cNvPr id="4" name="Picture 2" descr="桜のイラスト「桜吹雪」">
            <a:extLst>
              <a:ext uri="{FF2B5EF4-FFF2-40B4-BE49-F238E27FC236}">
                <a16:creationId xmlns:a16="http://schemas.microsoft.com/office/drawing/2014/main" id="{B530E62A-2177-8BC6-0396-80171ACA7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698" y="243319"/>
            <a:ext cx="2278601" cy="202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9558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7B02A9F-6996-9A21-2F71-BCDB1F48E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3DB279D-55DE-D34F-E0F4-269E5953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５月</a:t>
            </a:r>
          </a:p>
        </p:txBody>
      </p:sp>
      <p:pic>
        <p:nvPicPr>
          <p:cNvPr id="5" name="Picture 10" descr="大きな鯉のぼりのイラスト">
            <a:extLst>
              <a:ext uri="{FF2B5EF4-FFF2-40B4-BE49-F238E27FC236}">
                <a16:creationId xmlns:a16="http://schemas.microsoft.com/office/drawing/2014/main" id="{6ED6059E-D33C-6122-012D-0D4106520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5" y="5141390"/>
            <a:ext cx="1463445" cy="158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6964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DA149BBF-41DA-2F7C-5F41-C94F72A41C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May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75D9D39-2EE5-4699-CA18-49F073D1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５月</a:t>
            </a:r>
          </a:p>
        </p:txBody>
      </p:sp>
      <p:pic>
        <p:nvPicPr>
          <p:cNvPr id="5" name="Picture 10" descr="大きな鯉のぼりのイラスト">
            <a:extLst>
              <a:ext uri="{FF2B5EF4-FFF2-40B4-BE49-F238E27FC236}">
                <a16:creationId xmlns:a16="http://schemas.microsoft.com/office/drawing/2014/main" id="{CA00724B-BF5B-78B1-A8F5-E19B061DE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5" y="5141390"/>
            <a:ext cx="1463445" cy="158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865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7B02A9F-6996-9A21-2F71-BCDB1F48E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3DB279D-55DE-D34F-E0F4-269E5953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６月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3980856-2E01-899C-1D9B-C876AAF8E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9257">
            <a:off x="10948657" y="5665451"/>
            <a:ext cx="868363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417DA9-C44E-52CF-2059-A4F78311B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3076" flipH="1">
            <a:off x="10054867" y="5152731"/>
            <a:ext cx="1282700" cy="15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7346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CAF8D9B-11E7-8BA1-A5C7-033A98212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June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19BA87CA-3D5F-EC01-D3B2-247A96EB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６月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8D12186-41BF-439D-F4B6-8EB8AFE8D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9257">
            <a:off x="10948657" y="5665451"/>
            <a:ext cx="868363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6804F8-73CC-0867-8998-956F6CBCA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3076" flipH="1">
            <a:off x="10054867" y="5152731"/>
            <a:ext cx="1282700" cy="15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089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7B02A9F-6996-9A21-2F71-BCDB1F48E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3DB279D-55DE-D34F-E0F4-269E5953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７月</a:t>
            </a:r>
          </a:p>
        </p:txBody>
      </p:sp>
      <p:pic>
        <p:nvPicPr>
          <p:cNvPr id="6" name="Picture 2" descr="七夕のイラスト「笹の葉と短冊」">
            <a:extLst>
              <a:ext uri="{FF2B5EF4-FFF2-40B4-BE49-F238E27FC236}">
                <a16:creationId xmlns:a16="http://schemas.microsoft.com/office/drawing/2014/main" id="{385D5059-5A10-4A31-0080-534583052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5" y="5049184"/>
            <a:ext cx="1421689" cy="154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七夕のイラスト「笹の葉と短冊」">
            <a:extLst>
              <a:ext uri="{FF2B5EF4-FFF2-40B4-BE49-F238E27FC236}">
                <a16:creationId xmlns:a16="http://schemas.microsoft.com/office/drawing/2014/main" id="{03B0C7EF-A6FF-8EDA-3EE6-A04F354D4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743" y="4429903"/>
            <a:ext cx="1950887" cy="212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739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4208F55-A7DE-A71D-49BF-08D95C1CE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July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4BD6C92-02D4-63F8-D3E7-C140961C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７月</a:t>
            </a:r>
          </a:p>
        </p:txBody>
      </p:sp>
      <p:pic>
        <p:nvPicPr>
          <p:cNvPr id="4" name="Picture 2" descr="七夕のイラスト「笹の葉と短冊」">
            <a:extLst>
              <a:ext uri="{FF2B5EF4-FFF2-40B4-BE49-F238E27FC236}">
                <a16:creationId xmlns:a16="http://schemas.microsoft.com/office/drawing/2014/main" id="{94779D54-E766-1CAA-38A0-43C71FFCC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5" y="5049184"/>
            <a:ext cx="1421689" cy="154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七夕のイラスト「笹の葉と短冊」">
            <a:extLst>
              <a:ext uri="{FF2B5EF4-FFF2-40B4-BE49-F238E27FC236}">
                <a16:creationId xmlns:a16="http://schemas.microsoft.com/office/drawing/2014/main" id="{46CB32FA-3FC8-D11B-7668-E7E505E76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743" y="4429903"/>
            <a:ext cx="1950887" cy="212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0842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7B02A9F-6996-9A21-2F71-BCDB1F48E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3DB279D-55DE-D34F-E0F4-269E5953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８月</a:t>
            </a:r>
          </a:p>
        </p:txBody>
      </p:sp>
      <p:pic>
        <p:nvPicPr>
          <p:cNvPr id="4" name="Picture 2" descr="夏のイラスト「向日葵」">
            <a:extLst>
              <a:ext uri="{FF2B5EF4-FFF2-40B4-BE49-F238E27FC236}">
                <a16:creationId xmlns:a16="http://schemas.microsoft.com/office/drawing/2014/main" id="{DFC3CF8C-273C-CAE4-70E0-AAC21009E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0" y="4341416"/>
            <a:ext cx="1638695" cy="206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ED65E20E-211C-41DC-4A2F-3B7C59550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008" y="4843330"/>
            <a:ext cx="1231588" cy="155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690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A0C0BEF-5F21-2EE9-06CC-4C1C46E3B2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August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F54DC88-9E0C-B5C9-430A-DF15E0E7D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８月</a:t>
            </a:r>
          </a:p>
        </p:txBody>
      </p:sp>
      <p:pic>
        <p:nvPicPr>
          <p:cNvPr id="4" name="Picture 2" descr="夏のイラスト「向日葵」">
            <a:extLst>
              <a:ext uri="{FF2B5EF4-FFF2-40B4-BE49-F238E27FC236}">
                <a16:creationId xmlns:a16="http://schemas.microsoft.com/office/drawing/2014/main" id="{0171FB63-B39F-FB0A-43C9-5353F921C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0" y="4341416"/>
            <a:ext cx="1638695" cy="206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D6C121D6-397F-EA1A-6FDF-6AAE77081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008" y="4843330"/>
            <a:ext cx="1231588" cy="155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445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９月</a:t>
            </a:r>
          </a:p>
        </p:txBody>
      </p:sp>
      <p:pic>
        <p:nvPicPr>
          <p:cNvPr id="4" name="Picture 12" descr="夕焼けとカカシのイラスト">
            <a:extLst>
              <a:ext uri="{FF2B5EF4-FFF2-40B4-BE49-F238E27FC236}">
                <a16:creationId xmlns:a16="http://schemas.microsoft.com/office/drawing/2014/main" id="{46459FCE-5154-51DC-B624-8867123A0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7" y="4840243"/>
            <a:ext cx="1605488" cy="16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09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1A6B576-70A6-57C3-B2FD-0C6BF85E2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 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1858CAA-3D50-1D39-0E30-0033FA32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月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569664-AABD-D40C-1535-85B4641A8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8696">
            <a:off x="3799971" y="704925"/>
            <a:ext cx="1376772" cy="137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0436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September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９月</a:t>
            </a:r>
          </a:p>
        </p:txBody>
      </p:sp>
      <p:pic>
        <p:nvPicPr>
          <p:cNvPr id="4" name="Picture 12" descr="夕焼けとカカシのイラスト">
            <a:extLst>
              <a:ext uri="{FF2B5EF4-FFF2-40B4-BE49-F238E27FC236}">
                <a16:creationId xmlns:a16="http://schemas.microsoft.com/office/drawing/2014/main" id="{F07370C3-67E8-A670-D2BA-3A3E9F784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7" y="4840243"/>
            <a:ext cx="1605488" cy="16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0413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１０月</a:t>
            </a:r>
          </a:p>
        </p:txBody>
      </p:sp>
      <p:pic>
        <p:nvPicPr>
          <p:cNvPr id="4" name="Picture 2" descr="松ぼっくりのイラスト">
            <a:extLst>
              <a:ext uri="{FF2B5EF4-FFF2-40B4-BE49-F238E27FC236}">
                <a16:creationId xmlns:a16="http://schemas.microsoft.com/office/drawing/2014/main" id="{BEF664CD-69C8-7B3A-34D3-FD6FFC745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648" y="329860"/>
            <a:ext cx="187166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松ぼっくりのイラスト">
            <a:extLst>
              <a:ext uri="{FF2B5EF4-FFF2-40B4-BE49-F238E27FC236}">
                <a16:creationId xmlns:a16="http://schemas.microsoft.com/office/drawing/2014/main" id="{142371FC-34C1-C575-186B-7F96A8078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738" y="1472917"/>
            <a:ext cx="973820" cy="99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0066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October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１０月</a:t>
            </a:r>
          </a:p>
        </p:txBody>
      </p:sp>
      <p:pic>
        <p:nvPicPr>
          <p:cNvPr id="4" name="Picture 2" descr="松ぼっくりのイラスト">
            <a:extLst>
              <a:ext uri="{FF2B5EF4-FFF2-40B4-BE49-F238E27FC236}">
                <a16:creationId xmlns:a16="http://schemas.microsoft.com/office/drawing/2014/main" id="{2EF49891-1B59-333B-0182-65F9ABC31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648" y="329860"/>
            <a:ext cx="187166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松ぼっくりのイラスト">
            <a:extLst>
              <a:ext uri="{FF2B5EF4-FFF2-40B4-BE49-F238E27FC236}">
                <a16:creationId xmlns:a16="http://schemas.microsoft.com/office/drawing/2014/main" id="{EC9A8C77-F488-41C1-87EF-0340DE17D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738" y="1472917"/>
            <a:ext cx="973820" cy="99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9200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１１月</a:t>
            </a:r>
          </a:p>
        </p:txBody>
      </p:sp>
      <p:pic>
        <p:nvPicPr>
          <p:cNvPr id="4" name="図 3" descr="落ち葉で焼き芋を焼く人のイラスト">
            <a:extLst>
              <a:ext uri="{FF2B5EF4-FFF2-40B4-BE49-F238E27FC236}">
                <a16:creationId xmlns:a16="http://schemas.microsoft.com/office/drawing/2014/main" id="{C63AA236-6B33-A31D-3DCB-3017C3CDC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658" y="5068907"/>
            <a:ext cx="1371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015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November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１１月</a:t>
            </a:r>
          </a:p>
        </p:txBody>
      </p:sp>
      <p:pic>
        <p:nvPicPr>
          <p:cNvPr id="5" name="図 4" descr="落ち葉で焼き芋を焼く人のイラスト">
            <a:extLst>
              <a:ext uri="{FF2B5EF4-FFF2-40B4-BE49-F238E27FC236}">
                <a16:creationId xmlns:a16="http://schemas.microsoft.com/office/drawing/2014/main" id="{F325EB13-5B78-73BF-2944-5B51D2B0E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658" y="5068907"/>
            <a:ext cx="1371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295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１２月</a:t>
            </a:r>
          </a:p>
        </p:txBody>
      </p:sp>
      <p:pic>
        <p:nvPicPr>
          <p:cNvPr id="4" name="Picture 2" descr="クリスマスのイラスト「ソリに乗ったサンタとトナカイ」">
            <a:extLst>
              <a:ext uri="{FF2B5EF4-FFF2-40B4-BE49-F238E27FC236}">
                <a16:creationId xmlns:a16="http://schemas.microsoft.com/office/drawing/2014/main" id="{B234A5EB-C10C-5A08-6848-D8623AA77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366687"/>
            <a:ext cx="2495550" cy="122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9087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Dece</a:t>
            </a:r>
            <a:r>
              <a:rPr kumimoji="1" lang="en-US" altLang="ja-JP"/>
              <a:t>mber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１２月</a:t>
            </a:r>
          </a:p>
        </p:txBody>
      </p:sp>
      <p:pic>
        <p:nvPicPr>
          <p:cNvPr id="5" name="Picture 2" descr="クリスマスのイラスト「ソリに乗ったサンタとトナカイ」">
            <a:extLst>
              <a:ext uri="{FF2B5EF4-FFF2-40B4-BE49-F238E27FC236}">
                <a16:creationId xmlns:a16="http://schemas.microsoft.com/office/drawing/2014/main" id="{D7DC1598-834D-3D58-CFE7-04D6C7225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366687"/>
            <a:ext cx="2495550" cy="122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6578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7B02A9F-6996-9A21-2F71-BCDB1F48E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3DB279D-55DE-D34F-E0F4-269E5953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  <a:cs typeface="Calibri Light"/>
              </a:rPr>
              <a:t>一年</a:t>
            </a:r>
          </a:p>
        </p:txBody>
      </p:sp>
      <p:pic>
        <p:nvPicPr>
          <p:cNvPr id="4" name="図 3" descr="アイコン&#10;&#10;説明は自動で生成されたものです">
            <a:extLst>
              <a:ext uri="{FF2B5EF4-FFF2-40B4-BE49-F238E27FC236}">
                <a16:creationId xmlns:a16="http://schemas.microsoft.com/office/drawing/2014/main" id="{B79C9AA2-3404-59B5-4588-549DEF16D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857" y="158826"/>
            <a:ext cx="1861850" cy="173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177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4208F55-A7DE-A71D-49BF-08D95C1CE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n-US" altLang="ja-JP">
                <a:latin typeface="UD デジタル 教科書体 NP-R"/>
                <a:ea typeface="UD デジタル 教科書体 NP-R"/>
              </a:rPr>
              <a:t>year</a:t>
            </a:r>
            <a:endParaRPr lang="en-US" altLang="ja-JP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4BD6C92-02D4-63F8-D3E7-C140961C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  <a:cs typeface="Calibri Light"/>
              </a:rPr>
              <a:t>一年</a:t>
            </a:r>
          </a:p>
        </p:txBody>
      </p:sp>
      <p:pic>
        <p:nvPicPr>
          <p:cNvPr id="5" name="図 4" descr="アイコン&#10;&#10;説明は自動で生成されたものです">
            <a:extLst>
              <a:ext uri="{FF2B5EF4-FFF2-40B4-BE49-F238E27FC236}">
                <a16:creationId xmlns:a16="http://schemas.microsoft.com/office/drawing/2014/main" id="{0B74C2CB-45F9-E140-71CD-96F85AAB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857" y="158826"/>
            <a:ext cx="1861850" cy="173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493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7B02A9F-6996-9A21-2F71-BCDB1F48E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3DB279D-55DE-D34F-E0F4-269E5953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  <a:cs typeface="Calibri Light"/>
              </a:rPr>
              <a:t>ひと月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F303025-D432-2FBB-24BA-CB4A6195A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3814" y="548720"/>
            <a:ext cx="12096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7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E79429-49F3-A1A1-53EB-D30F62710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	moon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F6D2AFC-35DC-46E2-B232-40BA9B11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月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4087908-32E2-1A40-097C-73F1F69D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8696">
            <a:off x="3799971" y="704925"/>
            <a:ext cx="1376772" cy="137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5994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4208F55-A7DE-A71D-49BF-08D95C1CE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n-US" altLang="ja-JP">
                <a:latin typeface="UD デジタル 教科書体 NP-R"/>
                <a:ea typeface="UD デジタル 教科書体 NP-R"/>
              </a:rPr>
              <a:t>month</a:t>
            </a:r>
            <a:endParaRPr lang="en-US" altLang="ja-JP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4BD6C92-02D4-63F8-D3E7-C140961C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  <a:cs typeface="Calibri Light"/>
              </a:rPr>
              <a:t>ひと月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8A2AFB2-5438-7CE4-A7ED-85669D72A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3814" y="548720"/>
            <a:ext cx="12096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720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7B02A9F-6996-9A21-2F71-BCDB1F48E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3DB279D-55DE-D34F-E0F4-269E5953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  <a:cs typeface="Calibri Light"/>
              </a:rPr>
              <a:t>一日</a:t>
            </a:r>
          </a:p>
        </p:txBody>
      </p:sp>
      <p:pic>
        <p:nvPicPr>
          <p:cNvPr id="4" name="図 3" descr="24時間のマーク">
            <a:extLst>
              <a:ext uri="{FF2B5EF4-FFF2-40B4-BE49-F238E27FC236}">
                <a16:creationId xmlns:a16="http://schemas.microsoft.com/office/drawing/2014/main" id="{EB5AB142-E0BB-EF47-5C46-7C906EEB0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980000">
            <a:off x="1822044" y="1341943"/>
            <a:ext cx="1075865" cy="107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991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4208F55-A7DE-A71D-49BF-08D95C1CE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n-US" altLang="ja-JP">
                <a:latin typeface="UD デジタル 教科書体 NP-R"/>
                <a:ea typeface="UD デジタル 教科書体 NP-R"/>
              </a:rPr>
              <a:t>day</a:t>
            </a:r>
            <a:endParaRPr lang="en-US" altLang="ja-JP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4BD6C92-02D4-63F8-D3E7-C140961C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  <a:cs typeface="Calibri Light"/>
              </a:rPr>
              <a:t>一日</a:t>
            </a:r>
          </a:p>
        </p:txBody>
      </p:sp>
      <p:pic>
        <p:nvPicPr>
          <p:cNvPr id="5" name="図 4" descr="24時間のマーク">
            <a:extLst>
              <a:ext uri="{FF2B5EF4-FFF2-40B4-BE49-F238E27FC236}">
                <a16:creationId xmlns:a16="http://schemas.microsoft.com/office/drawing/2014/main" id="{804A571D-7778-E153-9545-420D8046A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980000">
            <a:off x="1822044" y="1341943"/>
            <a:ext cx="1075865" cy="107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4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1A6B576-70A6-57C3-B2FD-0C6BF85E2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 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1858CAA-3D50-1D39-0E30-0033FA32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星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578216E-A67A-8A67-4B23-E390F281E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084" y="611281"/>
            <a:ext cx="1619271" cy="154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AEC505B1-96E2-A9B3-2AAF-4A199E92D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68642" flipV="1">
            <a:off x="4107117" y="1526775"/>
            <a:ext cx="390525" cy="37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8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E79429-49F3-A1A1-53EB-D30F62710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star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F6D2AFC-35DC-46E2-B232-40BA9B11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星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10A4A41-C087-8065-A9EA-F4E394E55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084" y="611281"/>
            <a:ext cx="1619271" cy="154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E436EA2C-B403-6308-7F44-D87B4DB15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68642" flipV="1">
            <a:off x="4107117" y="1526775"/>
            <a:ext cx="390525" cy="37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26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1A6B576-70A6-57C3-B2FD-0C6BF85E2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 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1858CAA-3D50-1D39-0E30-0033FA32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くも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57A6304D-AA77-83EF-34D6-0B7415FB2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55" y="325502"/>
            <a:ext cx="2083186" cy="17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405398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赤紫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sz="15000" dirty="0" smtClean="0">
            <a:solidFill>
              <a:srgbClr val="FF0000"/>
            </a:solidFill>
            <a:latin typeface="UD デジタル 教科書体 NP-R" panose="02020400000000000000" pitchFamily="18" charset="-128"/>
            <a:ea typeface="UD デジタル 教科書体 NP-R" panose="02020400000000000000" pitchFamily="18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レトロスペクト</Template>
  <Application>Microsoft Office PowerPoint</Application>
  <PresentationFormat>Widescreen</PresentationFormat>
  <Slides>62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レトロスペクト</vt:lpstr>
      <vt:lpstr>PowerPoint Presentation</vt:lpstr>
      <vt:lpstr>PowerPoint Presentation</vt:lpstr>
      <vt:lpstr>太陽</vt:lpstr>
      <vt:lpstr>太陽</vt:lpstr>
      <vt:lpstr>月</vt:lpstr>
      <vt:lpstr>月</vt:lpstr>
      <vt:lpstr>星</vt:lpstr>
      <vt:lpstr>星</vt:lpstr>
      <vt:lpstr>くも</vt:lpstr>
      <vt:lpstr>くも</vt:lpstr>
      <vt:lpstr>かみなり</vt:lpstr>
      <vt:lpstr>かみなり</vt:lpstr>
      <vt:lpstr>雪</vt:lpstr>
      <vt:lpstr>雪</vt:lpstr>
      <vt:lpstr>雨</vt:lpstr>
      <vt:lpstr>雨</vt:lpstr>
      <vt:lpstr>風</vt:lpstr>
      <vt:lpstr>風</vt:lpstr>
      <vt:lpstr>天気</vt:lpstr>
      <vt:lpstr>天気</vt:lpstr>
      <vt:lpstr>台風</vt:lpstr>
      <vt:lpstr>台風</vt:lpstr>
      <vt:lpstr>天気がいい</vt:lpstr>
      <vt:lpstr>天気がいい</vt:lpstr>
      <vt:lpstr>くもっている</vt:lpstr>
      <vt:lpstr>くもっている</vt:lpstr>
      <vt:lpstr>雨がふっている</vt:lpstr>
      <vt:lpstr>雨がふっている</vt:lpstr>
      <vt:lpstr>雪がふっている</vt:lpstr>
      <vt:lpstr>雪がふっている</vt:lpstr>
      <vt:lpstr>風がふいている</vt:lpstr>
      <vt:lpstr>風がふいている</vt:lpstr>
      <vt:lpstr>１月</vt:lpstr>
      <vt:lpstr>１月</vt:lpstr>
      <vt:lpstr>２月</vt:lpstr>
      <vt:lpstr>２月</vt:lpstr>
      <vt:lpstr>３月</vt:lpstr>
      <vt:lpstr>３月</vt:lpstr>
      <vt:lpstr>４月</vt:lpstr>
      <vt:lpstr>４月</vt:lpstr>
      <vt:lpstr>５月</vt:lpstr>
      <vt:lpstr>５月</vt:lpstr>
      <vt:lpstr>６月</vt:lpstr>
      <vt:lpstr>６月</vt:lpstr>
      <vt:lpstr>７月</vt:lpstr>
      <vt:lpstr>７月</vt:lpstr>
      <vt:lpstr>８月</vt:lpstr>
      <vt:lpstr>８月</vt:lpstr>
      <vt:lpstr>９月</vt:lpstr>
      <vt:lpstr>９月</vt:lpstr>
      <vt:lpstr>１０月</vt:lpstr>
      <vt:lpstr>１０月</vt:lpstr>
      <vt:lpstr>１１月</vt:lpstr>
      <vt:lpstr>１１月</vt:lpstr>
      <vt:lpstr>１２月</vt:lpstr>
      <vt:lpstr>１２月</vt:lpstr>
      <vt:lpstr>一年</vt:lpstr>
      <vt:lpstr>一年</vt:lpstr>
      <vt:lpstr>ひと月</vt:lpstr>
      <vt:lpstr>ひと月</vt:lpstr>
      <vt:lpstr>一日</vt:lpstr>
      <vt:lpstr>一日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　英単語</dc:title>
  <dc:creator>colas@edu-c.local</dc:creator>
  <cp:revision>1</cp:revision>
  <cp:lastPrinted>2024-01-25T02:14:43Z</cp:lastPrinted>
  <dcterms:created xsi:type="dcterms:W3CDTF">2023-10-18T04:09:41Z</dcterms:created>
  <dcterms:modified xsi:type="dcterms:W3CDTF">2024-03-15T04:28:21Z</dcterms:modified>
</cp:coreProperties>
</file>