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42" r:id="rId3"/>
    <p:sldId id="481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505" r:id="rId28"/>
    <p:sldId id="506" r:id="rId29"/>
    <p:sldId id="507" r:id="rId30"/>
    <p:sldId id="508" r:id="rId31"/>
    <p:sldId id="509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517" r:id="rId40"/>
    <p:sldId id="518" r:id="rId41"/>
    <p:sldId id="519" r:id="rId42"/>
    <p:sldId id="520" r:id="rId43"/>
    <p:sldId id="521" r:id="rId44"/>
    <p:sldId id="522" r:id="rId45"/>
    <p:sldId id="523" r:id="rId46"/>
    <p:sldId id="524" r:id="rId47"/>
    <p:sldId id="525" r:id="rId48"/>
    <p:sldId id="526" r:id="rId49"/>
    <p:sldId id="527" r:id="rId50"/>
    <p:sldId id="528" r:id="rId51"/>
    <p:sldId id="529" r:id="rId52"/>
    <p:sldId id="530" r:id="rId53"/>
    <p:sldId id="531" r:id="rId54"/>
    <p:sldId id="532" r:id="rId55"/>
    <p:sldId id="533" r:id="rId56"/>
    <p:sldId id="534" r:id="rId57"/>
    <p:sldId id="535" r:id="rId58"/>
    <p:sldId id="536" r:id="rId59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A2"/>
    <a:srgbClr val="F57B84"/>
    <a:srgbClr val="FDD3EE"/>
    <a:srgbClr val="FF0066"/>
    <a:srgbClr val="DBFFF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3733" autoAdjust="0"/>
  </p:normalViewPr>
  <p:slideViewPr>
    <p:cSldViewPr snapToGrid="0">
      <p:cViewPr>
        <p:scale>
          <a:sx n="66" d="100"/>
          <a:sy n="66" d="100"/>
        </p:scale>
        <p:origin x="11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997D3E-4576-F3B8-D8C4-00321E23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DA4059-2DF4-3D59-8A6D-A86428BB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6657768-F2A2-BC54-1FE4-5F125D81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73D067-BE02-0AA3-6540-B92964A0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43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30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常の長さの英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" y="2681934"/>
            <a:ext cx="12192000" cy="3073883"/>
          </a:xfrm>
        </p:spPr>
        <p:txBody>
          <a:bodyPr>
            <a:noAutofit/>
          </a:bodyPr>
          <a:lstStyle>
            <a:lvl1pPr marL="0" indent="0" algn="ctr">
              <a:buNone/>
              <a:defRPr sz="19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28578"/>
            <a:ext cx="11880000" cy="2235487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330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常のスポー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" y="2681934"/>
            <a:ext cx="12192000" cy="3073883"/>
          </a:xfrm>
        </p:spPr>
        <p:txBody>
          <a:bodyPr>
            <a:noAutofit/>
          </a:bodyPr>
          <a:lstStyle>
            <a:lvl1pPr marL="0" indent="0" algn="ctr">
              <a:buNone/>
              <a:defRPr sz="19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28578"/>
            <a:ext cx="11880000" cy="2235487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206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長い長さの英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68605" y="2786317"/>
            <a:ext cx="12726063" cy="3073883"/>
          </a:xfrm>
        </p:spPr>
        <p:txBody>
          <a:bodyPr>
            <a:noAutofit/>
          </a:bodyPr>
          <a:lstStyle>
            <a:lvl1pPr marL="0" indent="0" algn="ctr">
              <a:buNone/>
              <a:defRPr sz="158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kumimoji="1" lang="en-US" altLang="ja-JP" dirty="0" err="1"/>
              <a:t>watyr</a:t>
            </a:r>
            <a:r>
              <a:rPr kumimoji="1" lang="en-US" altLang="ja-JP" dirty="0"/>
              <a:t> melon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30400"/>
            <a:ext cx="11880000" cy="1948852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668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番長いや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1E32DC5E-B007-7052-E1DD-0F938950DD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67032" y="2664598"/>
            <a:ext cx="12726063" cy="3073883"/>
          </a:xfrm>
        </p:spPr>
        <p:txBody>
          <a:bodyPr>
            <a:noAutofit/>
          </a:bodyPr>
          <a:lstStyle>
            <a:lvl1pPr marL="0" indent="0" algn="ctr">
              <a:buNone/>
              <a:defRPr sz="14000">
                <a:solidFill>
                  <a:srgbClr val="FF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defRPr>
            </a:lvl1pPr>
            <a:lvl2pPr marL="201168" indent="0">
              <a:buNone/>
              <a:defRPr/>
            </a:lvl2pPr>
          </a:lstStyle>
          <a:p>
            <a:pPr lvl="0"/>
            <a:r>
              <a:rPr kumimoji="1" lang="en-US" altLang="ja-JP" dirty="0"/>
              <a:t>sweet potato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203BEB-C13B-CEB9-ED80-E431A5C28A6D}"/>
              </a:ext>
            </a:extLst>
          </p:cNvPr>
          <p:cNvGrpSpPr/>
          <p:nvPr userDrawn="1"/>
        </p:nvGrpSpPr>
        <p:grpSpPr>
          <a:xfrm>
            <a:off x="156000" y="2930401"/>
            <a:ext cx="11880000" cy="1553584"/>
            <a:chOff x="954506" y="4374616"/>
            <a:chExt cx="5023107" cy="19041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1F17747-E4B3-9DE6-2982-DFD9CE351AD0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832055A-FF31-58D4-1C07-648014042A3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4CCAA27-DDF7-8948-8D4E-65E0548694B5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331CD8E-66FB-4B82-ED29-E56A13EACD9F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B9A8-FF3F-AF78-7409-73557FDD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38" y="263502"/>
            <a:ext cx="10622206" cy="1450757"/>
          </a:xfrm>
        </p:spPr>
        <p:txBody>
          <a:bodyPr>
            <a:noAutofit/>
          </a:bodyPr>
          <a:lstStyle>
            <a:lvl1pPr algn="ctr">
              <a:defRPr sz="10400"/>
            </a:lvl1pPr>
          </a:lstStyle>
          <a:p>
            <a:endParaRPr kumimoji="1" lang="ja-JP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3D32EA-D37D-8692-2B0E-F37FBB6BD8EB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0979017-126B-394D-B5E3-C34DBC68A17B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B46CE-8B45-5E5D-FF1C-294D22D20F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1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0872F55-03C8-94F2-8733-E2979C824437}"/>
              </a:ext>
            </a:extLst>
          </p:cNvPr>
          <p:cNvGrpSpPr/>
          <p:nvPr userDrawn="1"/>
        </p:nvGrpSpPr>
        <p:grpSpPr>
          <a:xfrm>
            <a:off x="533474" y="2441329"/>
            <a:ext cx="11186012" cy="3314487"/>
            <a:chOff x="954506" y="4374616"/>
            <a:chExt cx="5023107" cy="1904141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F6E650F4-BF8A-DC42-D78E-FE3574AF4DB8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5785009"/>
              <a:ext cx="5023107" cy="0"/>
            </a:xfrm>
            <a:prstGeom prst="line">
              <a:avLst/>
            </a:prstGeom>
            <a:ln w="57150">
              <a:solidFill>
                <a:srgbClr val="F79BA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24417A9-3625-85CA-911D-8145AF33F4AD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883015"/>
              <a:ext cx="5023107" cy="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75E39FC4-3775-C441-C6C8-A65EE5A0FC84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4374616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F1E8B45E-17FD-E93A-93D6-335B5D479EBD}"/>
                </a:ext>
              </a:extLst>
            </p:cNvPr>
            <p:cNvCxnSpPr>
              <a:cxnSpLocks/>
            </p:cNvCxnSpPr>
            <p:nvPr/>
          </p:nvCxnSpPr>
          <p:spPr>
            <a:xfrm>
              <a:off x="954506" y="6278757"/>
              <a:ext cx="502310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6FE6414-046E-079C-B791-AAF177AD087B}"/>
              </a:ext>
            </a:extLst>
          </p:cNvPr>
          <p:cNvSpPr txBox="1">
            <a:spLocks/>
          </p:cNvSpPr>
          <p:nvPr userDrawn="1"/>
        </p:nvSpPr>
        <p:spPr>
          <a:xfrm>
            <a:off x="1005608" y="309362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2CEF4-F476-BBDF-1D67-7A3905B61A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2192" y="4850329"/>
            <a:ext cx="1695236" cy="16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6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1D132E-88E9-407A-BC09-C822B486BD08}" type="datetimeFigureOut">
              <a:rPr kumimoji="1" lang="ja-JP" altLang="en-US" smtClean="0"/>
              <a:t>2024/3/14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3D4145-6A58-4711-81AF-6E88D959B1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A726AF72-4428-2F78-4683-A1D5FC9CA271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04ED3C1-3292-04DC-1FFE-5C6F0A838F84}"/>
              </a:ext>
            </a:extLst>
          </p:cNvPr>
          <p:cNvSpPr/>
          <p:nvPr userDrawn="1"/>
        </p:nvSpPr>
        <p:spPr>
          <a:xfrm>
            <a:off x="15" y="6347568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91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7" r:id="rId2"/>
    <p:sldLayoutId id="2147483738" r:id="rId3"/>
    <p:sldLayoutId id="2147483742" r:id="rId4"/>
    <p:sldLayoutId id="2147483740" r:id="rId5"/>
    <p:sldLayoutId id="2147483741" r:id="rId6"/>
    <p:sldLayoutId id="2147483728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RBOB7X_V890/U3v3L53EXuI/AAAAAAAAgpQ/FGwb-omqp1A/s800/tree_seichou09.png">
            <a:extLst>
              <a:ext uri="{FF2B5EF4-FFF2-40B4-BE49-F238E27FC236}">
                <a16:creationId xmlns:a16="http://schemas.microsoft.com/office/drawing/2014/main" id="{252348DA-27FD-4F2A-AF0E-4BC93548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7" y="0"/>
            <a:ext cx="516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98C21CE5-E5C4-4207-9D07-CB3FC537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66" y="475297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C7CA0458-653B-4264-8D97-7E9E023C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5988" y="4479175"/>
            <a:ext cx="1631791" cy="237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2.bp.blogspot.com/-aUf0uI4Zsqw/U3v3Io9TvFI/AAAAAAAAgoY/dVk5zRcP0Cs/s800/tree_seichou02.png">
            <a:extLst>
              <a:ext uri="{FF2B5EF4-FFF2-40B4-BE49-F238E27FC236}">
                <a16:creationId xmlns:a16="http://schemas.microsoft.com/office/drawing/2014/main" id="{4455534F-40F2-4184-9280-243181AD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8" y="4200352"/>
            <a:ext cx="2057400" cy="26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青い鳥のイラスト">
            <a:extLst>
              <a:ext uri="{FF2B5EF4-FFF2-40B4-BE49-F238E27FC236}">
                <a16:creationId xmlns:a16="http://schemas.microsoft.com/office/drawing/2014/main" id="{019C42B0-7DAD-449B-949D-BB806DA5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42" y="3075435"/>
            <a:ext cx="1243765" cy="112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9A8B48F1-FFCA-4B33-96E1-DEB7C85DC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6" r="54897"/>
          <a:stretch/>
        </p:blipFill>
        <p:spPr bwMode="auto">
          <a:xfrm>
            <a:off x="8559640" y="5707438"/>
            <a:ext cx="728896" cy="7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AE981306-615C-4646-9CE1-5D4B65297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53609" b="63239"/>
          <a:stretch/>
        </p:blipFill>
        <p:spPr bwMode="auto">
          <a:xfrm rot="20369294" flipH="1">
            <a:off x="676400" y="1131311"/>
            <a:ext cx="1121533" cy="876374"/>
          </a:xfrm>
          <a:prstGeom prst="rect">
            <a:avLst/>
          </a:prstGeom>
          <a:noFill/>
          <a:scene3d>
            <a:camera prst="orthographicFront">
              <a:rot lat="0" lon="20699996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3.bp.blogspot.com/-7Gf3VVd6S_o/UWya7EElZsI/AAAAAAAAQiA/UXCN-xqrV94/s1600/kotori.png">
            <a:extLst>
              <a:ext uri="{FF2B5EF4-FFF2-40B4-BE49-F238E27FC236}">
                <a16:creationId xmlns:a16="http://schemas.microsoft.com/office/drawing/2014/main" id="{6AD201D6-2521-45AE-8C39-1642495DE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9" t="28550" r="1" b="31145"/>
          <a:stretch/>
        </p:blipFill>
        <p:spPr bwMode="auto">
          <a:xfrm rot="733460">
            <a:off x="5427292" y="328657"/>
            <a:ext cx="757613" cy="5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字幕 4">
            <a:extLst>
              <a:ext uri="{FF2B5EF4-FFF2-40B4-BE49-F238E27FC236}">
                <a16:creationId xmlns:a16="http://schemas.microsoft.com/office/drawing/2014/main" id="{7DBA85A4-3D65-BCEB-AF41-377A3F063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4688" y="4542176"/>
            <a:ext cx="5711715" cy="1143000"/>
          </a:xfrm>
        </p:spPr>
        <p:txBody>
          <a:bodyPr/>
          <a:lstStyle/>
          <a:p>
            <a:r>
              <a:rPr lang="ja-JP" altLang="en-US" dirty="0"/>
              <a:t>日本語を読んで、英語で書いてみよう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EC001B5-69F7-49C5-BE6B-46C4F58B8F1C}"/>
              </a:ext>
            </a:extLst>
          </p:cNvPr>
          <p:cNvSpPr>
            <a:spLocks noGrp="1"/>
          </p:cNvSpPr>
          <p:nvPr/>
        </p:nvSpPr>
        <p:spPr>
          <a:xfrm>
            <a:off x="888834" y="790170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</a:t>
            </a:r>
            <a:b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英単語スライド</a:t>
            </a:r>
            <a:endParaRPr kumimoji="1" lang="ja-JP" altLang="en-US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98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dog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いぬ</a:t>
            </a:r>
          </a:p>
        </p:txBody>
      </p:sp>
      <p:pic>
        <p:nvPicPr>
          <p:cNvPr id="4" name="Picture 12" descr="犬の家族のイラスト">
            <a:extLst>
              <a:ext uri="{FF2B5EF4-FFF2-40B4-BE49-F238E27FC236}">
                <a16:creationId xmlns:a16="http://schemas.microsoft.com/office/drawing/2014/main" id="{5A2CCBA6-E896-08AD-3387-3D90103F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40" y="4813697"/>
            <a:ext cx="1981095" cy="17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1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ぞう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D8B5A631-DD82-39CE-DA94-3620C663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678" y="4848055"/>
            <a:ext cx="2230599" cy="18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9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elephant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ぞう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78D95665-83D0-7C5A-DAD9-AE5FC2FB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678" y="4848055"/>
            <a:ext cx="2230599" cy="18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きつね</a:t>
            </a:r>
          </a:p>
        </p:txBody>
      </p:sp>
      <p:pic>
        <p:nvPicPr>
          <p:cNvPr id="4" name="Picture 16" descr="狐のイラスト">
            <a:extLst>
              <a:ext uri="{FF2B5EF4-FFF2-40B4-BE49-F238E27FC236}">
                <a16:creationId xmlns:a16="http://schemas.microsoft.com/office/drawing/2014/main" id="{70E629DC-42F1-9509-5761-5D2723BBC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1821" y="1080852"/>
            <a:ext cx="1980117" cy="181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4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fox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きつね</a:t>
            </a:r>
          </a:p>
        </p:txBody>
      </p:sp>
      <p:pic>
        <p:nvPicPr>
          <p:cNvPr id="4" name="Picture 16" descr="狐のイラスト">
            <a:extLst>
              <a:ext uri="{FF2B5EF4-FFF2-40B4-BE49-F238E27FC236}">
                <a16:creationId xmlns:a16="http://schemas.microsoft.com/office/drawing/2014/main" id="{A7267EAD-718F-AE0F-7501-93F492F1D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1821" y="1080852"/>
            <a:ext cx="1980117" cy="181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4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ゴリラ</a:t>
            </a:r>
          </a:p>
        </p:txBody>
      </p:sp>
      <p:pic>
        <p:nvPicPr>
          <p:cNvPr id="4" name="Picture 18" descr="ゴリラのイラスト">
            <a:extLst>
              <a:ext uri="{FF2B5EF4-FFF2-40B4-BE49-F238E27FC236}">
                <a16:creationId xmlns:a16="http://schemas.microsoft.com/office/drawing/2014/main" id="{FE7CC866-76A3-AEE3-BD0C-279D7805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29" y="4885767"/>
            <a:ext cx="1388628" cy="15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34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gorilla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ゴリラ</a:t>
            </a:r>
          </a:p>
        </p:txBody>
      </p:sp>
      <p:pic>
        <p:nvPicPr>
          <p:cNvPr id="4" name="Picture 18" descr="ゴリラのイラスト">
            <a:extLst>
              <a:ext uri="{FF2B5EF4-FFF2-40B4-BE49-F238E27FC236}">
                <a16:creationId xmlns:a16="http://schemas.microsoft.com/office/drawing/2014/main" id="{20FC272E-C59C-52F9-DBD8-553AC7D39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29" y="4885767"/>
            <a:ext cx="1388628" cy="15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12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うま</a:t>
            </a:r>
          </a:p>
        </p:txBody>
      </p:sp>
      <p:pic>
        <p:nvPicPr>
          <p:cNvPr id="4" name="Picture 20" descr="サラブレッドのイラスト（栗毛）">
            <a:extLst>
              <a:ext uri="{FF2B5EF4-FFF2-40B4-BE49-F238E27FC236}">
                <a16:creationId xmlns:a16="http://schemas.microsoft.com/office/drawing/2014/main" id="{F307CBDA-9170-25AE-29AB-B4B97E949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657">
            <a:off x="9650365" y="5273720"/>
            <a:ext cx="1864268" cy="15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10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horse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うま</a:t>
            </a:r>
          </a:p>
        </p:txBody>
      </p:sp>
      <p:pic>
        <p:nvPicPr>
          <p:cNvPr id="4" name="Picture 20" descr="サラブレッドのイラスト（栗毛）">
            <a:extLst>
              <a:ext uri="{FF2B5EF4-FFF2-40B4-BE49-F238E27FC236}">
                <a16:creationId xmlns:a16="http://schemas.microsoft.com/office/drawing/2014/main" id="{A278BE8F-0290-D21B-828E-847823B1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657">
            <a:off x="9650365" y="5273720"/>
            <a:ext cx="1864268" cy="15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ライオン</a:t>
            </a:r>
          </a:p>
        </p:txBody>
      </p:sp>
      <p:pic>
        <p:nvPicPr>
          <p:cNvPr id="5" name="Picture 22" descr="ライオンのイラスト（オス）">
            <a:extLst>
              <a:ext uri="{FF2B5EF4-FFF2-40B4-BE49-F238E27FC236}">
                <a16:creationId xmlns:a16="http://schemas.microsoft.com/office/drawing/2014/main" id="{3C1124E2-66A5-BFE4-3F93-6DCF71B59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29" y="5095760"/>
            <a:ext cx="1791502" cy="15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55CBE80-B83C-DFB3-F20A-599921CB5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13" y="-97974"/>
            <a:ext cx="12473043" cy="2972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ヤシの木とビーチのイラスト（背景素材）">
            <a:extLst>
              <a:ext uri="{FF2B5EF4-FFF2-40B4-BE49-F238E27FC236}">
                <a16:creationId xmlns:a16="http://schemas.microsoft.com/office/drawing/2014/main" id="{6D4A1CCD-9438-1684-3887-BAC7AD36F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97" y="2471158"/>
            <a:ext cx="7123633" cy="4012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森のイラスト（背景素材）">
            <a:extLst>
              <a:ext uri="{FF2B5EF4-FFF2-40B4-BE49-F238E27FC236}">
                <a16:creationId xmlns:a16="http://schemas.microsoft.com/office/drawing/2014/main" id="{BC1FF514-74DE-4228-8C04-647C3FF28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13" y="2473632"/>
            <a:ext cx="7017465" cy="3953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C5549C8B-CFBF-B287-750F-F606ED2D3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610" y="4758683"/>
            <a:ext cx="2021580" cy="18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「動物園」のイラスト文字">
            <a:extLst>
              <a:ext uri="{FF2B5EF4-FFF2-40B4-BE49-F238E27FC236}">
                <a16:creationId xmlns:a16="http://schemas.microsoft.com/office/drawing/2014/main" id="{F8AF00C9-75EB-1B3F-78C0-1EDE1BFF9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2" y="4335694"/>
            <a:ext cx="2762079" cy="23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水族館のイラスト">
            <a:extLst>
              <a:ext uri="{FF2B5EF4-FFF2-40B4-BE49-F238E27FC236}">
                <a16:creationId xmlns:a16="http://schemas.microsoft.com/office/drawing/2014/main" id="{8394220D-AC75-44EC-B7D3-5438B5F50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543" y="4758683"/>
            <a:ext cx="1838347" cy="17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4BACF250-CF7C-5B5A-2E02-2D0F80D0B3D1}"/>
              </a:ext>
            </a:extLst>
          </p:cNvPr>
          <p:cNvSpPr txBox="1">
            <a:spLocks/>
          </p:cNvSpPr>
          <p:nvPr/>
        </p:nvSpPr>
        <p:spPr>
          <a:xfrm>
            <a:off x="1591403" y="100460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>
                <a:solidFill>
                  <a:schemeClr val="tx1"/>
                </a:solidFill>
              </a:rPr>
              <a:t>動物編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9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lion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ライオン</a:t>
            </a:r>
          </a:p>
        </p:txBody>
      </p:sp>
      <p:pic>
        <p:nvPicPr>
          <p:cNvPr id="4" name="Picture 22" descr="ライオンのイラスト（オス）">
            <a:extLst>
              <a:ext uri="{FF2B5EF4-FFF2-40B4-BE49-F238E27FC236}">
                <a16:creationId xmlns:a16="http://schemas.microsoft.com/office/drawing/2014/main" id="{2DC7A172-FD5D-7DEC-B944-8049F7D0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29" y="5095760"/>
            <a:ext cx="1791502" cy="15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13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さる</a:t>
            </a:r>
          </a:p>
        </p:txBody>
      </p:sp>
      <p:pic>
        <p:nvPicPr>
          <p:cNvPr id="4" name="Picture 24" descr="猿のキャラクター">
            <a:extLst>
              <a:ext uri="{FF2B5EF4-FFF2-40B4-BE49-F238E27FC236}">
                <a16:creationId xmlns:a16="http://schemas.microsoft.com/office/drawing/2014/main" id="{58C3148B-5B5C-01B7-69DC-619738A4C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6"/>
          <a:stretch/>
        </p:blipFill>
        <p:spPr bwMode="auto">
          <a:xfrm>
            <a:off x="126518" y="4832764"/>
            <a:ext cx="1658248" cy="15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65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monkey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さる</a:t>
            </a:r>
          </a:p>
        </p:txBody>
      </p:sp>
      <p:pic>
        <p:nvPicPr>
          <p:cNvPr id="4" name="Picture 24" descr="猿のキャラクター">
            <a:extLst>
              <a:ext uri="{FF2B5EF4-FFF2-40B4-BE49-F238E27FC236}">
                <a16:creationId xmlns:a16="http://schemas.microsoft.com/office/drawing/2014/main" id="{2B0334E1-460A-A87B-8A9D-CE259E867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6"/>
          <a:stretch/>
        </p:blipFill>
        <p:spPr bwMode="auto">
          <a:xfrm>
            <a:off x="126518" y="4832764"/>
            <a:ext cx="1658248" cy="15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75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ねずみ</a:t>
            </a:r>
          </a:p>
        </p:txBody>
      </p:sp>
      <p:pic>
        <p:nvPicPr>
          <p:cNvPr id="4" name="Picture 26" descr="ネズミのイラスト・子年">
            <a:extLst>
              <a:ext uri="{FF2B5EF4-FFF2-40B4-BE49-F238E27FC236}">
                <a16:creationId xmlns:a16="http://schemas.microsoft.com/office/drawing/2014/main" id="{7FAEB9DA-95AD-9387-D74C-27EE63B0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2492" y="426146"/>
            <a:ext cx="1352075" cy="13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50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mouse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ねずみ</a:t>
            </a:r>
          </a:p>
        </p:txBody>
      </p:sp>
      <p:pic>
        <p:nvPicPr>
          <p:cNvPr id="4" name="Picture 26" descr="ネズミのイラスト・子年">
            <a:extLst>
              <a:ext uri="{FF2B5EF4-FFF2-40B4-BE49-F238E27FC236}">
                <a16:creationId xmlns:a16="http://schemas.microsoft.com/office/drawing/2014/main" id="{6B18CB3A-3CE1-4AA6-FC23-4FD70ABC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2492" y="426146"/>
            <a:ext cx="1352075" cy="135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31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パンダ</a:t>
            </a:r>
          </a:p>
        </p:txBody>
      </p:sp>
      <p:pic>
        <p:nvPicPr>
          <p:cNvPr id="4" name="Picture 28" descr="パンダのキャラクターのイラスト">
            <a:extLst>
              <a:ext uri="{FF2B5EF4-FFF2-40B4-BE49-F238E27FC236}">
                <a16:creationId xmlns:a16="http://schemas.microsoft.com/office/drawing/2014/main" id="{53CCDB8A-EA30-98E9-0B16-F5ECC7EF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26" y="1558404"/>
            <a:ext cx="1293499" cy="146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51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panda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パンダ</a:t>
            </a:r>
          </a:p>
        </p:txBody>
      </p:sp>
      <p:pic>
        <p:nvPicPr>
          <p:cNvPr id="4" name="Picture 28" descr="パンダのキャラクターのイラスト">
            <a:extLst>
              <a:ext uri="{FF2B5EF4-FFF2-40B4-BE49-F238E27FC236}">
                <a16:creationId xmlns:a16="http://schemas.microsoft.com/office/drawing/2014/main" id="{DE06710D-AA56-915D-D690-962823400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26" y="1558404"/>
            <a:ext cx="1293499" cy="146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00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キリン</a:t>
            </a:r>
          </a:p>
        </p:txBody>
      </p:sp>
      <p:pic>
        <p:nvPicPr>
          <p:cNvPr id="4" name="Picture 38" descr="キリンのイラスト">
            <a:extLst>
              <a:ext uri="{FF2B5EF4-FFF2-40B4-BE49-F238E27FC236}">
                <a16:creationId xmlns:a16="http://schemas.microsoft.com/office/drawing/2014/main" id="{3B6225E6-96FA-DC13-1547-BEE04972F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b="42712"/>
          <a:stretch/>
        </p:blipFill>
        <p:spPr bwMode="auto">
          <a:xfrm flipH="1">
            <a:off x="9021628" y="1453486"/>
            <a:ext cx="1744766" cy="148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23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giraffe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キリン</a:t>
            </a:r>
          </a:p>
        </p:txBody>
      </p:sp>
      <p:pic>
        <p:nvPicPr>
          <p:cNvPr id="4" name="Picture 38" descr="キリンのイラスト">
            <a:extLst>
              <a:ext uri="{FF2B5EF4-FFF2-40B4-BE49-F238E27FC236}">
                <a16:creationId xmlns:a16="http://schemas.microsoft.com/office/drawing/2014/main" id="{88E05C86-D0B3-F9AA-23C0-451DE3F35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b="42712"/>
          <a:stretch/>
        </p:blipFill>
        <p:spPr bwMode="auto">
          <a:xfrm flipH="1">
            <a:off x="9021628" y="1453486"/>
            <a:ext cx="1744766" cy="148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13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コアラ</a:t>
            </a:r>
          </a:p>
        </p:txBody>
      </p:sp>
      <p:pic>
        <p:nvPicPr>
          <p:cNvPr id="4" name="Picture 40" descr="コアラのイラスト（動物）">
            <a:extLst>
              <a:ext uri="{FF2B5EF4-FFF2-40B4-BE49-F238E27FC236}">
                <a16:creationId xmlns:a16="http://schemas.microsoft.com/office/drawing/2014/main" id="{9749BFC1-C840-C3EC-368B-5B7CD3132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088999"/>
            <a:ext cx="936878" cy="13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くま</a:t>
            </a:r>
          </a:p>
        </p:txBody>
      </p:sp>
      <p:pic>
        <p:nvPicPr>
          <p:cNvPr id="6" name="Picture 2" descr="攻撃する熊のイラスト">
            <a:extLst>
              <a:ext uri="{FF2B5EF4-FFF2-40B4-BE49-F238E27FC236}">
                <a16:creationId xmlns:a16="http://schemas.microsoft.com/office/drawing/2014/main" id="{F33C7A6B-9A05-350B-FDA3-884581A7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256" y="4830722"/>
            <a:ext cx="1563393" cy="156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65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koala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コアラ</a:t>
            </a:r>
          </a:p>
        </p:txBody>
      </p:sp>
      <p:pic>
        <p:nvPicPr>
          <p:cNvPr id="4" name="Picture 40" descr="コアラのイラスト（動物）">
            <a:extLst>
              <a:ext uri="{FF2B5EF4-FFF2-40B4-BE49-F238E27FC236}">
                <a16:creationId xmlns:a16="http://schemas.microsoft.com/office/drawing/2014/main" id="{EF51F4DC-F72B-C833-5C83-3DE36F16E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088999"/>
            <a:ext cx="936878" cy="13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537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うさぎ</a:t>
            </a:r>
          </a:p>
        </p:txBody>
      </p:sp>
      <p:pic>
        <p:nvPicPr>
          <p:cNvPr id="4" name="Picture 34">
            <a:extLst>
              <a:ext uri="{FF2B5EF4-FFF2-40B4-BE49-F238E27FC236}">
                <a16:creationId xmlns:a16="http://schemas.microsoft.com/office/drawing/2014/main" id="{2D813DA2-A760-F537-51B7-E3A63A0A6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25" y="263502"/>
            <a:ext cx="1504095" cy="160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49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rabbit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うさぎ</a:t>
            </a:r>
          </a:p>
        </p:txBody>
      </p:sp>
      <p:pic>
        <p:nvPicPr>
          <p:cNvPr id="5" name="Picture 34">
            <a:extLst>
              <a:ext uri="{FF2B5EF4-FFF2-40B4-BE49-F238E27FC236}">
                <a16:creationId xmlns:a16="http://schemas.microsoft.com/office/drawing/2014/main" id="{D5323A93-6CDF-0591-0060-D6D79772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25" y="263502"/>
            <a:ext cx="1504095" cy="160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85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しまうま</a:t>
            </a:r>
          </a:p>
        </p:txBody>
      </p:sp>
      <p:pic>
        <p:nvPicPr>
          <p:cNvPr id="5" name="Picture 2" descr="シマウマのイラスト">
            <a:extLst>
              <a:ext uri="{FF2B5EF4-FFF2-40B4-BE49-F238E27FC236}">
                <a16:creationId xmlns:a16="http://schemas.microsoft.com/office/drawing/2014/main" id="{53429D1E-B944-F26D-25F9-AD1FC1650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255" y="1837399"/>
            <a:ext cx="1125582" cy="11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078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zebra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しまうま</a:t>
            </a:r>
          </a:p>
        </p:txBody>
      </p:sp>
      <p:pic>
        <p:nvPicPr>
          <p:cNvPr id="4" name="Picture 2" descr="シマウマのイラスト">
            <a:extLst>
              <a:ext uri="{FF2B5EF4-FFF2-40B4-BE49-F238E27FC236}">
                <a16:creationId xmlns:a16="http://schemas.microsoft.com/office/drawing/2014/main" id="{6D151DD2-F882-CF94-6875-D2FC1C16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255" y="1837399"/>
            <a:ext cx="1125582" cy="11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75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9235AE5-09AC-12AB-AABB-5E7050619D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34AED49-B4D3-870A-F1B3-22C1CC25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ぶた</a:t>
            </a:r>
          </a:p>
        </p:txBody>
      </p:sp>
      <p:pic>
        <p:nvPicPr>
          <p:cNvPr id="5" name="Picture 2" descr="豚のイラスト">
            <a:extLst>
              <a:ext uri="{FF2B5EF4-FFF2-40B4-BE49-F238E27FC236}">
                <a16:creationId xmlns:a16="http://schemas.microsoft.com/office/drawing/2014/main" id="{16C6F387-F4FE-A4B7-75BA-E1C1ED947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717" y="1896582"/>
            <a:ext cx="1400875" cy="12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73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2E3B869-8E17-0127-FBF6-20D7320CE9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pig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1AEAE37-9FD4-831E-922B-40B090C5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ぶた</a:t>
            </a:r>
          </a:p>
        </p:txBody>
      </p:sp>
      <p:pic>
        <p:nvPicPr>
          <p:cNvPr id="4" name="Picture 2" descr="豚のイラスト">
            <a:extLst>
              <a:ext uri="{FF2B5EF4-FFF2-40B4-BE49-F238E27FC236}">
                <a16:creationId xmlns:a16="http://schemas.microsoft.com/office/drawing/2014/main" id="{68E16E28-204E-68C6-52CD-C731C79B7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717" y="1896582"/>
            <a:ext cx="1400875" cy="12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94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0559A84-270F-2B02-57FB-B7CE575BBF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D47BD5F-4C03-5DE6-7AF5-FE7EE527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とり</a:t>
            </a:r>
          </a:p>
        </p:txBody>
      </p:sp>
      <p:pic>
        <p:nvPicPr>
          <p:cNvPr id="4" name="Picture 14" descr="オオルリのイラスト（鳥）">
            <a:extLst>
              <a:ext uri="{FF2B5EF4-FFF2-40B4-BE49-F238E27FC236}">
                <a16:creationId xmlns:a16="http://schemas.microsoft.com/office/drawing/2014/main" id="{92193EB9-8EDD-5316-6A36-9FE744F0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07070" y="1027736"/>
            <a:ext cx="761949" cy="8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76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B7517DA-E3A0-A31B-DC5A-62348890B4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bird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2E3310B-BE3A-B18D-2CD6-B36B634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とり</a:t>
            </a:r>
          </a:p>
        </p:txBody>
      </p:sp>
      <p:pic>
        <p:nvPicPr>
          <p:cNvPr id="4" name="Picture 14" descr="オオルリのイラスト（鳥）">
            <a:extLst>
              <a:ext uri="{FF2B5EF4-FFF2-40B4-BE49-F238E27FC236}">
                <a16:creationId xmlns:a16="http://schemas.microsoft.com/office/drawing/2014/main" id="{A824EE80-3737-F138-B31B-F93419F10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07070" y="1027736"/>
            <a:ext cx="761949" cy="8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59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5C44653-4841-EE86-5BDA-3A5ACE4335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CA6FAC3-682D-CEB2-B107-321BC9C0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へび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3C1534F-9654-0D06-D87D-9282B8F4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379" y="5162079"/>
            <a:ext cx="1695921" cy="169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8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bear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くま</a:t>
            </a:r>
          </a:p>
        </p:txBody>
      </p:sp>
      <p:pic>
        <p:nvPicPr>
          <p:cNvPr id="6" name="Picture 2" descr="攻撃する熊のイラスト">
            <a:extLst>
              <a:ext uri="{FF2B5EF4-FFF2-40B4-BE49-F238E27FC236}">
                <a16:creationId xmlns:a16="http://schemas.microsoft.com/office/drawing/2014/main" id="{59B418A5-E66B-3AC4-2EB7-AF43252F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256" y="4830722"/>
            <a:ext cx="1563393" cy="156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50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7236032-80EA-9BD7-94A5-045820E6F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snake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7EAE811-2D25-DAA1-A39C-892B5882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へび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B388E95-24D1-D3BE-ED50-78B9C80B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379" y="5162079"/>
            <a:ext cx="1695921" cy="169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8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ECA3706-3AFE-FBA8-A01F-FFAC26238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298C66D-C2A8-9572-61B1-A9ACB0CA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カエル</a:t>
            </a:r>
          </a:p>
        </p:txBody>
      </p:sp>
      <p:pic>
        <p:nvPicPr>
          <p:cNvPr id="4" name="Picture 10" descr="大人のカエルのイラスト（カエルの成長）">
            <a:extLst>
              <a:ext uri="{FF2B5EF4-FFF2-40B4-BE49-F238E27FC236}">
                <a16:creationId xmlns:a16="http://schemas.microsoft.com/office/drawing/2014/main" id="{2CE8822E-1EFD-46E0-CFD8-84D0B440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159" y="4943360"/>
            <a:ext cx="1573383" cy="15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88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849A4AD-AC64-F52C-96F2-496CF997BF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frog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D785D70-DFEE-779F-8DB4-D826BAA0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カエル</a:t>
            </a:r>
          </a:p>
        </p:txBody>
      </p:sp>
      <p:pic>
        <p:nvPicPr>
          <p:cNvPr id="4" name="Picture 10" descr="大人のカエルのイラスト（カエルの成長）">
            <a:extLst>
              <a:ext uri="{FF2B5EF4-FFF2-40B4-BE49-F238E27FC236}">
                <a16:creationId xmlns:a16="http://schemas.microsoft.com/office/drawing/2014/main" id="{0E051A1A-F96C-A188-9018-680C00591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159" y="4943360"/>
            <a:ext cx="1573383" cy="15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352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D4EB027-EA5B-94A1-A461-2C5642F50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F128A7F-E878-C024-DCB2-8432EA00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わに</a:t>
            </a:r>
          </a:p>
        </p:txBody>
      </p:sp>
      <p:pic>
        <p:nvPicPr>
          <p:cNvPr id="4" name="Picture 6" descr="クロコダイルのイラスト（ワニ）">
            <a:extLst>
              <a:ext uri="{FF2B5EF4-FFF2-40B4-BE49-F238E27FC236}">
                <a16:creationId xmlns:a16="http://schemas.microsoft.com/office/drawing/2014/main" id="{7DCF38BF-023F-7F32-594C-1B8506437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333" y="2113481"/>
            <a:ext cx="1123410" cy="11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31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7D6B7942-D37A-C1E0-143A-BD45617AD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crocodile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1356262-48E7-8916-7020-C4524C2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わに</a:t>
            </a:r>
          </a:p>
        </p:txBody>
      </p:sp>
      <p:pic>
        <p:nvPicPr>
          <p:cNvPr id="5" name="Picture 6" descr="クロコダイルのイラスト（ワニ）">
            <a:extLst>
              <a:ext uri="{FF2B5EF4-FFF2-40B4-BE49-F238E27FC236}">
                <a16:creationId xmlns:a16="http://schemas.microsoft.com/office/drawing/2014/main" id="{AB48F311-532F-6B21-17C9-23E2DC8F3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333" y="2113481"/>
            <a:ext cx="1123410" cy="11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83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58B8E8B-0E37-C8F1-355F-94CFADD6C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BEB20D1-B4D1-80BB-B83C-D0E93C41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くじら</a:t>
            </a:r>
          </a:p>
        </p:txBody>
      </p:sp>
      <p:pic>
        <p:nvPicPr>
          <p:cNvPr id="4" name="Picture 16" descr="シロナガスクジラのイラスト（鯨）">
            <a:extLst>
              <a:ext uri="{FF2B5EF4-FFF2-40B4-BE49-F238E27FC236}">
                <a16:creationId xmlns:a16="http://schemas.microsoft.com/office/drawing/2014/main" id="{F95ED464-97C7-B9BF-A5C0-3A1B27A3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468">
            <a:off x="8005256" y="424635"/>
            <a:ext cx="1871075" cy="112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50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6D3DF7A-C902-A0F5-2756-210D893442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whale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27EE4CA-5094-6006-6750-EAFE1490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くじら</a:t>
            </a:r>
          </a:p>
        </p:txBody>
      </p:sp>
      <p:pic>
        <p:nvPicPr>
          <p:cNvPr id="4" name="Picture 16" descr="シロナガスクジラのイラスト（鯨）">
            <a:extLst>
              <a:ext uri="{FF2B5EF4-FFF2-40B4-BE49-F238E27FC236}">
                <a16:creationId xmlns:a16="http://schemas.microsoft.com/office/drawing/2014/main" id="{97DC076E-A59D-9995-8050-4A0427F38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468">
            <a:off x="8005256" y="424635"/>
            <a:ext cx="1871075" cy="112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526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781BA8A-4FFA-817A-B7E8-0707C8093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1B4FF12-C258-B1D4-0A99-70167EF5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イルカ</a:t>
            </a:r>
          </a:p>
        </p:txBody>
      </p:sp>
      <p:pic>
        <p:nvPicPr>
          <p:cNvPr id="4" name="Picture 18" descr="暑中お見舞いのイラスト「イルカ」">
            <a:extLst>
              <a:ext uri="{FF2B5EF4-FFF2-40B4-BE49-F238E27FC236}">
                <a16:creationId xmlns:a16="http://schemas.microsoft.com/office/drawing/2014/main" id="{D11EB318-287C-CC15-AFC0-020A7E71A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291" y="1336142"/>
            <a:ext cx="1607341" cy="14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68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dolphin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イルカ</a:t>
            </a:r>
          </a:p>
        </p:txBody>
      </p:sp>
      <p:pic>
        <p:nvPicPr>
          <p:cNvPr id="4" name="Picture 18" descr="暑中お見舞いのイラスト「イルカ」">
            <a:extLst>
              <a:ext uri="{FF2B5EF4-FFF2-40B4-BE49-F238E27FC236}">
                <a16:creationId xmlns:a16="http://schemas.microsoft.com/office/drawing/2014/main" id="{C0A4A761-0D34-142B-B4AF-6E547F8C4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291" y="1336142"/>
            <a:ext cx="1607341" cy="14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221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781BA8A-4FFA-817A-B7E8-0707C8093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1B4FF12-C258-B1D4-0A99-70167EF5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ペンギン</a:t>
            </a:r>
          </a:p>
        </p:txBody>
      </p:sp>
      <p:pic>
        <p:nvPicPr>
          <p:cNvPr id="4" name="Picture 20" descr="コウテイペンギンの親子のイラスト">
            <a:extLst>
              <a:ext uri="{FF2B5EF4-FFF2-40B4-BE49-F238E27FC236}">
                <a16:creationId xmlns:a16="http://schemas.microsoft.com/office/drawing/2014/main" id="{D5BC1E3E-D674-A0E1-6598-40718E30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681" y="403271"/>
            <a:ext cx="1398714" cy="15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13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ねこ</a:t>
            </a:r>
          </a:p>
        </p:txBody>
      </p:sp>
      <p:pic>
        <p:nvPicPr>
          <p:cNvPr id="4" name="Picture 8" descr="長毛の猫のイラスト">
            <a:extLst>
              <a:ext uri="{FF2B5EF4-FFF2-40B4-BE49-F238E27FC236}">
                <a16:creationId xmlns:a16="http://schemas.microsoft.com/office/drawing/2014/main" id="{E8CDE396-BFD7-5F27-4A14-0893D49B5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20" y="386413"/>
            <a:ext cx="1419140" cy="15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686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penguin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ペンギン</a:t>
            </a:r>
          </a:p>
        </p:txBody>
      </p:sp>
      <p:pic>
        <p:nvPicPr>
          <p:cNvPr id="4" name="Picture 20" descr="コウテイペンギンの親子のイラスト">
            <a:extLst>
              <a:ext uri="{FF2B5EF4-FFF2-40B4-BE49-F238E27FC236}">
                <a16:creationId xmlns:a16="http://schemas.microsoft.com/office/drawing/2014/main" id="{9312B92A-7E26-1EA9-1043-9C1DD887B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681" y="403271"/>
            <a:ext cx="1398714" cy="15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406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781BA8A-4FFA-817A-B7E8-0707C8093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1B4FF12-C258-B1D4-0A99-70167EF5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さかな</a:t>
            </a:r>
          </a:p>
        </p:txBody>
      </p:sp>
      <p:pic>
        <p:nvPicPr>
          <p:cNvPr id="4" name="Picture 22" descr="アユのキャラクター（魚）">
            <a:extLst>
              <a:ext uri="{FF2B5EF4-FFF2-40B4-BE49-F238E27FC236}">
                <a16:creationId xmlns:a16="http://schemas.microsoft.com/office/drawing/2014/main" id="{EE3778D4-378A-491C-07DE-988230AA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49" y="634163"/>
            <a:ext cx="19050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7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fish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さかな</a:t>
            </a:r>
          </a:p>
        </p:txBody>
      </p:sp>
      <p:pic>
        <p:nvPicPr>
          <p:cNvPr id="4" name="Picture 22" descr="アユのキャラクター（魚）">
            <a:extLst>
              <a:ext uri="{FF2B5EF4-FFF2-40B4-BE49-F238E27FC236}">
                <a16:creationId xmlns:a16="http://schemas.microsoft.com/office/drawing/2014/main" id="{A96D118C-CCC7-F8CB-7A50-55D6CFCCB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49" y="634163"/>
            <a:ext cx="19050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583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781BA8A-4FFA-817A-B7E8-0707C8093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1B4FF12-C258-B1D4-0A99-70167EF5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サメ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19E0DFF-0218-3524-064E-3548E6AF8E85}"/>
              </a:ext>
            </a:extLst>
          </p:cNvPr>
          <p:cNvGrpSpPr/>
          <p:nvPr/>
        </p:nvGrpSpPr>
        <p:grpSpPr>
          <a:xfrm>
            <a:off x="1585703" y="5562592"/>
            <a:ext cx="2289437" cy="1299961"/>
            <a:chOff x="1585703" y="5562592"/>
            <a:chExt cx="2289437" cy="1299961"/>
          </a:xfrm>
        </p:grpSpPr>
        <p:pic>
          <p:nvPicPr>
            <p:cNvPr id="4" name="Picture 24" descr="サメのイラスト（魚）">
              <a:extLst>
                <a:ext uri="{FF2B5EF4-FFF2-40B4-BE49-F238E27FC236}">
                  <a16:creationId xmlns:a16="http://schemas.microsoft.com/office/drawing/2014/main" id="{7A664813-A52B-820F-BD54-17E6160CC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3247">
              <a:off x="1585703" y="5562592"/>
              <a:ext cx="1968404" cy="1136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16C1BC1-4909-459A-8901-FD910E07D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9793" y="6418655"/>
              <a:ext cx="2235347" cy="44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7076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shark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サメ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D6684A9-14DE-9343-6F15-F9AC68E846B0}"/>
              </a:ext>
            </a:extLst>
          </p:cNvPr>
          <p:cNvGrpSpPr/>
          <p:nvPr/>
        </p:nvGrpSpPr>
        <p:grpSpPr>
          <a:xfrm>
            <a:off x="1585703" y="5562592"/>
            <a:ext cx="2289437" cy="1299961"/>
            <a:chOff x="1585703" y="5562592"/>
            <a:chExt cx="2289437" cy="1299961"/>
          </a:xfrm>
        </p:grpSpPr>
        <p:pic>
          <p:nvPicPr>
            <p:cNvPr id="5" name="Picture 24" descr="サメのイラスト（魚）">
              <a:extLst>
                <a:ext uri="{FF2B5EF4-FFF2-40B4-BE49-F238E27FC236}">
                  <a16:creationId xmlns:a16="http://schemas.microsoft.com/office/drawing/2014/main" id="{4A2A866D-E2D1-B8C8-D4A7-5C578302D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3247">
              <a:off x="1585703" y="5562592"/>
              <a:ext cx="1968404" cy="1136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9360087-D448-9CB6-4296-BF8EB88DD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9793" y="6418655"/>
              <a:ext cx="2235347" cy="44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2701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781BA8A-4FFA-817A-B7E8-0707C8093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1B4FF12-C258-B1D4-0A99-70167EF5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カニ</a:t>
            </a:r>
          </a:p>
        </p:txBody>
      </p:sp>
      <p:pic>
        <p:nvPicPr>
          <p:cNvPr id="4" name="Picture 26" descr="オスのカニのイラスト">
            <a:extLst>
              <a:ext uri="{FF2B5EF4-FFF2-40B4-BE49-F238E27FC236}">
                <a16:creationId xmlns:a16="http://schemas.microsoft.com/office/drawing/2014/main" id="{5B1304F6-8FD4-C064-966D-1045B879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6" y="5076340"/>
            <a:ext cx="1765300" cy="15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475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crab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カニ</a:t>
            </a:r>
          </a:p>
        </p:txBody>
      </p:sp>
      <p:pic>
        <p:nvPicPr>
          <p:cNvPr id="4" name="Picture 26" descr="オスのカニのイラスト">
            <a:extLst>
              <a:ext uri="{FF2B5EF4-FFF2-40B4-BE49-F238E27FC236}">
                <a16:creationId xmlns:a16="http://schemas.microsoft.com/office/drawing/2014/main" id="{B151068E-267D-AE92-05FF-50AE8C7E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6" y="5076340"/>
            <a:ext cx="1765300" cy="15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1899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B781BA8A-4FFA-817A-B7E8-0707C8093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1B4FF12-C258-B1D4-0A99-70167EF50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クラゲ</a:t>
            </a:r>
          </a:p>
        </p:txBody>
      </p:sp>
      <p:pic>
        <p:nvPicPr>
          <p:cNvPr id="4" name="Picture 28" descr="クラゲのイラスト">
            <a:extLst>
              <a:ext uri="{FF2B5EF4-FFF2-40B4-BE49-F238E27FC236}">
                <a16:creationId xmlns:a16="http://schemas.microsoft.com/office/drawing/2014/main" id="{84A5039D-4EFD-6EF7-F517-CD9B7327B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1931">
            <a:off x="8029894" y="1007242"/>
            <a:ext cx="1036320" cy="10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588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E79429-49F3-A1A1-53EB-D30F62710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jellyfish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F6D2AFC-35DC-46E2-B232-40BA9B11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クラゲ</a:t>
            </a:r>
          </a:p>
        </p:txBody>
      </p:sp>
      <p:pic>
        <p:nvPicPr>
          <p:cNvPr id="4" name="Picture 28" descr="クラゲのイラスト">
            <a:extLst>
              <a:ext uri="{FF2B5EF4-FFF2-40B4-BE49-F238E27FC236}">
                <a16:creationId xmlns:a16="http://schemas.microsoft.com/office/drawing/2014/main" id="{DE7B7FC3-6374-4C56-6F3B-DE0936A01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1931">
            <a:off x="8029894" y="1007242"/>
            <a:ext cx="1036320" cy="10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8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cat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ねこ</a:t>
            </a:r>
          </a:p>
        </p:txBody>
      </p:sp>
      <p:pic>
        <p:nvPicPr>
          <p:cNvPr id="4" name="Picture 8" descr="長毛の猫のイラスト">
            <a:extLst>
              <a:ext uri="{FF2B5EF4-FFF2-40B4-BE49-F238E27FC236}">
                <a16:creationId xmlns:a16="http://schemas.microsoft.com/office/drawing/2014/main" id="{0F6D2DE6-EF8A-02E8-8995-7D4923BF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20" y="386413"/>
            <a:ext cx="1419140" cy="15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2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とら</a:t>
            </a:r>
          </a:p>
        </p:txBody>
      </p:sp>
      <p:pic>
        <p:nvPicPr>
          <p:cNvPr id="4" name="Picture 36" descr="かわいい虎のイラスト（寅年）">
            <a:extLst>
              <a:ext uri="{FF2B5EF4-FFF2-40B4-BE49-F238E27FC236}">
                <a16:creationId xmlns:a16="http://schemas.microsoft.com/office/drawing/2014/main" id="{9F9F0EBF-C735-30CC-E70F-964D72F8B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8" y="1385142"/>
            <a:ext cx="1648259" cy="13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4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tiger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とら</a:t>
            </a:r>
          </a:p>
        </p:txBody>
      </p:sp>
      <p:pic>
        <p:nvPicPr>
          <p:cNvPr id="4" name="Picture 36" descr="かわいい虎のイラスト（寅年）">
            <a:extLst>
              <a:ext uri="{FF2B5EF4-FFF2-40B4-BE49-F238E27FC236}">
                <a16:creationId xmlns:a16="http://schemas.microsoft.com/office/drawing/2014/main" id="{DC11C7F1-DE8D-29BA-67EF-B101C591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8" y="1385142"/>
            <a:ext cx="1648259" cy="13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5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2F04CFCB-0B01-8A5B-9E35-59EF5B5A2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D10D4A5-F3DA-74DB-DBE7-5E25B7D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いぬ</a:t>
            </a:r>
          </a:p>
        </p:txBody>
      </p:sp>
      <p:pic>
        <p:nvPicPr>
          <p:cNvPr id="4" name="Picture 12" descr="犬の家族のイラスト">
            <a:extLst>
              <a:ext uri="{FF2B5EF4-FFF2-40B4-BE49-F238E27FC236}">
                <a16:creationId xmlns:a16="http://schemas.microsoft.com/office/drawing/2014/main" id="{F5688852-2F3F-97AA-6566-546F6D82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40" y="4813697"/>
            <a:ext cx="1981095" cy="17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19834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sz="15000" dirty="0" smtClean="0">
            <a:solidFill>
              <a:srgbClr val="FF0000"/>
            </a:solidFill>
            <a:latin typeface="UD デジタル 教科書体 NP-R" panose="02020400000000000000" pitchFamily="18" charset="-128"/>
            <a:ea typeface="UD デジタル 教科書体 NP-R" panose="02020400000000000000" pitchFamily="18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レトロスペクト</Template>
  <TotalTime>823</TotalTime>
  <Words>126</Words>
  <Application>Microsoft Office PowerPoint</Application>
  <PresentationFormat>ワイド画面</PresentationFormat>
  <Paragraphs>115</Paragraphs>
  <Slides>58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63" baseType="lpstr">
      <vt:lpstr>HG創英角ﾎﾟｯﾌﾟ体</vt:lpstr>
      <vt:lpstr>UD デジタル 教科書体 NP-R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くま</vt:lpstr>
      <vt:lpstr>くま</vt:lpstr>
      <vt:lpstr>ねこ</vt:lpstr>
      <vt:lpstr>ねこ</vt:lpstr>
      <vt:lpstr>とら</vt:lpstr>
      <vt:lpstr>とら</vt:lpstr>
      <vt:lpstr>いぬ</vt:lpstr>
      <vt:lpstr>いぬ</vt:lpstr>
      <vt:lpstr>ぞう</vt:lpstr>
      <vt:lpstr>ぞう</vt:lpstr>
      <vt:lpstr>きつね</vt:lpstr>
      <vt:lpstr>きつね</vt:lpstr>
      <vt:lpstr>ゴリラ</vt:lpstr>
      <vt:lpstr>ゴリラ</vt:lpstr>
      <vt:lpstr>うま</vt:lpstr>
      <vt:lpstr>うま</vt:lpstr>
      <vt:lpstr>ライオン</vt:lpstr>
      <vt:lpstr>ライオン</vt:lpstr>
      <vt:lpstr>さる</vt:lpstr>
      <vt:lpstr>さる</vt:lpstr>
      <vt:lpstr>ねずみ</vt:lpstr>
      <vt:lpstr>ねずみ</vt:lpstr>
      <vt:lpstr>パンダ</vt:lpstr>
      <vt:lpstr>パンダ</vt:lpstr>
      <vt:lpstr>キリン</vt:lpstr>
      <vt:lpstr>キリン</vt:lpstr>
      <vt:lpstr>コアラ</vt:lpstr>
      <vt:lpstr>コアラ</vt:lpstr>
      <vt:lpstr>うさぎ</vt:lpstr>
      <vt:lpstr>うさぎ</vt:lpstr>
      <vt:lpstr>しまうま</vt:lpstr>
      <vt:lpstr>しまうま</vt:lpstr>
      <vt:lpstr>ぶた</vt:lpstr>
      <vt:lpstr>ぶた</vt:lpstr>
      <vt:lpstr>とり</vt:lpstr>
      <vt:lpstr>とり</vt:lpstr>
      <vt:lpstr>へび</vt:lpstr>
      <vt:lpstr>へび</vt:lpstr>
      <vt:lpstr>カエル</vt:lpstr>
      <vt:lpstr>カエル</vt:lpstr>
      <vt:lpstr>わに</vt:lpstr>
      <vt:lpstr>わに</vt:lpstr>
      <vt:lpstr>くじら</vt:lpstr>
      <vt:lpstr>くじら</vt:lpstr>
      <vt:lpstr>イルカ</vt:lpstr>
      <vt:lpstr>イルカ</vt:lpstr>
      <vt:lpstr>ペンギン</vt:lpstr>
      <vt:lpstr>ペンギン</vt:lpstr>
      <vt:lpstr>さかな</vt:lpstr>
      <vt:lpstr>さかな</vt:lpstr>
      <vt:lpstr>サメ</vt:lpstr>
      <vt:lpstr>サメ</vt:lpstr>
      <vt:lpstr>カニ</vt:lpstr>
      <vt:lpstr>カニ</vt:lpstr>
      <vt:lpstr>クラゲ</vt:lpstr>
      <vt:lpstr>クラゲ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　英単語</dc:title>
  <dc:creator>colas@edu-c.local</dc:creator>
  <cp:lastModifiedBy>チグサ フクハラ</cp:lastModifiedBy>
  <cp:revision>39</cp:revision>
  <cp:lastPrinted>2024-01-25T02:14:43Z</cp:lastPrinted>
  <dcterms:created xsi:type="dcterms:W3CDTF">2023-10-18T04:09:41Z</dcterms:created>
  <dcterms:modified xsi:type="dcterms:W3CDTF">2024-03-14T05:47:07Z</dcterms:modified>
</cp:coreProperties>
</file>