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42" r:id="rId3"/>
    <p:sldId id="411" r:id="rId4"/>
    <p:sldId id="412" r:id="rId5"/>
    <p:sldId id="413" r:id="rId6"/>
    <p:sldId id="414" r:id="rId7"/>
    <p:sldId id="415" r:id="rId8"/>
    <p:sldId id="416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49" r:id="rId26"/>
    <p:sldId id="450" r:id="rId27"/>
    <p:sldId id="435" r:id="rId28"/>
    <p:sldId id="436" r:id="rId29"/>
    <p:sldId id="437" r:id="rId30"/>
    <p:sldId id="438" r:id="rId31"/>
    <p:sldId id="439" r:id="rId32"/>
    <p:sldId id="440" r:id="rId33"/>
    <p:sldId id="451" r:id="rId34"/>
    <p:sldId id="452" r:id="rId35"/>
    <p:sldId id="455" r:id="rId36"/>
    <p:sldId id="456" r:id="rId37"/>
    <p:sldId id="453" r:id="rId38"/>
    <p:sldId id="454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468" r:id="rId51"/>
    <p:sldId id="469" r:id="rId52"/>
    <p:sldId id="470" r:id="rId53"/>
    <p:sldId id="471" r:id="rId54"/>
    <p:sldId id="472" r:id="rId55"/>
    <p:sldId id="475" r:id="rId56"/>
    <p:sldId id="476" r:id="rId57"/>
    <p:sldId id="477" r:id="rId58"/>
    <p:sldId id="478" r:id="rId59"/>
    <p:sldId id="479" r:id="rId60"/>
    <p:sldId id="480" r:id="rId61"/>
    <p:sldId id="481" r:id="rId62"/>
    <p:sldId id="482" r:id="rId63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A2"/>
    <a:srgbClr val="F57B84"/>
    <a:srgbClr val="FDD3EE"/>
    <a:srgbClr val="FF0066"/>
    <a:srgbClr val="DBFFF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3733" autoAdjust="0"/>
  </p:normalViewPr>
  <p:slideViewPr>
    <p:cSldViewPr snapToGrid="0">
      <p:cViewPr varScale="1">
        <p:scale>
          <a:sx n="67" d="100"/>
          <a:sy n="67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97D3E-4576-F3B8-D8C4-00321E2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DA4059-2DF4-3D59-8A6D-A86428BB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657768-F2A2-BC54-1FE4-5F125D8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73D067-BE02-0AA3-6540-B92964A0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4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の長さの英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92454-25C0-1A5E-2BD1-16CE84AB9D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のスポー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784EC044-3497-23FF-C998-654BCA0AA8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6757006-CE9F-DB15-9682-8C24DD94FD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パンダのチアリーダーのイラスト">
            <a:extLst>
              <a:ext uri="{FF2B5EF4-FFF2-40B4-BE49-F238E27FC236}">
                <a16:creationId xmlns:a16="http://schemas.microsoft.com/office/drawing/2014/main" id="{9CE7D25F-E149-5435-AE09-6D714904E9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長い長さの英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8605" y="2786317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58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 err="1"/>
              <a:t>watyr</a:t>
            </a:r>
            <a:r>
              <a:rPr kumimoji="1" lang="en-US" altLang="ja-JP" dirty="0"/>
              <a:t> melon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0"/>
            <a:ext cx="11880000" cy="1948852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555FA-99D9-C230-86B8-6CA842B22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8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長いスポー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8605" y="2786317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58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 err="1"/>
              <a:t>watyr</a:t>
            </a:r>
            <a:r>
              <a:rPr kumimoji="1" lang="en-US" altLang="ja-JP" dirty="0"/>
              <a:t> melon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0"/>
            <a:ext cx="11880000" cy="1948852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テレビでスポーツ観戦をする人のイラスト（女性）">
            <a:extLst>
              <a:ext uri="{FF2B5EF4-FFF2-40B4-BE49-F238E27FC236}">
                <a16:creationId xmlns:a16="http://schemas.microsoft.com/office/drawing/2014/main" id="{B711832E-EA71-F057-5B34-6931879DECE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1"/>
          <a:stretch/>
        </p:blipFill>
        <p:spPr bwMode="auto">
          <a:xfrm flipH="1">
            <a:off x="954142" y="4611486"/>
            <a:ext cx="983427" cy="1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FCC2400-9697-6285-AB74-984BBE8FF1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3"/>
          <a:stretch/>
        </p:blipFill>
        <p:spPr bwMode="auto">
          <a:xfrm flipH="1">
            <a:off x="-29608" y="4705805"/>
            <a:ext cx="983427" cy="199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パンダのチアリーダーのイラスト">
            <a:extLst>
              <a:ext uri="{FF2B5EF4-FFF2-40B4-BE49-F238E27FC236}">
                <a16:creationId xmlns:a16="http://schemas.microsoft.com/office/drawing/2014/main" id="{7057614B-A7B1-82E8-3A59-9A99784AB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" y="5668935"/>
            <a:ext cx="1360018" cy="12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3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番長いや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7032" y="2664598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4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/>
              <a:t>sweet potato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1"/>
            <a:ext cx="11880000" cy="1553584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B46CE-8B45-5E5D-FF1C-294D22D20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1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872F55-03C8-94F2-8733-E2979C824437}"/>
              </a:ext>
            </a:extLst>
          </p:cNvPr>
          <p:cNvGrpSpPr/>
          <p:nvPr userDrawn="1"/>
        </p:nvGrpSpPr>
        <p:grpSpPr>
          <a:xfrm>
            <a:off x="533474" y="2441329"/>
            <a:ext cx="11186012" cy="3314487"/>
            <a:chOff x="954506" y="4374616"/>
            <a:chExt cx="5023107" cy="190414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6E650F4-BF8A-DC42-D78E-FE3574AF4D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24417A9-3625-85CA-911D-8145AF33F4A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5E39FC4-3775-C441-C6C8-A65EE5A0FC84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1E8B45E-17FD-E93A-93D6-335B5D479EB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6FE6414-046E-079C-B791-AAF177AD087B}"/>
              </a:ext>
            </a:extLst>
          </p:cNvPr>
          <p:cNvSpPr txBox="1">
            <a:spLocks/>
          </p:cNvSpPr>
          <p:nvPr userDrawn="1"/>
        </p:nvSpPr>
        <p:spPr>
          <a:xfrm>
            <a:off x="1005608" y="309362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2CEF4-F476-BBDF-1D67-7A3905B61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A726AF72-4428-2F78-4683-A1D5FC9CA271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04ED3C1-3292-04DC-1FFE-5C6F0A838F84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1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7" r:id="rId2"/>
    <p:sldLayoutId id="2147483738" r:id="rId3"/>
    <p:sldLayoutId id="2147483742" r:id="rId4"/>
    <p:sldLayoutId id="2147483740" r:id="rId5"/>
    <p:sldLayoutId id="2147483743" r:id="rId6"/>
    <p:sldLayoutId id="2147483741" r:id="rId7"/>
    <p:sldLayoutId id="2147483728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7DBA85A4-3D65-BCEB-AF41-377A3F063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688" y="4542176"/>
            <a:ext cx="5711715" cy="1143000"/>
          </a:xfrm>
        </p:spPr>
        <p:txBody>
          <a:bodyPr/>
          <a:lstStyle/>
          <a:p>
            <a:r>
              <a:rPr lang="ja-JP" altLang="en-US" dirty="0"/>
              <a:t>日本語を読んで、英語で書いてみよう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/>
        </p:nvSpPr>
        <p:spPr>
          <a:xfrm>
            <a:off x="888834" y="790170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066A4B3-8498-BAD9-F301-E608E9B1F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ambulance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E97372F-2044-D203-3BFF-E18F2642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救急車</a:t>
            </a:r>
          </a:p>
        </p:txBody>
      </p:sp>
      <p:pic>
        <p:nvPicPr>
          <p:cNvPr id="4" name="Picture 8" descr="横向きの救急車のイラスト">
            <a:extLst>
              <a:ext uri="{FF2B5EF4-FFF2-40B4-BE49-F238E27FC236}">
                <a16:creationId xmlns:a16="http://schemas.microsoft.com/office/drawing/2014/main" id="{897F47F7-0DCF-CA30-57C1-40372322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948" y="455707"/>
            <a:ext cx="2028589" cy="14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6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1414147-CF18-E430-2FC9-26CDC1966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CE01CD3-7C82-9A5F-AA5D-D2DFD3FF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消防車</a:t>
            </a:r>
          </a:p>
        </p:txBody>
      </p:sp>
      <p:pic>
        <p:nvPicPr>
          <p:cNvPr id="4" name="Picture 10" descr="消防車のイラスト">
            <a:extLst>
              <a:ext uri="{FF2B5EF4-FFF2-40B4-BE49-F238E27FC236}">
                <a16:creationId xmlns:a16="http://schemas.microsoft.com/office/drawing/2014/main" id="{1DC94161-827B-AE76-CF88-12CDB65A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86" y="482988"/>
            <a:ext cx="1902420" cy="14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9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066A4B3-8498-BAD9-F301-E608E9B1F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fire engine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E97372F-2044-D203-3BFF-E18F2642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消防車</a:t>
            </a:r>
          </a:p>
        </p:txBody>
      </p:sp>
      <p:pic>
        <p:nvPicPr>
          <p:cNvPr id="4" name="Picture 10" descr="消防車のイラスト">
            <a:extLst>
              <a:ext uri="{FF2B5EF4-FFF2-40B4-BE49-F238E27FC236}">
                <a16:creationId xmlns:a16="http://schemas.microsoft.com/office/drawing/2014/main" id="{7F943AF1-78E9-6753-4E21-7709C25B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86" y="482988"/>
            <a:ext cx="1902420" cy="14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7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1414147-CF18-E430-2FC9-26CDC1966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CE01CD3-7C82-9A5F-AA5D-D2DFD3FF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新幹線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E9A6A5C-B5F6-41BD-D4A5-CE82966D75DE}"/>
              </a:ext>
            </a:extLst>
          </p:cNvPr>
          <p:cNvGrpSpPr/>
          <p:nvPr/>
        </p:nvGrpSpPr>
        <p:grpSpPr>
          <a:xfrm>
            <a:off x="51037" y="1359145"/>
            <a:ext cx="12086777" cy="710228"/>
            <a:chOff x="83091" y="1720092"/>
            <a:chExt cx="12086777" cy="710228"/>
          </a:xfrm>
        </p:grpSpPr>
        <p:pic>
          <p:nvPicPr>
            <p:cNvPr id="5" name="Picture 34">
              <a:extLst>
                <a:ext uri="{FF2B5EF4-FFF2-40B4-BE49-F238E27FC236}">
                  <a16:creationId xmlns:a16="http://schemas.microsoft.com/office/drawing/2014/main" id="{26BC1304-C30D-4174-CD1A-94847F594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1" y="1738723"/>
              <a:ext cx="1776607" cy="67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73BC206-6580-1188-9AAE-78F9FCE56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700" y="1720092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7CF0F55-E451-9522-8233-582305565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373" y="1728134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6AC8459-6533-B18D-FBD7-143C66032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46" y="1738408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95F6EE6-CB65-FA05-FC19-F070C27BF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10" y="1728653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E06D64C-197D-9A4D-B660-631C48700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478" y="1730366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5409804-F38A-93EA-3985-2B7880EA1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8393" y="1727797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086AAEF-89B8-E59F-0264-BAAB52586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961" y="1729510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19A40723-586F-122B-80D3-B312DB8BD6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14" t="4976"/>
            <a:stretch/>
          </p:blipFill>
          <p:spPr bwMode="auto">
            <a:xfrm flipH="1">
              <a:off x="11949509" y="1752988"/>
              <a:ext cx="220359" cy="67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223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066A4B3-8498-BAD9-F301-E608E9B1F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ullet tra</a:t>
            </a:r>
            <a:r>
              <a:rPr lang="en-US" altLang="ja-JP" dirty="0"/>
              <a:t>in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E97372F-2044-D203-3BFF-E18F2642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新幹線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372017D-5979-9886-D932-2461287152AE}"/>
              </a:ext>
            </a:extLst>
          </p:cNvPr>
          <p:cNvGrpSpPr/>
          <p:nvPr/>
        </p:nvGrpSpPr>
        <p:grpSpPr>
          <a:xfrm>
            <a:off x="51037" y="1359145"/>
            <a:ext cx="12086777" cy="710228"/>
            <a:chOff x="83091" y="1720092"/>
            <a:chExt cx="12086777" cy="710228"/>
          </a:xfrm>
        </p:grpSpPr>
        <p:pic>
          <p:nvPicPr>
            <p:cNvPr id="5" name="Picture 34">
              <a:extLst>
                <a:ext uri="{FF2B5EF4-FFF2-40B4-BE49-F238E27FC236}">
                  <a16:creationId xmlns:a16="http://schemas.microsoft.com/office/drawing/2014/main" id="{51CA6604-954F-89CF-AEB3-1A5EE4417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1" y="1738723"/>
              <a:ext cx="1776607" cy="67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E0F8BE5-B8C2-7232-2232-8B84148FD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700" y="1720092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2027D8D-09A7-F2A1-1273-E98085450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373" y="1728134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E866F40-0AA7-A06C-E7BA-43C9F467E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8046" y="1738408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D254EE82-3468-3C24-D188-BAB8E26B3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10" y="1728653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A970B97-6445-330B-DB07-C9296F76C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478" y="1730366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6615F1DB-752F-639F-576C-18B723E34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8393" y="1727797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1285600-3331-6BDB-BA41-5E216D9BE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961" y="1729510"/>
              <a:ext cx="1655807" cy="64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A97FA73-FD7E-5FEF-4748-EC64BA7FD0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14" t="4976"/>
            <a:stretch/>
          </p:blipFill>
          <p:spPr bwMode="auto">
            <a:xfrm flipH="1">
              <a:off x="11949509" y="1752988"/>
              <a:ext cx="220359" cy="67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376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1414147-CF18-E430-2FC9-26CDC1966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CE01CD3-7C82-9A5F-AA5D-D2DFD3FF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機関車</a:t>
            </a:r>
          </a:p>
        </p:txBody>
      </p:sp>
      <p:pic>
        <p:nvPicPr>
          <p:cNvPr id="4" name="Picture 14" descr="蒸気機関車・汽車のイラスト（煙なし）">
            <a:extLst>
              <a:ext uri="{FF2B5EF4-FFF2-40B4-BE49-F238E27FC236}">
                <a16:creationId xmlns:a16="http://schemas.microsoft.com/office/drawing/2014/main" id="{04A33445-100F-4865-F55E-2436A444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96" y="490105"/>
            <a:ext cx="1948777" cy="15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2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066A4B3-8498-BAD9-F301-E608E9B1F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locomotive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E97372F-2044-D203-3BFF-E18F2642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機関車</a:t>
            </a:r>
          </a:p>
        </p:txBody>
      </p:sp>
      <p:pic>
        <p:nvPicPr>
          <p:cNvPr id="4" name="Picture 14" descr="蒸気機関車・汽車のイラスト（煙なし）">
            <a:extLst>
              <a:ext uri="{FF2B5EF4-FFF2-40B4-BE49-F238E27FC236}">
                <a16:creationId xmlns:a16="http://schemas.microsoft.com/office/drawing/2014/main" id="{0ED1BFB1-B59F-6E74-86DD-2D9E1F63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96" y="490105"/>
            <a:ext cx="1948777" cy="15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15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690BB92-9127-5043-6B78-1BDE7DFBD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EDA57C3-3332-A11A-B51A-8D035DB2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電車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0F8054A3-3A42-A9F6-0A32-7D9BA183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00" y="5497851"/>
            <a:ext cx="1980000" cy="10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7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690BB92-9127-5043-6B78-1BDE7DFBD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train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EDA57C3-3332-A11A-B51A-8D035DB2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電車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0A58FF7A-7628-1379-E0F8-12ABE306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00" y="5497851"/>
            <a:ext cx="1980000" cy="10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8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C60CA72-6F10-2CF6-DDB4-F38FA05848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0B1A326-2A20-8E08-B0E9-2BDA7EA8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飛行機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7DD45F59-53A2-967D-EB31-035D39C6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85" y="5189685"/>
            <a:ext cx="1888914" cy="15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B4A9E43-0DA7-35D0-0C9C-CF7A1AD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240">
            <a:off x="3018405" y="5905672"/>
            <a:ext cx="664397" cy="4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BD2D67A-8C1F-3328-F82B-0B6E5DC4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605" flipH="1">
            <a:off x="1113059" y="5174216"/>
            <a:ext cx="774119" cy="6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4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45D30D-9B0C-C5DE-66D9-56C1C2151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4" y="1623995"/>
            <a:ext cx="10952743" cy="63985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541118DD-338F-1480-7E45-69DDE55A6CB3}"/>
              </a:ext>
            </a:extLst>
          </p:cNvPr>
          <p:cNvSpPr txBox="1">
            <a:spLocks/>
          </p:cNvSpPr>
          <p:nvPr/>
        </p:nvSpPr>
        <p:spPr>
          <a:xfrm>
            <a:off x="1885555" y="103706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>
                <a:solidFill>
                  <a:schemeClr val="tx1"/>
                </a:solidFill>
                <a:ea typeface="ＭＳ Ｐゴシック"/>
              </a:rPr>
              <a:t>乗り物・スポーツ編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E460D287-B951-77DC-7D7D-D1C3949B9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0" t="2735" r="59095" b="2015"/>
          <a:stretch/>
        </p:blipFill>
        <p:spPr bwMode="auto">
          <a:xfrm>
            <a:off x="-1" y="4275364"/>
            <a:ext cx="12192001" cy="23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6937B74-3882-0632-2226-966A3C12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88" y="5687601"/>
            <a:ext cx="1157334" cy="7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8ADB414-4816-25F8-DC0A-D1A5C6C98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50" y="5600692"/>
            <a:ext cx="894448" cy="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9206E29-138D-75C6-648E-D9A9D0FD8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50" y="5366133"/>
            <a:ext cx="469119" cy="4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EF658B0-073A-A83F-654F-D6CCAD2A3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94" y="5366133"/>
            <a:ext cx="697435" cy="6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バレーボールのレシーブのイラスト（男性）">
            <a:extLst>
              <a:ext uri="{FF2B5EF4-FFF2-40B4-BE49-F238E27FC236}">
                <a16:creationId xmlns:a16="http://schemas.microsoft.com/office/drawing/2014/main" id="{FF62C1EC-C301-D50E-6023-563DA64D7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r="-1"/>
          <a:stretch/>
        </p:blipFill>
        <p:spPr bwMode="auto">
          <a:xfrm>
            <a:off x="9020346" y="2833864"/>
            <a:ext cx="698850" cy="12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男子バレーボール選手のイラスト">
            <a:extLst>
              <a:ext uri="{FF2B5EF4-FFF2-40B4-BE49-F238E27FC236}">
                <a16:creationId xmlns:a16="http://schemas.microsoft.com/office/drawing/2014/main" id="{607606D6-47F5-0D38-7286-614A53950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1406" y="2438449"/>
            <a:ext cx="1256093" cy="15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アメリカンバイクのイラスト">
            <a:extLst>
              <a:ext uri="{FF2B5EF4-FFF2-40B4-BE49-F238E27FC236}">
                <a16:creationId xmlns:a16="http://schemas.microsoft.com/office/drawing/2014/main" id="{66CF53DA-63D1-92BC-F850-5B61336B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343" y="5817312"/>
            <a:ext cx="975803" cy="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9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C60CA72-6F10-2CF6-DDB4-F38FA05848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airplane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0B1A326-2A20-8E08-B0E9-2BDA7EA8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飛行機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D76F680E-C711-B7E5-B1A1-6706A115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85" y="5189685"/>
            <a:ext cx="1888914" cy="15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8588168-508B-500F-C4E5-19693B08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240">
            <a:off x="3018405" y="5905672"/>
            <a:ext cx="664397" cy="4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8DFA36C-89F2-3882-3C6E-425178B4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605" flipH="1">
            <a:off x="1113059" y="5174216"/>
            <a:ext cx="774119" cy="67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1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76E6E2-88C4-5BC2-07B5-38AFEA1A3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08E8592-7A9D-C656-D1D0-1F84AFC2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ヘリコプター</a:t>
            </a:r>
          </a:p>
        </p:txBody>
      </p:sp>
      <p:pic>
        <p:nvPicPr>
          <p:cNvPr id="5" name="Picture 20" descr="ヘリコプターのイラスト">
            <a:extLst>
              <a:ext uri="{FF2B5EF4-FFF2-40B4-BE49-F238E27FC236}">
                <a16:creationId xmlns:a16="http://schemas.microsoft.com/office/drawing/2014/main" id="{E2CF5141-1C72-3F3C-2CDB-2F62D1F8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87" y="996460"/>
            <a:ext cx="1785937" cy="14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26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176E6E2-88C4-5BC2-07B5-38AFEA1A3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helicopter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08E8592-7A9D-C656-D1D0-1F84AFC2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ヘリコプター</a:t>
            </a:r>
          </a:p>
        </p:txBody>
      </p:sp>
      <p:pic>
        <p:nvPicPr>
          <p:cNvPr id="4" name="Picture 20" descr="ヘリコプターのイラスト">
            <a:extLst>
              <a:ext uri="{FF2B5EF4-FFF2-40B4-BE49-F238E27FC236}">
                <a16:creationId xmlns:a16="http://schemas.microsoft.com/office/drawing/2014/main" id="{2234D7FC-8BA9-5088-8A09-47848550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87" y="996460"/>
            <a:ext cx="1785937" cy="14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35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5837427-40E3-F2ED-AA39-45D8D0738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9944E7E-2ED1-D9F2-67FD-2224EF1E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自転車</a:t>
            </a:r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5069734C-1622-1D36-FABA-F292F654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1200" y="4948391"/>
            <a:ext cx="2080800" cy="15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43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5837427-40E3-F2ED-AA39-45D8D0738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bike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9944E7E-2ED1-D9F2-67FD-2224EF1E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自転車</a:t>
            </a:r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E6181290-0C56-CC21-4114-BF1F2B44B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1200" y="4948391"/>
            <a:ext cx="2080800" cy="15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2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1414147-CF18-E430-2FC9-26CDC1966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CE01CD3-7C82-9A5F-AA5D-D2DFD3FF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バイク</a:t>
            </a:r>
          </a:p>
        </p:txBody>
      </p:sp>
      <p:pic>
        <p:nvPicPr>
          <p:cNvPr id="4" name="Picture 26" descr="アメリカンバイクのイラスト">
            <a:extLst>
              <a:ext uri="{FF2B5EF4-FFF2-40B4-BE49-F238E27FC236}">
                <a16:creationId xmlns:a16="http://schemas.microsoft.com/office/drawing/2014/main" id="{985C2F29-AF67-B44E-3814-FA89BF257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22" y="5261223"/>
            <a:ext cx="1463299" cy="12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AF62D4-F394-1382-6974-2517F45C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6" y="5880496"/>
            <a:ext cx="894448" cy="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7DDAA72-2A98-919A-0631-C43B0A13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74" y="5971305"/>
            <a:ext cx="469119" cy="4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B659F6C-319B-7C03-9B51-3EB00354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18" y="5971305"/>
            <a:ext cx="697435" cy="6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03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6066A4B3-8498-BAD9-F301-E608E9B1F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motorcycle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E97372F-2044-D203-3BFF-E18F2642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バイク</a:t>
            </a:r>
          </a:p>
        </p:txBody>
      </p:sp>
      <p:pic>
        <p:nvPicPr>
          <p:cNvPr id="4" name="Picture 26" descr="アメリカンバイクのイラスト">
            <a:extLst>
              <a:ext uri="{FF2B5EF4-FFF2-40B4-BE49-F238E27FC236}">
                <a16:creationId xmlns:a16="http://schemas.microsoft.com/office/drawing/2014/main" id="{523FA93D-8693-280A-107D-895C923B4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22" y="5261223"/>
            <a:ext cx="1463299" cy="12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98AF32-C417-5C8D-9349-1F4620A3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6" y="5880496"/>
            <a:ext cx="894448" cy="8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0FD492F-F68F-A5D1-7471-2F1914ABC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574" y="5971305"/>
            <a:ext cx="469119" cy="4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AD9535B-3BD2-50A6-BC5C-00E151D6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18" y="5971305"/>
            <a:ext cx="697435" cy="6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42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6281E79-18A8-F87F-0219-E89E3E36A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BC44EA5-8C0E-44DC-AB61-D3024F72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パトカー</a:t>
            </a:r>
          </a:p>
        </p:txBody>
      </p:sp>
      <p:pic>
        <p:nvPicPr>
          <p:cNvPr id="4" name="図 3" descr="ケーキ, 誕生日, おもちゃ, 電車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1BF1199-6F77-7002-BA6D-B1ABAF9B3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56" y="1714259"/>
            <a:ext cx="1791236" cy="12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5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6281E79-18A8-F87F-0219-E89E3E36A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olice car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BC44EA5-8C0E-44DC-AB61-D3024F72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パトカー</a:t>
            </a:r>
          </a:p>
        </p:txBody>
      </p:sp>
      <p:pic>
        <p:nvPicPr>
          <p:cNvPr id="4" name="図 3" descr="ケーキ, 誕生日, おもちゃ, 電車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62ACA5E-B042-FE31-8E32-CD88C9D62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56" y="1714259"/>
            <a:ext cx="1791236" cy="12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91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427D7A-2411-6273-EE21-215A699C5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0B3A516-67CA-8C28-4E55-17ED5B8E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船</a:t>
            </a:r>
          </a:p>
        </p:txBody>
      </p:sp>
      <p:pic>
        <p:nvPicPr>
          <p:cNvPr id="4" name="図 3" descr="ケーキ, テーブ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F775394-6385-A795-4596-9B32107B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501" y="4985642"/>
            <a:ext cx="1830727" cy="18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F78395F-83EE-A679-66FF-EEBDA493E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30CC6A0-D937-A7C0-5E6E-9DDF3B2E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くるま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02AF477-2C25-584C-E33B-D7E3F16D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47" y="263502"/>
            <a:ext cx="1980000" cy="16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79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427D7A-2411-6273-EE21-215A699C5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ship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0B3A516-67CA-8C28-4E55-17ED5B8E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船</a:t>
            </a:r>
          </a:p>
        </p:txBody>
      </p:sp>
      <p:pic>
        <p:nvPicPr>
          <p:cNvPr id="4" name="図 3" descr="ケーキ, テーブ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3105FA88-C0B5-4BC1-165A-6817A76A4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501" y="4985642"/>
            <a:ext cx="1830727" cy="18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93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ヨット</a:t>
            </a:r>
          </a:p>
        </p:txBody>
      </p:sp>
      <p:pic>
        <p:nvPicPr>
          <p:cNvPr id="4" name="図 3" descr="帽子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E2B6946-6ED3-3DD6-4260-1E8058CB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511" y="5301785"/>
            <a:ext cx="1506663" cy="14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55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yacht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ヨット</a:t>
            </a:r>
          </a:p>
        </p:txBody>
      </p:sp>
      <p:pic>
        <p:nvPicPr>
          <p:cNvPr id="4" name="図 3" descr="帽子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14190DF-8C18-2765-50ED-09AEBC71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511" y="5301785"/>
            <a:ext cx="1506663" cy="14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77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野球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452500-2378-A3EA-21CA-4C27C6DB6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r="1" b="28221"/>
          <a:stretch/>
        </p:blipFill>
        <p:spPr bwMode="auto">
          <a:xfrm flipH="1">
            <a:off x="2395059" y="172702"/>
            <a:ext cx="1347538" cy="15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D3CDFF-8C69-1F93-E13F-1CC43354E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3676" y="304934"/>
            <a:ext cx="964283" cy="10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43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baseball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野球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E44613-B00D-5901-B125-F5C19C2F4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r="1" b="28221"/>
          <a:stretch/>
        </p:blipFill>
        <p:spPr bwMode="auto">
          <a:xfrm flipH="1">
            <a:off x="2395059" y="172702"/>
            <a:ext cx="1347538" cy="15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B7736D-75FF-1F02-F96F-2FEE3DCD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3676" y="304934"/>
            <a:ext cx="964283" cy="10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76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サッカー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4A7F51E-21DA-BEAC-B561-946FFD34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82" y="205204"/>
            <a:ext cx="1328710" cy="15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53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soccer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サッカー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855A00F-2972-1BA6-089D-7013707D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82" y="205204"/>
            <a:ext cx="1328710" cy="15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82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バレーボール</a:t>
            </a:r>
          </a:p>
        </p:txBody>
      </p:sp>
      <p:pic>
        <p:nvPicPr>
          <p:cNvPr id="4" name="Picture 8" descr="バレーボールのレシーブのイラスト（男性）">
            <a:extLst>
              <a:ext uri="{FF2B5EF4-FFF2-40B4-BE49-F238E27FC236}">
                <a16:creationId xmlns:a16="http://schemas.microsoft.com/office/drawing/2014/main" id="{577319C4-338F-EA1B-AEFA-6772452CC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r="-1"/>
          <a:stretch/>
        </p:blipFill>
        <p:spPr bwMode="auto">
          <a:xfrm>
            <a:off x="1500069" y="1175786"/>
            <a:ext cx="698850" cy="12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男子バレーボール選手のイラスト">
            <a:extLst>
              <a:ext uri="{FF2B5EF4-FFF2-40B4-BE49-F238E27FC236}">
                <a16:creationId xmlns:a16="http://schemas.microsoft.com/office/drawing/2014/main" id="{994B2B04-7ACD-F8D9-E4C5-B96492C8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129" y="780371"/>
            <a:ext cx="1256093" cy="15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95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volleyball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バレーボール</a:t>
            </a:r>
          </a:p>
        </p:txBody>
      </p:sp>
      <p:pic>
        <p:nvPicPr>
          <p:cNvPr id="4" name="Picture 8" descr="バレーボールのレシーブのイラスト（男性）">
            <a:extLst>
              <a:ext uri="{FF2B5EF4-FFF2-40B4-BE49-F238E27FC236}">
                <a16:creationId xmlns:a16="http://schemas.microsoft.com/office/drawing/2014/main" id="{0CE5F8D5-6B52-BFBF-D3D9-E128BAA69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r="-1"/>
          <a:stretch/>
        </p:blipFill>
        <p:spPr bwMode="auto">
          <a:xfrm>
            <a:off x="1500069" y="1175786"/>
            <a:ext cx="698850" cy="12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男子バレーボール選手のイラスト">
            <a:extLst>
              <a:ext uri="{FF2B5EF4-FFF2-40B4-BE49-F238E27FC236}">
                <a16:creationId xmlns:a16="http://schemas.microsoft.com/office/drawing/2014/main" id="{E80570E5-8CB2-B394-1EA0-13109B3D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129" y="780371"/>
            <a:ext cx="1256093" cy="15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12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テニス</a:t>
            </a:r>
          </a:p>
        </p:txBody>
      </p:sp>
      <p:pic>
        <p:nvPicPr>
          <p:cNvPr id="4" name="Picture 2" descr="テニスの選手のイラスト">
            <a:extLst>
              <a:ext uri="{FF2B5EF4-FFF2-40B4-BE49-F238E27FC236}">
                <a16:creationId xmlns:a16="http://schemas.microsoft.com/office/drawing/2014/main" id="{F4C819CF-B032-BA83-E52B-403E016D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3748" y="536018"/>
            <a:ext cx="1565833" cy="16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5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F78395F-83EE-A679-66FF-EEBDA493E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car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30CC6A0-D937-A7C0-5E6E-9DDF3B2E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くるま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885DC3-D05F-A8D5-F4C2-CDF5A1FA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47" y="263502"/>
            <a:ext cx="1980000" cy="16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36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tennis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テニス</a:t>
            </a:r>
          </a:p>
        </p:txBody>
      </p:sp>
      <p:pic>
        <p:nvPicPr>
          <p:cNvPr id="4" name="Picture 2" descr="テニスの選手のイラスト">
            <a:extLst>
              <a:ext uri="{FF2B5EF4-FFF2-40B4-BE49-F238E27FC236}">
                <a16:creationId xmlns:a16="http://schemas.microsoft.com/office/drawing/2014/main" id="{BE7F6915-107F-67B7-017B-9FA03017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3748" y="536018"/>
            <a:ext cx="1565833" cy="16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86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卓球</a:t>
            </a:r>
          </a:p>
        </p:txBody>
      </p:sp>
      <p:pic>
        <p:nvPicPr>
          <p:cNvPr id="4" name="Picture 14" descr="■">
            <a:extLst>
              <a:ext uri="{FF2B5EF4-FFF2-40B4-BE49-F238E27FC236}">
                <a16:creationId xmlns:a16="http://schemas.microsoft.com/office/drawing/2014/main" id="{4DC09AFB-D5E3-EFCC-2C38-0D8672B3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34" y="299593"/>
            <a:ext cx="1484838" cy="14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00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table tennis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卓球</a:t>
            </a:r>
          </a:p>
        </p:txBody>
      </p:sp>
      <p:pic>
        <p:nvPicPr>
          <p:cNvPr id="4" name="Picture 14" descr="■">
            <a:extLst>
              <a:ext uri="{FF2B5EF4-FFF2-40B4-BE49-F238E27FC236}">
                <a16:creationId xmlns:a16="http://schemas.microsoft.com/office/drawing/2014/main" id="{FFC2017C-B2E1-80CC-FBB8-C273DA15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34" y="299593"/>
            <a:ext cx="1484838" cy="14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16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バスケットボール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C91873-4EC9-8C5C-E667-FBADEF8B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9" y="166317"/>
            <a:ext cx="1401617" cy="11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48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basketball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バスケットボール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967BC6-B6CE-84AD-D5D5-6E0EFAA1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9" y="166317"/>
            <a:ext cx="1401617" cy="11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28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水泳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E07B0036-7A1A-FB18-D4DE-2B454DBB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87" y="5212873"/>
            <a:ext cx="2015469" cy="16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90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swimming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水泳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82ABD8CF-00AF-1F6E-F9FA-435E71FA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87" y="5212873"/>
            <a:ext cx="2015469" cy="16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18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スキー</a:t>
            </a:r>
          </a:p>
        </p:txBody>
      </p:sp>
      <p:pic>
        <p:nvPicPr>
          <p:cNvPr id="4" name="Picture 20" descr="スキーのイラスト「女の子」">
            <a:extLst>
              <a:ext uri="{FF2B5EF4-FFF2-40B4-BE49-F238E27FC236}">
                <a16:creationId xmlns:a16="http://schemas.microsoft.com/office/drawing/2014/main" id="{B8635D33-DBD6-F3ED-BAB8-B2D2FA7E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38" y="220803"/>
            <a:ext cx="1679724" cy="15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12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skiing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スキー</a:t>
            </a:r>
          </a:p>
        </p:txBody>
      </p:sp>
      <p:pic>
        <p:nvPicPr>
          <p:cNvPr id="4" name="Picture 20" descr="スキーのイラスト「女の子」">
            <a:extLst>
              <a:ext uri="{FF2B5EF4-FFF2-40B4-BE49-F238E27FC236}">
                <a16:creationId xmlns:a16="http://schemas.microsoft.com/office/drawing/2014/main" id="{E9F18567-DCF2-F3B5-D978-3DE68A149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38" y="220803"/>
            <a:ext cx="1679724" cy="15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55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ドッジボール</a:t>
            </a:r>
          </a:p>
        </p:txBody>
      </p:sp>
      <p:pic>
        <p:nvPicPr>
          <p:cNvPr id="4" name="図 3" descr="人形, おもちゃ, 部屋, 時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2FAD7D3-EBCF-B0F5-E22B-C7F4F5CCE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003" y="4825064"/>
            <a:ext cx="1824797" cy="16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E7955B7-A594-0C02-3D44-81042B8279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536DBEF-99FE-A636-8740-78BBD445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タクシー</a:t>
            </a:r>
          </a:p>
        </p:txBody>
      </p:sp>
      <p:pic>
        <p:nvPicPr>
          <p:cNvPr id="4" name="Picture 4" descr="タクシーのイラスト（車）">
            <a:extLst>
              <a:ext uri="{FF2B5EF4-FFF2-40B4-BE49-F238E27FC236}">
                <a16:creationId xmlns:a16="http://schemas.microsoft.com/office/drawing/2014/main" id="{5C0A7F74-7EE1-C54E-B05A-DB65FC68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66" y="463885"/>
            <a:ext cx="1980001" cy="17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19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dodgeball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ドッジボール</a:t>
            </a:r>
          </a:p>
        </p:txBody>
      </p:sp>
      <p:pic>
        <p:nvPicPr>
          <p:cNvPr id="4" name="図 3" descr="人形, おもちゃ, 部屋, 時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DA3FEB7-0A73-028E-5070-0658D72D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003" y="4825064"/>
            <a:ext cx="1824797" cy="16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57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バドミントン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685996-9467-4F10-BBF0-33B0770D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724" y="931728"/>
            <a:ext cx="1596476" cy="20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97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3F23881-A224-243D-0FA9-4FDC6563F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badminton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CFE9D6-B450-225D-AD0A-3882D605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バドミントン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1743C9-37BE-1D90-1EA1-5E5E4D6D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724" y="931728"/>
            <a:ext cx="1596476" cy="20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62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ラグビー</a:t>
            </a:r>
          </a:p>
        </p:txBody>
      </p:sp>
      <p:pic>
        <p:nvPicPr>
          <p:cNvPr id="4" name="図 3" descr="部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33A33EE-8C5B-50A2-F7E6-36AE22157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760" y="4799322"/>
            <a:ext cx="1804407" cy="17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12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rugby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ラグビー</a:t>
            </a:r>
          </a:p>
        </p:txBody>
      </p:sp>
      <p:pic>
        <p:nvPicPr>
          <p:cNvPr id="4" name="図 3" descr="部屋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90BA383-2801-B938-9673-0EB0DAD8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760" y="4799322"/>
            <a:ext cx="1804407" cy="17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6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ボール</a:t>
            </a:r>
          </a:p>
        </p:txBody>
      </p:sp>
      <p:pic>
        <p:nvPicPr>
          <p:cNvPr id="4" name="Picture 32" descr="サッカーボールのイラスト">
            <a:extLst>
              <a:ext uri="{FF2B5EF4-FFF2-40B4-BE49-F238E27FC236}">
                <a16:creationId xmlns:a16="http://schemas.microsoft.com/office/drawing/2014/main" id="{D4221073-420C-C81B-ECF6-381BAAC5B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75" y="857386"/>
            <a:ext cx="809689" cy="8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6">
            <a:extLst>
              <a:ext uri="{FF2B5EF4-FFF2-40B4-BE49-F238E27FC236}">
                <a16:creationId xmlns:a16="http://schemas.microsoft.com/office/drawing/2014/main" id="{82DA7BE2-0330-1C12-8D84-9B31439D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68" y="826680"/>
            <a:ext cx="382381" cy="3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0">
            <a:extLst>
              <a:ext uri="{FF2B5EF4-FFF2-40B4-BE49-F238E27FC236}">
                <a16:creationId xmlns:a16="http://schemas.microsoft.com/office/drawing/2014/main" id="{3F340CD9-3A05-FCCA-6D04-68B5FC5E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73" y="1280991"/>
            <a:ext cx="927502" cy="8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53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ball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ボール</a:t>
            </a:r>
          </a:p>
        </p:txBody>
      </p:sp>
      <p:pic>
        <p:nvPicPr>
          <p:cNvPr id="4" name="Picture 32" descr="サッカーボールのイラスト">
            <a:extLst>
              <a:ext uri="{FF2B5EF4-FFF2-40B4-BE49-F238E27FC236}">
                <a16:creationId xmlns:a16="http://schemas.microsoft.com/office/drawing/2014/main" id="{C18FC49E-98F8-C5BB-F720-D5DB27E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75" y="857386"/>
            <a:ext cx="809689" cy="8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6">
            <a:extLst>
              <a:ext uri="{FF2B5EF4-FFF2-40B4-BE49-F238E27FC236}">
                <a16:creationId xmlns:a16="http://schemas.microsoft.com/office/drawing/2014/main" id="{7629D5A4-E126-BD93-CACE-2AE97856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68" y="826680"/>
            <a:ext cx="382381" cy="3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0">
            <a:extLst>
              <a:ext uri="{FF2B5EF4-FFF2-40B4-BE49-F238E27FC236}">
                <a16:creationId xmlns:a16="http://schemas.microsoft.com/office/drawing/2014/main" id="{C4739F55-EB72-1BC4-B678-52A19A1F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73" y="1280991"/>
            <a:ext cx="927502" cy="8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959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グローブ</a:t>
            </a:r>
          </a:p>
        </p:txBody>
      </p:sp>
      <p:pic>
        <p:nvPicPr>
          <p:cNvPr id="4" name="Picture 40" descr="■">
            <a:extLst>
              <a:ext uri="{FF2B5EF4-FFF2-40B4-BE49-F238E27FC236}">
                <a16:creationId xmlns:a16="http://schemas.microsoft.com/office/drawing/2014/main" id="{C025E8C8-47EB-CBC9-80A9-82E26251B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2201">
            <a:off x="8353688" y="975082"/>
            <a:ext cx="1457231" cy="14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809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glove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グローブ</a:t>
            </a:r>
          </a:p>
        </p:txBody>
      </p:sp>
      <p:pic>
        <p:nvPicPr>
          <p:cNvPr id="4" name="Picture 40" descr="■">
            <a:extLst>
              <a:ext uri="{FF2B5EF4-FFF2-40B4-BE49-F238E27FC236}">
                <a16:creationId xmlns:a16="http://schemas.microsoft.com/office/drawing/2014/main" id="{BA77B57B-3008-1D51-D451-5FE3AADD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2201">
            <a:off x="8353688" y="975082"/>
            <a:ext cx="1457231" cy="14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73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バット</a:t>
            </a:r>
          </a:p>
        </p:txBody>
      </p:sp>
      <p:pic>
        <p:nvPicPr>
          <p:cNvPr id="4" name="Picture 44" descr="金属バットのイラスト">
            <a:extLst>
              <a:ext uri="{FF2B5EF4-FFF2-40B4-BE49-F238E27FC236}">
                <a16:creationId xmlns:a16="http://schemas.microsoft.com/office/drawing/2014/main" id="{2C5174E5-1CA0-ADAA-4AB7-BCA37BE9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94" y="451211"/>
            <a:ext cx="1560998" cy="157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1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E7955B7-A594-0C02-3D44-81042B8279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taxi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536DBEF-99FE-A636-8740-78BBD445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タクシー</a:t>
            </a:r>
          </a:p>
        </p:txBody>
      </p:sp>
      <p:pic>
        <p:nvPicPr>
          <p:cNvPr id="4" name="Picture 4" descr="タクシーのイラスト（車）">
            <a:extLst>
              <a:ext uri="{FF2B5EF4-FFF2-40B4-BE49-F238E27FC236}">
                <a16:creationId xmlns:a16="http://schemas.microsoft.com/office/drawing/2014/main" id="{A69C6433-35D4-FD47-61D5-B589A9408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66" y="463885"/>
            <a:ext cx="1980001" cy="17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796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bat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バット</a:t>
            </a:r>
          </a:p>
        </p:txBody>
      </p:sp>
      <p:pic>
        <p:nvPicPr>
          <p:cNvPr id="4" name="Picture 44" descr="金属バットのイラスト">
            <a:extLst>
              <a:ext uri="{FF2B5EF4-FFF2-40B4-BE49-F238E27FC236}">
                <a16:creationId xmlns:a16="http://schemas.microsoft.com/office/drawing/2014/main" id="{6D4A703E-220F-BE00-F2F8-EB1784D8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94" y="451211"/>
            <a:ext cx="1560998" cy="157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399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卓球のイラスト「ラケットとボール」">
            <a:extLst>
              <a:ext uri="{FF2B5EF4-FFF2-40B4-BE49-F238E27FC236}">
                <a16:creationId xmlns:a16="http://schemas.microsoft.com/office/drawing/2014/main" id="{04296F3C-88A9-5DAA-5DD5-F6D22B281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4163" y="890239"/>
            <a:ext cx="573418" cy="7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ラケット</a:t>
            </a: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F1987073-A8FA-3BE3-DA6F-4AB82E91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34" y="608820"/>
            <a:ext cx="1384217" cy="13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655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racket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ラケット</a:t>
            </a:r>
          </a:p>
        </p:txBody>
      </p:sp>
      <p:pic>
        <p:nvPicPr>
          <p:cNvPr id="4" name="Picture 30" descr="卓球のイラスト「ラケットとボール」">
            <a:extLst>
              <a:ext uri="{FF2B5EF4-FFF2-40B4-BE49-F238E27FC236}">
                <a16:creationId xmlns:a16="http://schemas.microsoft.com/office/drawing/2014/main" id="{4974D401-6A0D-D77F-BDB4-7CCD06F8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4163" y="890239"/>
            <a:ext cx="573418" cy="7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6050034F-B0FA-6D10-2239-E85C878B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34" y="608820"/>
            <a:ext cx="1384217" cy="13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5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E838C75-ED2D-0A4A-60C8-A722CC376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29B6F45-9031-0B1E-9D11-FDA9D160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トラック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73E7036-66E5-96CE-F99A-D7FB40B4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7" y="5473401"/>
            <a:ext cx="1480820" cy="11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6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E838C75-ED2D-0A4A-60C8-A722CC376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truck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29B6F45-9031-0B1E-9D11-FDA9D160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トラック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0F084F5-02FC-1B93-FF5E-7079F632C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7" y="5473401"/>
            <a:ext cx="1480820" cy="11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0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1414147-CF18-E430-2FC9-26CDC1966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CE01CD3-7C82-9A5F-AA5D-D2DFD3FF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救急車</a:t>
            </a:r>
          </a:p>
        </p:txBody>
      </p:sp>
      <p:pic>
        <p:nvPicPr>
          <p:cNvPr id="4" name="Picture 8" descr="横向きの救急車のイラスト">
            <a:extLst>
              <a:ext uri="{FF2B5EF4-FFF2-40B4-BE49-F238E27FC236}">
                <a16:creationId xmlns:a16="http://schemas.microsoft.com/office/drawing/2014/main" id="{E4D842E4-1751-52E0-1BF8-0444FEAA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948" y="455707"/>
            <a:ext cx="2028589" cy="14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01348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15000" dirty="0" smtClean="0">
            <a:solidFill>
              <a:srgbClr val="FF0000"/>
            </a:solidFill>
            <a:latin typeface="UD デジタル 教科書体 NP-R" panose="02020400000000000000" pitchFamily="18" charset="-128"/>
            <a:ea typeface="UD デジタル 教科書体 NP-R" panose="02020400000000000000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TotalTime>793</TotalTime>
  <Words>140</Words>
  <Application>Microsoft Office PowerPoint</Application>
  <PresentationFormat>ワイド画面</PresentationFormat>
  <Paragraphs>123</Paragraphs>
  <Slides>62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8" baseType="lpstr">
      <vt:lpstr>HG創英角ﾎﾟｯﾌﾟ体</vt:lpstr>
      <vt:lpstr>ＭＳ Ｐゴシック</vt:lpstr>
      <vt:lpstr>UD デジタル 教科書体 NP-R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くるま</vt:lpstr>
      <vt:lpstr>くるま</vt:lpstr>
      <vt:lpstr>タクシー</vt:lpstr>
      <vt:lpstr>タクシー</vt:lpstr>
      <vt:lpstr>トラック</vt:lpstr>
      <vt:lpstr>トラック</vt:lpstr>
      <vt:lpstr>救急車</vt:lpstr>
      <vt:lpstr>救急車</vt:lpstr>
      <vt:lpstr>消防車</vt:lpstr>
      <vt:lpstr>消防車</vt:lpstr>
      <vt:lpstr>新幹線</vt:lpstr>
      <vt:lpstr>新幹線</vt:lpstr>
      <vt:lpstr>機関車</vt:lpstr>
      <vt:lpstr>機関車</vt:lpstr>
      <vt:lpstr>電車</vt:lpstr>
      <vt:lpstr>電車</vt:lpstr>
      <vt:lpstr>飛行機</vt:lpstr>
      <vt:lpstr>飛行機</vt:lpstr>
      <vt:lpstr>ヘリコプター</vt:lpstr>
      <vt:lpstr>ヘリコプター</vt:lpstr>
      <vt:lpstr>自転車</vt:lpstr>
      <vt:lpstr>自転車</vt:lpstr>
      <vt:lpstr>バイク</vt:lpstr>
      <vt:lpstr>バイク</vt:lpstr>
      <vt:lpstr>パトカー</vt:lpstr>
      <vt:lpstr>パトカー</vt:lpstr>
      <vt:lpstr>船</vt:lpstr>
      <vt:lpstr>船</vt:lpstr>
      <vt:lpstr>ヨット</vt:lpstr>
      <vt:lpstr>ヨット</vt:lpstr>
      <vt:lpstr>野球</vt:lpstr>
      <vt:lpstr>野球</vt:lpstr>
      <vt:lpstr>サッカー</vt:lpstr>
      <vt:lpstr>サッカー</vt:lpstr>
      <vt:lpstr>バレーボール</vt:lpstr>
      <vt:lpstr>バレーボール</vt:lpstr>
      <vt:lpstr>テニス</vt:lpstr>
      <vt:lpstr>テニス</vt:lpstr>
      <vt:lpstr>卓球</vt:lpstr>
      <vt:lpstr>卓球</vt:lpstr>
      <vt:lpstr>バスケットボール</vt:lpstr>
      <vt:lpstr>バスケットボール</vt:lpstr>
      <vt:lpstr>水泳</vt:lpstr>
      <vt:lpstr>水泳</vt:lpstr>
      <vt:lpstr>スキー</vt:lpstr>
      <vt:lpstr>スキー</vt:lpstr>
      <vt:lpstr>ドッジボール</vt:lpstr>
      <vt:lpstr>ドッジボール</vt:lpstr>
      <vt:lpstr>バドミントン</vt:lpstr>
      <vt:lpstr>バドミントン</vt:lpstr>
      <vt:lpstr>ラグビー</vt:lpstr>
      <vt:lpstr>ラグビー</vt:lpstr>
      <vt:lpstr>ボール</vt:lpstr>
      <vt:lpstr>ボール</vt:lpstr>
      <vt:lpstr>グローブ</vt:lpstr>
      <vt:lpstr>グローブ</vt:lpstr>
      <vt:lpstr>バット</vt:lpstr>
      <vt:lpstr>バット</vt:lpstr>
      <vt:lpstr>ラケット</vt:lpstr>
      <vt:lpstr>ラケット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チグサ フクハラ</cp:lastModifiedBy>
  <cp:revision>38</cp:revision>
  <cp:lastPrinted>2024-01-25T02:14:43Z</cp:lastPrinted>
  <dcterms:created xsi:type="dcterms:W3CDTF">2023-10-18T04:09:41Z</dcterms:created>
  <dcterms:modified xsi:type="dcterms:W3CDTF">2024-03-14T05:14:57Z</dcterms:modified>
</cp:coreProperties>
</file>