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42" r:id="rId3"/>
    <p:sldId id="349" r:id="rId4"/>
    <p:sldId id="344" r:id="rId5"/>
    <p:sldId id="347" r:id="rId6"/>
    <p:sldId id="350" r:id="rId7"/>
    <p:sldId id="352" r:id="rId8"/>
    <p:sldId id="351" r:id="rId9"/>
    <p:sldId id="358" r:id="rId10"/>
    <p:sldId id="353" r:id="rId11"/>
    <p:sldId id="354" r:id="rId12"/>
    <p:sldId id="355" r:id="rId13"/>
    <p:sldId id="379" r:id="rId14"/>
    <p:sldId id="377" r:id="rId15"/>
    <p:sldId id="380" r:id="rId16"/>
    <p:sldId id="378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82" r:id="rId28"/>
    <p:sldId id="381" r:id="rId29"/>
    <p:sldId id="373" r:id="rId30"/>
    <p:sldId id="374" r:id="rId31"/>
    <p:sldId id="375" r:id="rId32"/>
    <p:sldId id="376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413" r:id="rId50"/>
    <p:sldId id="414" r:id="rId51"/>
    <p:sldId id="415" r:id="rId52"/>
    <p:sldId id="416" r:id="rId53"/>
    <p:sldId id="403" r:id="rId54"/>
    <p:sldId id="404" r:id="rId55"/>
    <p:sldId id="405" r:id="rId56"/>
    <p:sldId id="406" r:id="rId57"/>
    <p:sldId id="418" r:id="rId58"/>
    <p:sldId id="417" r:id="rId59"/>
    <p:sldId id="409" r:id="rId60"/>
    <p:sldId id="410" r:id="rId61"/>
    <p:sldId id="411" r:id="rId62"/>
    <p:sldId id="412" r:id="rId6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E86C5-7153-48EB-BE13-A4DFC9919239}" v="4" dt="2024-03-15T04:07:42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3733" autoAdjust="0"/>
  </p:normalViewPr>
  <p:slideViewPr>
    <p:cSldViewPr snapToGrid="0">
      <p:cViewPr varScale="1">
        <p:scale>
          <a:sx n="67" d="100"/>
          <a:sy n="67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福原 千種" userId="S::fukuhara@mail.bears.ed.jp::121ff810-e1f7-48df-8f8b-1bc44c85781d" providerId="AD" clId="Web-{F7BE86C5-7153-48EB-BE13-A4DFC9919239}"/>
    <pc:docChg chg="modSld">
      <pc:chgData name="福原 千種" userId="S::fukuhara@mail.bears.ed.jp::121ff810-e1f7-48df-8f8b-1bc44c85781d" providerId="AD" clId="Web-{F7BE86C5-7153-48EB-BE13-A4DFC9919239}" dt="2024-03-15T04:07:42.459" v="3"/>
      <pc:docMkLst>
        <pc:docMk/>
      </pc:docMkLst>
      <pc:sldChg chg="modSp">
        <pc:chgData name="福原 千種" userId="S::fukuhara@mail.bears.ed.jp::121ff810-e1f7-48df-8f8b-1bc44c85781d" providerId="AD" clId="Web-{F7BE86C5-7153-48EB-BE13-A4DFC9919239}" dt="2024-03-15T04:07:42.459" v="3"/>
        <pc:sldMkLst>
          <pc:docMk/>
          <pc:sldMk cId="4080430579" sldId="393"/>
        </pc:sldMkLst>
        <pc:picChg chg="mod">
          <ac:chgData name="福原 千種" userId="S::fukuhara@mail.bears.ed.jp::121ff810-e1f7-48df-8f8b-1bc44c85781d" providerId="AD" clId="Web-{F7BE86C5-7153-48EB-BE13-A4DFC9919239}" dt="2024-03-15T04:07:42.459" v="3"/>
          <ac:picMkLst>
            <pc:docMk/>
            <pc:sldMk cId="4080430579" sldId="393"/>
            <ac:picMk id="4" creationId="{DFBED55E-D803-5CF5-FB9B-B7485DD4C736}"/>
          </ac:picMkLst>
        </pc:picChg>
      </pc:sldChg>
      <pc:sldChg chg="modSp">
        <pc:chgData name="福原 千種" userId="S::fukuhara@mail.bears.ed.jp::121ff810-e1f7-48df-8f8b-1bc44c85781d" providerId="AD" clId="Web-{F7BE86C5-7153-48EB-BE13-A4DFC9919239}" dt="2024-03-15T04:07:17.709" v="1"/>
        <pc:sldMkLst>
          <pc:docMk/>
          <pc:sldMk cId="1862132471" sldId="394"/>
        </pc:sldMkLst>
        <pc:picChg chg="mod">
          <ac:chgData name="福原 千種" userId="S::fukuhara@mail.bears.ed.jp::121ff810-e1f7-48df-8f8b-1bc44c85781d" providerId="AD" clId="Web-{F7BE86C5-7153-48EB-BE13-A4DFC9919239}" dt="2024-03-15T04:07:17.709" v="1"/>
          <ac:picMkLst>
            <pc:docMk/>
            <pc:sldMk cId="1862132471" sldId="394"/>
            <ac:picMk id="5" creationId="{B2305664-8AFF-AC07-3109-433E4ACBFD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97D3E-4576-F3B8-D8C4-00321E2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DA4059-2DF4-3D59-8A6D-A86428BB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657768-F2A2-BC54-1FE4-5F125D8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73D067-BE02-0AA3-6540-B92964A0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4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の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87478E16-F939-0D31-87DD-5AFBD0567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" y="4340682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長い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8605" y="2786317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58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 err="1"/>
              <a:t>watyr</a:t>
            </a:r>
            <a:r>
              <a:rPr kumimoji="1" lang="en-US" altLang="ja-JP" dirty="0"/>
              <a:t> melon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0"/>
            <a:ext cx="11880000" cy="1948852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540C6C13-90C3-430C-414A-51A4EDEAB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984"/>
            <a:ext cx="1524000" cy="20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8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番長いや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7032" y="2664598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4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/>
              <a:t>sweet potato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1"/>
            <a:ext cx="11880000" cy="1553584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540C6C13-90C3-430C-414A-51A4EDEAB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984"/>
            <a:ext cx="1524000" cy="20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1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872F55-03C8-94F2-8733-E2979C824437}"/>
              </a:ext>
            </a:extLst>
          </p:cNvPr>
          <p:cNvGrpSpPr/>
          <p:nvPr userDrawn="1"/>
        </p:nvGrpSpPr>
        <p:grpSpPr>
          <a:xfrm>
            <a:off x="533474" y="2441329"/>
            <a:ext cx="11186012" cy="3314487"/>
            <a:chOff x="954506" y="4374616"/>
            <a:chExt cx="5023107" cy="190414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6E650F4-BF8A-DC42-D78E-FE3574AF4D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24417A9-3625-85CA-911D-8145AF33F4A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5E39FC4-3775-C441-C6C8-A65EE5A0FC84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1E8B45E-17FD-E93A-93D6-335B5D479EB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A311817B-9514-0EDA-7565-B015070061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" y="4340682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6FE6414-046E-079C-B791-AAF177AD087B}"/>
              </a:ext>
            </a:extLst>
          </p:cNvPr>
          <p:cNvSpPr txBox="1">
            <a:spLocks/>
          </p:cNvSpPr>
          <p:nvPr userDrawn="1"/>
        </p:nvSpPr>
        <p:spPr>
          <a:xfrm>
            <a:off x="1005608" y="309362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A726AF72-4428-2F78-4683-A1D5FC9CA271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04ED3C1-3292-04DC-1FFE-5C6F0A838F84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1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38" r:id="rId3"/>
    <p:sldLayoutId id="2147483740" r:id="rId4"/>
    <p:sldLayoutId id="2147483741" r:id="rId5"/>
    <p:sldLayoutId id="2147483728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7DBA85A4-3D65-BCEB-AF41-377A3F063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688" y="4542176"/>
            <a:ext cx="5711715" cy="1143000"/>
          </a:xfrm>
        </p:spPr>
        <p:txBody>
          <a:bodyPr/>
          <a:lstStyle/>
          <a:p>
            <a:r>
              <a:rPr lang="ja-JP" altLang="en-US" dirty="0"/>
              <a:t>日本語を読んで、英語で書いてみよう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/>
        </p:nvSpPr>
        <p:spPr>
          <a:xfrm>
            <a:off x="888834" y="79017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banana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バナナ</a:t>
            </a:r>
          </a:p>
        </p:txBody>
      </p:sp>
      <p:pic>
        <p:nvPicPr>
          <p:cNvPr id="4" name="Picture 4" descr="バナナのイラスト（フルーツ）">
            <a:extLst>
              <a:ext uri="{FF2B5EF4-FFF2-40B4-BE49-F238E27FC236}">
                <a16:creationId xmlns:a16="http://schemas.microsoft.com/office/drawing/2014/main" id="{0ECF9E9F-7B62-BAD9-D73E-8C5B2957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1418">
            <a:off x="9576788" y="54993"/>
            <a:ext cx="1939324" cy="19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ぶどう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BCC2581-8D8A-C71D-5BAD-9381C14CE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747">
            <a:off x="7664345" y="678129"/>
            <a:ext cx="1291035" cy="16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9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grapes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ぶどう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C98D036-C667-6EE7-2359-76B714FA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747">
            <a:off x="7664345" y="678129"/>
            <a:ext cx="1291035" cy="16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4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9EEEFB6-1D81-2CDE-A8FD-EBB78BC07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59854C5-8B1B-1FDF-A8E9-EF114F08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いちご</a:t>
            </a:r>
          </a:p>
        </p:txBody>
      </p:sp>
      <p:pic>
        <p:nvPicPr>
          <p:cNvPr id="4" name="Picture 8" descr="イチゴのイラスト（フルーツ）">
            <a:extLst>
              <a:ext uri="{FF2B5EF4-FFF2-40B4-BE49-F238E27FC236}">
                <a16:creationId xmlns:a16="http://schemas.microsoft.com/office/drawing/2014/main" id="{63241A71-1A2D-96B5-3DF2-4CDA92AD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5329">
            <a:off x="355065" y="853917"/>
            <a:ext cx="1362511" cy="17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2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C8C7FC0-12EB-85B7-E281-C70FBE722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strawberry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110421C-940E-0831-65C6-2BB1D0D7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いちご</a:t>
            </a:r>
          </a:p>
        </p:txBody>
      </p:sp>
      <p:pic>
        <p:nvPicPr>
          <p:cNvPr id="4" name="Picture 8" descr="イチゴのイラスト（フルーツ）">
            <a:extLst>
              <a:ext uri="{FF2B5EF4-FFF2-40B4-BE49-F238E27FC236}">
                <a16:creationId xmlns:a16="http://schemas.microsoft.com/office/drawing/2014/main" id="{077BD3CE-7CA0-A88B-05BF-284F3386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5329">
            <a:off x="355065" y="853917"/>
            <a:ext cx="1362511" cy="17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8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D797F72-10FC-8CDD-4B23-E9651D8E96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F5FC5F-2904-569B-4598-9B70D2FE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パイナップル</a:t>
            </a:r>
          </a:p>
        </p:txBody>
      </p:sp>
      <p:pic>
        <p:nvPicPr>
          <p:cNvPr id="5" name="Picture 2" descr="パイナップルのイラスト（フルーツ）">
            <a:extLst>
              <a:ext uri="{FF2B5EF4-FFF2-40B4-BE49-F238E27FC236}">
                <a16:creationId xmlns:a16="http://schemas.microsoft.com/office/drawing/2014/main" id="{28D4755A-CC08-66BA-2DBA-DB8AABB2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319">
            <a:off x="917043" y="-218214"/>
            <a:ext cx="1766380" cy="28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1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B5A8444-48E4-84C6-7132-D5CBC357F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pineapple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677AEA5-70D3-6796-3E9C-0D5631EC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パイナップル</a:t>
            </a:r>
          </a:p>
        </p:txBody>
      </p:sp>
      <p:pic>
        <p:nvPicPr>
          <p:cNvPr id="4" name="Picture 2" descr="パイナップルのイラスト（フルーツ）">
            <a:extLst>
              <a:ext uri="{FF2B5EF4-FFF2-40B4-BE49-F238E27FC236}">
                <a16:creationId xmlns:a16="http://schemas.microsoft.com/office/drawing/2014/main" id="{D97DCBAC-96A1-00AF-7424-D3F78E5A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319">
            <a:off x="917043" y="-218214"/>
            <a:ext cx="1766380" cy="28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マスカット</a:t>
            </a:r>
          </a:p>
        </p:txBody>
      </p:sp>
      <p:pic>
        <p:nvPicPr>
          <p:cNvPr id="4" name="Picture 14" descr="マスカットのイラスト（フルーツ）">
            <a:extLst>
              <a:ext uri="{FF2B5EF4-FFF2-40B4-BE49-F238E27FC236}">
                <a16:creationId xmlns:a16="http://schemas.microsoft.com/office/drawing/2014/main" id="{031AE558-CF5F-0A21-0EA3-B3514AF4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2770" flipH="1">
            <a:off x="2041885" y="234620"/>
            <a:ext cx="1448332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8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muscats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マスカット</a:t>
            </a:r>
          </a:p>
        </p:txBody>
      </p:sp>
      <p:pic>
        <p:nvPicPr>
          <p:cNvPr id="4" name="Picture 14" descr="マスカットのイラスト（フルーツ）">
            <a:extLst>
              <a:ext uri="{FF2B5EF4-FFF2-40B4-BE49-F238E27FC236}">
                <a16:creationId xmlns:a16="http://schemas.microsoft.com/office/drawing/2014/main" id="{75381E91-7317-9931-EA9B-07A2F77C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2770" flipH="1">
            <a:off x="2041885" y="234620"/>
            <a:ext cx="1448332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8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メロン</a:t>
            </a:r>
          </a:p>
        </p:txBody>
      </p:sp>
      <p:pic>
        <p:nvPicPr>
          <p:cNvPr id="4" name="Picture 2" descr="メロンのイラスト（フルーツ）">
            <a:extLst>
              <a:ext uri="{FF2B5EF4-FFF2-40B4-BE49-F238E27FC236}">
                <a16:creationId xmlns:a16="http://schemas.microsoft.com/office/drawing/2014/main" id="{D40BFB6E-D829-B0B0-1CBC-9C9DA525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069">
            <a:off x="7736677" y="434229"/>
            <a:ext cx="1184485" cy="12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0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C45F11B-5ACB-B465-568E-86DA5E2CED0C}"/>
              </a:ext>
            </a:extLst>
          </p:cNvPr>
          <p:cNvSpPr txBox="1">
            <a:spLocks/>
          </p:cNvSpPr>
          <p:nvPr/>
        </p:nvSpPr>
        <p:spPr>
          <a:xfrm>
            <a:off x="1878742" y="306923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tx1"/>
                </a:solidFill>
              </a:rPr>
              <a:t>くだもの・やさい編</a:t>
            </a:r>
          </a:p>
        </p:txBody>
      </p:sp>
      <p:pic>
        <p:nvPicPr>
          <p:cNvPr id="5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C3413257-591D-6A7C-1118-0A3A7357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2" y="2541167"/>
            <a:ext cx="3066478" cy="40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りんごのイラスト（フルーツ）">
            <a:extLst>
              <a:ext uri="{FF2B5EF4-FFF2-40B4-BE49-F238E27FC236}">
                <a16:creationId xmlns:a16="http://schemas.microsoft.com/office/drawing/2014/main" id="{E96E7E6D-A1EC-85CE-AA01-FA630282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020">
            <a:off x="4189617" y="4827512"/>
            <a:ext cx="1563754" cy="16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A2A76B8B-5756-F8D0-A991-5D8219E81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59" y="5120755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さくらんぼ・チェリーのイラスト（フルーツ）">
            <a:extLst>
              <a:ext uri="{FF2B5EF4-FFF2-40B4-BE49-F238E27FC236}">
                <a16:creationId xmlns:a16="http://schemas.microsoft.com/office/drawing/2014/main" id="{5B1D99BF-56D0-C96F-68C9-F570CDEC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372">
            <a:off x="5710202" y="4893078"/>
            <a:ext cx="1254196" cy="15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マンゴーのイラスト（フルーツ）">
            <a:extLst>
              <a:ext uri="{FF2B5EF4-FFF2-40B4-BE49-F238E27FC236}">
                <a16:creationId xmlns:a16="http://schemas.microsoft.com/office/drawing/2014/main" id="{969EB52B-77FC-963F-9865-84240888F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29" y="4938329"/>
            <a:ext cx="1411528" cy="14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大きなカボチャのイラスト">
            <a:extLst>
              <a:ext uri="{FF2B5EF4-FFF2-40B4-BE49-F238E27FC236}">
                <a16:creationId xmlns:a16="http://schemas.microsoft.com/office/drawing/2014/main" id="{0638E5B8-488B-6E95-67AA-4F992DEF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30" y="4938329"/>
            <a:ext cx="1992742" cy="16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9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melon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メロン</a:t>
            </a:r>
          </a:p>
        </p:txBody>
      </p:sp>
      <p:pic>
        <p:nvPicPr>
          <p:cNvPr id="4" name="Picture 2" descr="メロンのイラスト（フルーツ）">
            <a:extLst>
              <a:ext uri="{FF2B5EF4-FFF2-40B4-BE49-F238E27FC236}">
                <a16:creationId xmlns:a16="http://schemas.microsoft.com/office/drawing/2014/main" id="{A23DFFCA-26C4-5F33-CCB8-12494976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069">
            <a:off x="7736677" y="434229"/>
            <a:ext cx="1184485" cy="12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0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もも</a:t>
            </a:r>
          </a:p>
        </p:txBody>
      </p:sp>
      <p:pic>
        <p:nvPicPr>
          <p:cNvPr id="4" name="Picture 18" descr="桃のイラスト">
            <a:extLst>
              <a:ext uri="{FF2B5EF4-FFF2-40B4-BE49-F238E27FC236}">
                <a16:creationId xmlns:a16="http://schemas.microsoft.com/office/drawing/2014/main" id="{83536088-5391-7B79-8E70-38261215B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232">
            <a:off x="7099943" y="743628"/>
            <a:ext cx="1752499" cy="16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6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peach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もも</a:t>
            </a:r>
          </a:p>
        </p:txBody>
      </p:sp>
      <p:pic>
        <p:nvPicPr>
          <p:cNvPr id="4" name="Picture 18" descr="桃のイラスト">
            <a:extLst>
              <a:ext uri="{FF2B5EF4-FFF2-40B4-BE49-F238E27FC236}">
                <a16:creationId xmlns:a16="http://schemas.microsoft.com/office/drawing/2014/main" id="{87D59346-EAFA-B68A-D12F-801EB4E8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232">
            <a:off x="7099943" y="743628"/>
            <a:ext cx="1752499" cy="16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7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キウイフルーツ</a:t>
            </a:r>
          </a:p>
        </p:txBody>
      </p:sp>
      <p:pic>
        <p:nvPicPr>
          <p:cNvPr id="4" name="Picture 4" descr="キウイのイラスト（フルーツ）">
            <a:extLst>
              <a:ext uri="{FF2B5EF4-FFF2-40B4-BE49-F238E27FC236}">
                <a16:creationId xmlns:a16="http://schemas.microsoft.com/office/drawing/2014/main" id="{54056B8D-3775-5D72-A768-59240F47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83" y="722090"/>
            <a:ext cx="1566628" cy="15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50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kiwi fruit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キウイフルーツ</a:t>
            </a:r>
          </a:p>
        </p:txBody>
      </p:sp>
      <p:pic>
        <p:nvPicPr>
          <p:cNvPr id="4" name="Picture 4" descr="キウイのイラスト（フルーツ）">
            <a:extLst>
              <a:ext uri="{FF2B5EF4-FFF2-40B4-BE49-F238E27FC236}">
                <a16:creationId xmlns:a16="http://schemas.microsoft.com/office/drawing/2014/main" id="{5365FC70-F634-FEA0-DBCF-69FE07F2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83" y="722090"/>
            <a:ext cx="1566628" cy="15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23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レモン</a:t>
            </a:r>
          </a:p>
        </p:txBody>
      </p:sp>
      <p:pic>
        <p:nvPicPr>
          <p:cNvPr id="4" name="Picture 22" descr="レモンのイラスト（フルーツ）">
            <a:extLst>
              <a:ext uri="{FF2B5EF4-FFF2-40B4-BE49-F238E27FC236}">
                <a16:creationId xmlns:a16="http://schemas.microsoft.com/office/drawing/2014/main" id="{1543E84E-D9DB-B79A-DE3E-BCAB94F5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84" y="230822"/>
            <a:ext cx="1665916" cy="14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65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lemon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レモン</a:t>
            </a:r>
          </a:p>
        </p:txBody>
      </p:sp>
      <p:pic>
        <p:nvPicPr>
          <p:cNvPr id="4" name="Picture 22" descr="レモンのイラスト（フルーツ）">
            <a:extLst>
              <a:ext uri="{FF2B5EF4-FFF2-40B4-BE49-F238E27FC236}">
                <a16:creationId xmlns:a16="http://schemas.microsoft.com/office/drawing/2014/main" id="{FD70723B-845D-B6D0-87B3-9F801130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84" y="230822"/>
            <a:ext cx="1665916" cy="14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70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7DD53A1-F2C6-8964-9F50-A701ED773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DED7A4C-9F8C-5092-A8BE-2219AE0A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すいか</a:t>
            </a:r>
          </a:p>
        </p:txBody>
      </p:sp>
      <p:pic>
        <p:nvPicPr>
          <p:cNvPr id="4" name="Picture 24" descr="すいかのイラスト「丸々すいかとカットすいか」">
            <a:extLst>
              <a:ext uri="{FF2B5EF4-FFF2-40B4-BE49-F238E27FC236}">
                <a16:creationId xmlns:a16="http://schemas.microsoft.com/office/drawing/2014/main" id="{9D260796-0C9D-3DB0-8FE4-05A94D0C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67" y="643653"/>
            <a:ext cx="1645065" cy="16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94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8811BE58-C617-076F-B308-F90D30D95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watermelon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F4BC899-8883-1669-962A-4501C4F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すいか</a:t>
            </a:r>
          </a:p>
        </p:txBody>
      </p:sp>
      <p:pic>
        <p:nvPicPr>
          <p:cNvPr id="4" name="Picture 24" descr="すいかのイラスト「丸々すいかとカットすいか」">
            <a:extLst>
              <a:ext uri="{FF2B5EF4-FFF2-40B4-BE49-F238E27FC236}">
                <a16:creationId xmlns:a16="http://schemas.microsoft.com/office/drawing/2014/main" id="{16967A21-DFB5-1DE7-349F-09C3BCAE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67" y="643653"/>
            <a:ext cx="1645065" cy="16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5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マンゴー</a:t>
            </a:r>
          </a:p>
        </p:txBody>
      </p:sp>
      <p:pic>
        <p:nvPicPr>
          <p:cNvPr id="4" name="Picture 26" descr="マンゴーのイラスト（フルーツ）">
            <a:extLst>
              <a:ext uri="{FF2B5EF4-FFF2-40B4-BE49-F238E27FC236}">
                <a16:creationId xmlns:a16="http://schemas.microsoft.com/office/drawing/2014/main" id="{6985D471-8D2E-5A13-CFFB-80E5E25E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72" y="1093971"/>
            <a:ext cx="1411528" cy="14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2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1E6B90D-0173-E2F6-2BC7-B76873987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EAB9C96-3CDD-EFEF-0EC0-C72F3E2E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りんご</a:t>
            </a:r>
          </a:p>
        </p:txBody>
      </p:sp>
      <p:pic>
        <p:nvPicPr>
          <p:cNvPr id="4" name="Picture 2" descr="りんごのイラスト（フルーツ）">
            <a:extLst>
              <a:ext uri="{FF2B5EF4-FFF2-40B4-BE49-F238E27FC236}">
                <a16:creationId xmlns:a16="http://schemas.microsoft.com/office/drawing/2014/main" id="{40371DBB-9320-EB12-DC37-D4E820357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020">
            <a:off x="10190528" y="498926"/>
            <a:ext cx="1563754" cy="16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6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mango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マンゴー</a:t>
            </a:r>
          </a:p>
        </p:txBody>
      </p:sp>
      <p:pic>
        <p:nvPicPr>
          <p:cNvPr id="4" name="Picture 26" descr="マンゴーのイラスト（フルーツ）">
            <a:extLst>
              <a:ext uri="{FF2B5EF4-FFF2-40B4-BE49-F238E27FC236}">
                <a16:creationId xmlns:a16="http://schemas.microsoft.com/office/drawing/2014/main" id="{E19148E6-68AE-4EA0-D305-FA2F53E3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72" y="1093971"/>
            <a:ext cx="1411528" cy="14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4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ナッツ</a:t>
            </a:r>
          </a:p>
        </p:txBody>
      </p:sp>
      <p:pic>
        <p:nvPicPr>
          <p:cNvPr id="4" name="Picture 6" descr="ピーナッツのイラスト（ナッツ）">
            <a:extLst>
              <a:ext uri="{FF2B5EF4-FFF2-40B4-BE49-F238E27FC236}">
                <a16:creationId xmlns:a16="http://schemas.microsoft.com/office/drawing/2014/main" id="{FD14A7F7-7BC6-F892-F90E-CEBB2093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87" y="263502"/>
            <a:ext cx="1243301" cy="12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2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nut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ナッツ</a:t>
            </a:r>
          </a:p>
        </p:txBody>
      </p:sp>
      <p:pic>
        <p:nvPicPr>
          <p:cNvPr id="4" name="Picture 6" descr="ピーナッツのイラスト（ナッツ）">
            <a:extLst>
              <a:ext uri="{FF2B5EF4-FFF2-40B4-BE49-F238E27FC236}">
                <a16:creationId xmlns:a16="http://schemas.microsoft.com/office/drawing/2014/main" id="{EFF08F1A-513D-9E06-1621-5B92690C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87" y="263502"/>
            <a:ext cx="1243301" cy="12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85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ブロッコリー</a:t>
            </a:r>
          </a:p>
        </p:txBody>
      </p:sp>
      <p:pic>
        <p:nvPicPr>
          <p:cNvPr id="5" name="Picture 2" descr="ブロッコリーのイラスト（野菜）">
            <a:extLst>
              <a:ext uri="{FF2B5EF4-FFF2-40B4-BE49-F238E27FC236}">
                <a16:creationId xmlns:a16="http://schemas.microsoft.com/office/drawing/2014/main" id="{58509AAA-A6F8-6E30-8EF2-2EFDD0DD9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214">
            <a:off x="9577828" y="637605"/>
            <a:ext cx="1511329" cy="1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10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broccoli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ブロッコリー</a:t>
            </a:r>
          </a:p>
        </p:txBody>
      </p:sp>
      <p:pic>
        <p:nvPicPr>
          <p:cNvPr id="5" name="Picture 2" descr="ブロッコリーのイラスト（野菜）">
            <a:extLst>
              <a:ext uri="{FF2B5EF4-FFF2-40B4-BE49-F238E27FC236}">
                <a16:creationId xmlns:a16="http://schemas.microsoft.com/office/drawing/2014/main" id="{1098AA40-2096-8F48-9280-DEAC4C2AD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214">
            <a:off x="9577828" y="637605"/>
            <a:ext cx="1511329" cy="1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7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BA81119-5812-4FEA-4CFB-059F59D1B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580DDED-9072-1CC9-37AC-D85B03F1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キャベツ</a:t>
            </a:r>
          </a:p>
        </p:txBody>
      </p:sp>
      <p:pic>
        <p:nvPicPr>
          <p:cNvPr id="4" name="Picture 4" descr="キャベツのイラスト（野菜）">
            <a:extLst>
              <a:ext uri="{FF2B5EF4-FFF2-40B4-BE49-F238E27FC236}">
                <a16:creationId xmlns:a16="http://schemas.microsoft.com/office/drawing/2014/main" id="{518D501D-F4F4-2399-C024-1A59EF27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39" y="637813"/>
            <a:ext cx="1536642" cy="15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79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F146494-31FB-F370-1261-8B835AC81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cabbage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B221ABF-5B36-F36C-915E-69F6DBF5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キャベツ</a:t>
            </a:r>
          </a:p>
        </p:txBody>
      </p:sp>
      <p:pic>
        <p:nvPicPr>
          <p:cNvPr id="4" name="Picture 4" descr="キャベツのイラスト（野菜）">
            <a:extLst>
              <a:ext uri="{FF2B5EF4-FFF2-40B4-BE49-F238E27FC236}">
                <a16:creationId xmlns:a16="http://schemas.microsoft.com/office/drawing/2014/main" id="{5F3BFF07-8A8D-9931-349E-249965D1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39" y="637813"/>
            <a:ext cx="1536642" cy="15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41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0BF7429-825D-94F2-F669-A1A267C9B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4FFFECE-8282-0827-C1FC-1277D7EF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ニンジン</a:t>
            </a:r>
          </a:p>
        </p:txBody>
      </p:sp>
      <p:pic>
        <p:nvPicPr>
          <p:cNvPr id="4" name="Picture 6" descr="ニンジンのイラスト（野菜）">
            <a:extLst>
              <a:ext uri="{FF2B5EF4-FFF2-40B4-BE49-F238E27FC236}">
                <a16:creationId xmlns:a16="http://schemas.microsoft.com/office/drawing/2014/main" id="{9F4E5819-502F-2475-5D83-AB6744821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736">
            <a:off x="8819176" y="644337"/>
            <a:ext cx="1248721" cy="15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26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8D6E72D0-DEED-96B0-8989-6A1E807AC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carrot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46B2F72-933A-F4A8-0D2B-DA48CE3A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ニンジン</a:t>
            </a:r>
          </a:p>
        </p:txBody>
      </p:sp>
      <p:pic>
        <p:nvPicPr>
          <p:cNvPr id="4" name="Picture 6" descr="ニンジンのイラスト（野菜）">
            <a:extLst>
              <a:ext uri="{FF2B5EF4-FFF2-40B4-BE49-F238E27FC236}">
                <a16:creationId xmlns:a16="http://schemas.microsoft.com/office/drawing/2014/main" id="{D6530AC2-9E38-F981-2443-B859F40B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736">
            <a:off x="8819176" y="644337"/>
            <a:ext cx="1248721" cy="15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16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132A760-362E-6FEC-14F0-5DB0BBAF39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C2A6E4B-2286-6C3F-E144-0EE2950C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とうもろこし</a:t>
            </a:r>
          </a:p>
        </p:txBody>
      </p:sp>
      <p:pic>
        <p:nvPicPr>
          <p:cNvPr id="4" name="Picture 8" descr="とうもろこしのイラスト（野菜）">
            <a:extLst>
              <a:ext uri="{FF2B5EF4-FFF2-40B4-BE49-F238E27FC236}">
                <a16:creationId xmlns:a16="http://schemas.microsoft.com/office/drawing/2014/main" id="{4239FD6C-C455-7592-C1D1-301C10C8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62">
            <a:off x="1416529" y="396808"/>
            <a:ext cx="1571526" cy="19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7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AB81EE8-B278-4764-194B-A442F618B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apple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D35CC0E-FD99-6DA2-F8DE-C6AB4D80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りんご</a:t>
            </a:r>
          </a:p>
        </p:txBody>
      </p:sp>
      <p:pic>
        <p:nvPicPr>
          <p:cNvPr id="4" name="Picture 2" descr="りんごのイラスト（フルーツ）">
            <a:extLst>
              <a:ext uri="{FF2B5EF4-FFF2-40B4-BE49-F238E27FC236}">
                <a16:creationId xmlns:a16="http://schemas.microsoft.com/office/drawing/2014/main" id="{272E7978-E910-41BC-0345-6FB7A9B6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020">
            <a:off x="10190528" y="498926"/>
            <a:ext cx="1563754" cy="16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4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6F3AC85-D092-6821-E01C-70F94A1CE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corn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4754332-E987-F0D6-8CCF-1F7789F9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とうもろこし</a:t>
            </a:r>
          </a:p>
        </p:txBody>
      </p:sp>
      <p:pic>
        <p:nvPicPr>
          <p:cNvPr id="4" name="Picture 8" descr="とうもろこしのイラスト（野菜）">
            <a:extLst>
              <a:ext uri="{FF2B5EF4-FFF2-40B4-BE49-F238E27FC236}">
                <a16:creationId xmlns:a16="http://schemas.microsoft.com/office/drawing/2014/main" id="{A3156757-0EC0-1961-55A7-C66E5E40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62">
            <a:off x="1416529" y="396808"/>
            <a:ext cx="1571526" cy="19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02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4C4643-E775-EB76-84A2-E43FC23902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A4DA3E4-B26A-5210-9BCA-4589EC0F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きゅうり</a:t>
            </a:r>
          </a:p>
        </p:txBody>
      </p:sp>
      <p:pic>
        <p:nvPicPr>
          <p:cNvPr id="5" name="Picture 10" descr="キュウリのイラスト（野菜）">
            <a:extLst>
              <a:ext uri="{FF2B5EF4-FFF2-40B4-BE49-F238E27FC236}">
                <a16:creationId xmlns:a16="http://schemas.microsoft.com/office/drawing/2014/main" id="{CD285C9A-4102-BD2B-44C0-A3577795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1835" flipH="1" flipV="1">
            <a:off x="2507644" y="739105"/>
            <a:ext cx="1549675" cy="15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4C4643-E775-EB76-84A2-E43FC23902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A4DA3E4-B26A-5210-9BCA-4589EC0F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きゅうり</a:t>
            </a:r>
          </a:p>
        </p:txBody>
      </p:sp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BD98F338-6177-CF06-57DB-5507A96D6986}"/>
              </a:ext>
            </a:extLst>
          </p:cNvPr>
          <p:cNvSpPr txBox="1">
            <a:spLocks/>
          </p:cNvSpPr>
          <p:nvPr/>
        </p:nvSpPr>
        <p:spPr>
          <a:xfrm>
            <a:off x="73141" y="2681934"/>
            <a:ext cx="12192000" cy="30738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19000" kern="12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cucumber</a:t>
            </a:r>
            <a:endParaRPr lang="ja-JP" altLang="en-US" dirty="0"/>
          </a:p>
        </p:txBody>
      </p:sp>
      <p:pic>
        <p:nvPicPr>
          <p:cNvPr id="5" name="Picture 10" descr="キュウリのイラスト（野菜）">
            <a:extLst>
              <a:ext uri="{FF2B5EF4-FFF2-40B4-BE49-F238E27FC236}">
                <a16:creationId xmlns:a16="http://schemas.microsoft.com/office/drawing/2014/main" id="{E4CBFC78-38DC-9C43-EF6A-17007BAC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1835" flipH="1" flipV="1">
            <a:off x="2507644" y="739105"/>
            <a:ext cx="1549675" cy="15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88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479FB1A-6494-F577-76B4-27D53674C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FCB950D-1B18-71C1-55A4-F3C7580A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なす</a:t>
            </a:r>
          </a:p>
        </p:txBody>
      </p:sp>
      <p:pic>
        <p:nvPicPr>
          <p:cNvPr id="4" name="Picture 12" descr="ナスのイラスト（野菜） | かわいいフリー素材集 いらすとや">
            <a:extLst>
              <a:ext uri="{FF2B5EF4-FFF2-40B4-BE49-F238E27FC236}">
                <a16:creationId xmlns:a16="http://schemas.microsoft.com/office/drawing/2014/main" id="{DFBED55E-D803-5CF5-FB9B-B7485DD4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41" y="662594"/>
            <a:ext cx="1254630" cy="1390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0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479FB1A-6494-F577-76B4-27D53674C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FCB950D-1B18-71C1-55A4-F3C7580A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なす</a:t>
            </a:r>
          </a:p>
        </p:txBody>
      </p:sp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46C743F5-A1BE-117C-B762-A71A664AEEED}"/>
              </a:ext>
            </a:extLst>
          </p:cNvPr>
          <p:cNvSpPr txBox="1">
            <a:spLocks/>
          </p:cNvSpPr>
          <p:nvPr/>
        </p:nvSpPr>
        <p:spPr>
          <a:xfrm>
            <a:off x="73141" y="2681934"/>
            <a:ext cx="12192000" cy="30738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19000" kern="12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eggplant</a:t>
            </a:r>
            <a:endParaRPr lang="ja-JP" altLang="en-US" dirty="0"/>
          </a:p>
        </p:txBody>
      </p:sp>
      <p:pic>
        <p:nvPicPr>
          <p:cNvPr id="5" name="Picture 12" descr="ナスのイラスト（野菜） | かわいいフリー素材集 いらすとや">
            <a:extLst>
              <a:ext uri="{FF2B5EF4-FFF2-40B4-BE49-F238E27FC236}">
                <a16:creationId xmlns:a16="http://schemas.microsoft.com/office/drawing/2014/main" id="{B2305664-8AFF-AC07-3109-433E4ACB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41" y="662594"/>
            <a:ext cx="1254630" cy="1390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32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87537BC-B1D9-93F5-2BED-C86FB579B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F77A52A-A5F8-9DAE-727C-AD078A7E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レタス</a:t>
            </a:r>
          </a:p>
        </p:txBody>
      </p:sp>
      <p:pic>
        <p:nvPicPr>
          <p:cNvPr id="4" name="Picture 14" descr="レタスのイラスト">
            <a:extLst>
              <a:ext uri="{FF2B5EF4-FFF2-40B4-BE49-F238E27FC236}">
                <a16:creationId xmlns:a16="http://schemas.microsoft.com/office/drawing/2014/main" id="{1CB83D96-0663-B99B-E13C-C33662C0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8455">
            <a:off x="7853745" y="703894"/>
            <a:ext cx="1448483" cy="13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10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87537BC-B1D9-93F5-2BED-C86FB579B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lettuce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F77A52A-A5F8-9DAE-727C-AD078A7E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レタス</a:t>
            </a:r>
          </a:p>
        </p:txBody>
      </p:sp>
      <p:pic>
        <p:nvPicPr>
          <p:cNvPr id="4" name="Picture 14" descr="レタスのイラスト">
            <a:extLst>
              <a:ext uri="{FF2B5EF4-FFF2-40B4-BE49-F238E27FC236}">
                <a16:creationId xmlns:a16="http://schemas.microsoft.com/office/drawing/2014/main" id="{6CE6D462-26E4-D7FC-8D01-8FD76B25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8455">
            <a:off x="7853745" y="703894"/>
            <a:ext cx="1448483" cy="13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81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4A0FC07-7CF4-9FEB-3866-60F985ABD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6C14239-94DB-B446-15B2-DF29E346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まめ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A998A6-CA8E-8B0A-8F0D-03909FF45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5" r="55585"/>
          <a:stretch/>
        </p:blipFill>
        <p:spPr bwMode="auto">
          <a:xfrm>
            <a:off x="7500247" y="33082"/>
            <a:ext cx="1002917" cy="11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81FB09-EED0-34B0-DEE2-3DCA0019F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9" t="54806" r="20651" b="43"/>
          <a:stretch/>
        </p:blipFill>
        <p:spPr bwMode="auto">
          <a:xfrm>
            <a:off x="8234242" y="230822"/>
            <a:ext cx="729150" cy="8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6A8FA6-63C7-FE30-5B4D-B428EBD920D7}"/>
              </a:ext>
            </a:extLst>
          </p:cNvPr>
          <p:cNvSpPr/>
          <p:nvPr/>
        </p:nvSpPr>
        <p:spPr>
          <a:xfrm>
            <a:off x="8752318" y="115938"/>
            <a:ext cx="311646" cy="24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726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4A0FC07-7CF4-9FEB-3866-60F985ABD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6C14239-94DB-B446-15B2-DF29E346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まめ</a:t>
            </a:r>
          </a:p>
        </p:txBody>
      </p:sp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2D40597F-D4C7-E769-E478-959F685F8161}"/>
              </a:ext>
            </a:extLst>
          </p:cNvPr>
          <p:cNvSpPr txBox="1">
            <a:spLocks/>
          </p:cNvSpPr>
          <p:nvPr/>
        </p:nvSpPr>
        <p:spPr>
          <a:xfrm>
            <a:off x="73141" y="2681934"/>
            <a:ext cx="12192000" cy="30738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19000" kern="12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bean</a:t>
            </a:r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79A0D5-E696-6B55-F9BA-441C71F71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5" r="55585"/>
          <a:stretch/>
        </p:blipFill>
        <p:spPr bwMode="auto">
          <a:xfrm>
            <a:off x="7500247" y="33082"/>
            <a:ext cx="1002917" cy="11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04C1A5A-E101-0457-F148-4FADA13B9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9" t="54806" r="20651" b="43"/>
          <a:stretch/>
        </p:blipFill>
        <p:spPr bwMode="auto">
          <a:xfrm>
            <a:off x="8234242" y="230822"/>
            <a:ext cx="729150" cy="8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49FB5ED-D312-1898-DEC5-8530B19CD4C7}"/>
              </a:ext>
            </a:extLst>
          </p:cNvPr>
          <p:cNvSpPr/>
          <p:nvPr/>
        </p:nvSpPr>
        <p:spPr>
          <a:xfrm>
            <a:off x="8752318" y="115938"/>
            <a:ext cx="311646" cy="24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065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F1A969E-3E8D-8040-161B-15D0AA651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ACD8B62-91B2-E936-0A36-C399F0F1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さつまいも</a:t>
            </a:r>
          </a:p>
        </p:txBody>
      </p:sp>
      <p:pic>
        <p:nvPicPr>
          <p:cNvPr id="4" name="Picture 24" descr="さつまいものイラスト（野菜）">
            <a:extLst>
              <a:ext uri="{FF2B5EF4-FFF2-40B4-BE49-F238E27FC236}">
                <a16:creationId xmlns:a16="http://schemas.microsoft.com/office/drawing/2014/main" id="{F533E7C2-E3FD-D1E0-1F2A-D980E3FE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950">
            <a:off x="2234878" y="616427"/>
            <a:ext cx="1253964" cy="12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さつまいものイラスト（茶）">
            <a:extLst>
              <a:ext uri="{FF2B5EF4-FFF2-40B4-BE49-F238E27FC236}">
                <a16:creationId xmlns:a16="http://schemas.microsoft.com/office/drawing/2014/main" id="{2ED3C7B5-D7E1-63C6-F916-7B5B46AA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4315">
            <a:off x="1516846" y="616564"/>
            <a:ext cx="1458936" cy="14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9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86A694F-F372-43DA-5296-035273BEF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4758F8-0BD9-5E75-1223-CC5AF460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オレンジ</a:t>
            </a:r>
          </a:p>
        </p:txBody>
      </p:sp>
      <p:pic>
        <p:nvPicPr>
          <p:cNvPr id="4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A474DE85-FC72-6607-F061-6E38F1B7E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59" y="237000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EC873296-7BDF-FB6C-BA62-8A6FBC7E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59" y="230822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DDB502-89CD-7D1F-27D4-F485E7290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sweet potato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5CC28D4-AAE7-FF40-B939-85AFF9ED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さつまいも</a:t>
            </a:r>
          </a:p>
        </p:txBody>
      </p:sp>
      <p:pic>
        <p:nvPicPr>
          <p:cNvPr id="4" name="Picture 24" descr="さつまいものイラスト（野菜）">
            <a:extLst>
              <a:ext uri="{FF2B5EF4-FFF2-40B4-BE49-F238E27FC236}">
                <a16:creationId xmlns:a16="http://schemas.microsoft.com/office/drawing/2014/main" id="{15CA7DA2-3047-4AE2-3DDD-137EF068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950">
            <a:off x="2234878" y="616427"/>
            <a:ext cx="1253964" cy="12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さつまいものイラスト（茶）">
            <a:extLst>
              <a:ext uri="{FF2B5EF4-FFF2-40B4-BE49-F238E27FC236}">
                <a16:creationId xmlns:a16="http://schemas.microsoft.com/office/drawing/2014/main" id="{E794BFEF-6CDF-D661-8CAD-038303E5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4315">
            <a:off x="1516846" y="616564"/>
            <a:ext cx="1458936" cy="14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37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F1A969E-3E8D-8040-161B-15D0AA651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ACD8B62-91B2-E936-0A36-C399F0F1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ピーマン</a:t>
            </a:r>
          </a:p>
        </p:txBody>
      </p:sp>
      <p:pic>
        <p:nvPicPr>
          <p:cNvPr id="4" name="Picture 4" descr="ピーマンのイラスト（野菜）">
            <a:extLst>
              <a:ext uri="{FF2B5EF4-FFF2-40B4-BE49-F238E27FC236}">
                <a16:creationId xmlns:a16="http://schemas.microsoft.com/office/drawing/2014/main" id="{5B04FE06-0BC1-84AB-A6AA-09D6DCB8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523">
            <a:off x="8396883" y="488518"/>
            <a:ext cx="1645070" cy="18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60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DDB502-89CD-7D1F-27D4-F485E7290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g</a:t>
            </a:r>
            <a:r>
              <a:rPr kumimoji="1" lang="en-US" altLang="ja-JP" dirty="0"/>
              <a:t>reen pepper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5CC28D4-AAE7-FF40-B939-85AFF9ED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ピーマン</a:t>
            </a:r>
          </a:p>
        </p:txBody>
      </p:sp>
      <p:pic>
        <p:nvPicPr>
          <p:cNvPr id="4" name="Picture 4" descr="ピーマンのイラスト（野菜）">
            <a:extLst>
              <a:ext uri="{FF2B5EF4-FFF2-40B4-BE49-F238E27FC236}">
                <a16:creationId xmlns:a16="http://schemas.microsoft.com/office/drawing/2014/main" id="{D98114A3-2E61-9C5A-66B9-42062E63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523">
            <a:off x="8396883" y="488518"/>
            <a:ext cx="1645070" cy="18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05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8424800C-071E-5E29-4E67-82B8ADA4D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4DECFD8-6C0E-28E7-D7DD-1912A12F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たまねぎ</a:t>
            </a:r>
          </a:p>
        </p:txBody>
      </p:sp>
      <p:pic>
        <p:nvPicPr>
          <p:cNvPr id="4" name="Picture 28" descr="タマネギのイラスト">
            <a:extLst>
              <a:ext uri="{FF2B5EF4-FFF2-40B4-BE49-F238E27FC236}">
                <a16:creationId xmlns:a16="http://schemas.microsoft.com/office/drawing/2014/main" id="{559AD817-2F1A-2A97-7C16-83FF1259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966">
            <a:off x="8764531" y="723856"/>
            <a:ext cx="1602794" cy="16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25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8424800C-071E-5E29-4E67-82B8ADA4D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onion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4DECFD8-6C0E-28E7-D7DD-1912A12F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たまねぎ</a:t>
            </a:r>
          </a:p>
        </p:txBody>
      </p:sp>
      <p:pic>
        <p:nvPicPr>
          <p:cNvPr id="4" name="Picture 28" descr="タマネギのイラスト">
            <a:extLst>
              <a:ext uri="{FF2B5EF4-FFF2-40B4-BE49-F238E27FC236}">
                <a16:creationId xmlns:a16="http://schemas.microsoft.com/office/drawing/2014/main" id="{3C5BB375-A0EE-E61E-D3D8-948B3A0C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966">
            <a:off x="8764531" y="723856"/>
            <a:ext cx="1602794" cy="16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66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2808E4-F2D0-6FBB-5AD3-8222E1C20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A1F220A-ABFE-9961-6B2C-B03B9D6A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じゃがいも</a:t>
            </a:r>
          </a:p>
        </p:txBody>
      </p:sp>
      <p:pic>
        <p:nvPicPr>
          <p:cNvPr id="4" name="Picture 30" descr="じゃがいものイラスト（野菜）">
            <a:extLst>
              <a:ext uri="{FF2B5EF4-FFF2-40B4-BE49-F238E27FC236}">
                <a16:creationId xmlns:a16="http://schemas.microsoft.com/office/drawing/2014/main" id="{40D3B995-F052-0F2B-E979-71B0D04F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469">
            <a:off x="9255744" y="599875"/>
            <a:ext cx="1843875" cy="16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65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2808E4-F2D0-6FBB-5AD3-8222E1C20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A1F220A-ABFE-9961-6B2C-B03B9D6A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じゃがいも</a:t>
            </a:r>
          </a:p>
        </p:txBody>
      </p:sp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8B7C695C-EBC0-874F-E676-CB01C86250F6}"/>
              </a:ext>
            </a:extLst>
          </p:cNvPr>
          <p:cNvSpPr txBox="1">
            <a:spLocks/>
          </p:cNvSpPr>
          <p:nvPr/>
        </p:nvSpPr>
        <p:spPr>
          <a:xfrm>
            <a:off x="73141" y="2681934"/>
            <a:ext cx="12192000" cy="30738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19000" kern="12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potato</a:t>
            </a:r>
            <a:endParaRPr lang="ja-JP" altLang="en-US" dirty="0"/>
          </a:p>
        </p:txBody>
      </p:sp>
      <p:pic>
        <p:nvPicPr>
          <p:cNvPr id="5" name="Picture 30" descr="じゃがいものイラスト（野菜）">
            <a:extLst>
              <a:ext uri="{FF2B5EF4-FFF2-40B4-BE49-F238E27FC236}">
                <a16:creationId xmlns:a16="http://schemas.microsoft.com/office/drawing/2014/main" id="{A40C7F70-4B29-DFD8-B5D0-F9AD8F59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469">
            <a:off x="9255744" y="599875"/>
            <a:ext cx="1843875" cy="16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59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86E684-3DF7-6AFB-DFDE-DC290CE75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8280ED3-2CD1-24E6-95C5-A1B84DFF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マッシュルーム</a:t>
            </a:r>
          </a:p>
        </p:txBody>
      </p:sp>
      <p:pic>
        <p:nvPicPr>
          <p:cNvPr id="4" name="Picture 6" descr="マッシュルームのイラスト">
            <a:extLst>
              <a:ext uri="{FF2B5EF4-FFF2-40B4-BE49-F238E27FC236}">
                <a16:creationId xmlns:a16="http://schemas.microsoft.com/office/drawing/2014/main" id="{CD9B9DC5-2DF9-2942-1FB2-9267E867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767">
            <a:off x="10169422" y="698762"/>
            <a:ext cx="1748287" cy="15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72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86E684-3DF7-6AFB-DFDE-DC290CE75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mushroo</a:t>
            </a:r>
            <a:r>
              <a:rPr lang="en-US" altLang="ja-JP" dirty="0"/>
              <a:t>m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8280ED3-2CD1-24E6-95C5-A1B84DFF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マッシュルーム</a:t>
            </a:r>
          </a:p>
        </p:txBody>
      </p:sp>
      <p:pic>
        <p:nvPicPr>
          <p:cNvPr id="4" name="Picture 6" descr="マッシュルームのイラスト">
            <a:extLst>
              <a:ext uri="{FF2B5EF4-FFF2-40B4-BE49-F238E27FC236}">
                <a16:creationId xmlns:a16="http://schemas.microsoft.com/office/drawing/2014/main" id="{EE32AA96-47F4-9459-636B-E8108BEF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767">
            <a:off x="10169422" y="698762"/>
            <a:ext cx="1748287" cy="15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29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1A5DB54-9E0B-FDB4-4A27-5B69B6EA7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50108D4-EF76-D501-6E20-156FB347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ほうれんそう</a:t>
            </a:r>
          </a:p>
        </p:txBody>
      </p:sp>
      <p:pic>
        <p:nvPicPr>
          <p:cNvPr id="4" name="Picture 34" descr="ほうれん草のイラスト（野菜）">
            <a:extLst>
              <a:ext uri="{FF2B5EF4-FFF2-40B4-BE49-F238E27FC236}">
                <a16:creationId xmlns:a16="http://schemas.microsoft.com/office/drawing/2014/main" id="{6C9FE642-F6C4-6AED-544C-AE489691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0669">
            <a:off x="9743312" y="314707"/>
            <a:ext cx="1537981" cy="15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0850242-C937-F834-A91D-40057C04EA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orange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8584D5C-BBD2-BFD8-BF26-7223DA69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オレンジ</a:t>
            </a:r>
          </a:p>
        </p:txBody>
      </p:sp>
      <p:pic>
        <p:nvPicPr>
          <p:cNvPr id="4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348023C4-681F-3313-76AE-822F5B93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59" y="237000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3F535BC9-B718-6EFF-3357-57B02138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59" y="230822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654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1A5DB54-9E0B-FDB4-4A27-5B69B6EA7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spinach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50108D4-EF76-D501-6E20-156FB347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ほうれんそう</a:t>
            </a:r>
          </a:p>
        </p:txBody>
      </p:sp>
      <p:pic>
        <p:nvPicPr>
          <p:cNvPr id="4" name="Picture 34" descr="ほうれん草のイラスト（野菜）">
            <a:extLst>
              <a:ext uri="{FF2B5EF4-FFF2-40B4-BE49-F238E27FC236}">
                <a16:creationId xmlns:a16="http://schemas.microsoft.com/office/drawing/2014/main" id="{E14CA10C-8BEA-38A8-957E-3DA050E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0669">
            <a:off x="9743312" y="314707"/>
            <a:ext cx="1537981" cy="15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18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F78395F-83EE-A679-66FF-EEBDA493E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30CC6A0-D937-A7C0-5E6E-9DDF3B2E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トマト</a:t>
            </a:r>
          </a:p>
        </p:txBody>
      </p:sp>
      <p:pic>
        <p:nvPicPr>
          <p:cNvPr id="4" name="Picture 38" descr="トマトのイラスト（野菜）">
            <a:extLst>
              <a:ext uri="{FF2B5EF4-FFF2-40B4-BE49-F238E27FC236}">
                <a16:creationId xmlns:a16="http://schemas.microsoft.com/office/drawing/2014/main" id="{7D32F30B-F5A0-1CEC-53C7-1710A512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98">
            <a:off x="7736997" y="471997"/>
            <a:ext cx="1700431" cy="17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791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F78395F-83EE-A679-66FF-EEBDA493E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tomato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30CC6A0-D937-A7C0-5E6E-9DDF3B2E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トマト</a:t>
            </a:r>
          </a:p>
        </p:txBody>
      </p:sp>
      <p:pic>
        <p:nvPicPr>
          <p:cNvPr id="4" name="Picture 38" descr="トマトのイラスト（野菜）">
            <a:extLst>
              <a:ext uri="{FF2B5EF4-FFF2-40B4-BE49-F238E27FC236}">
                <a16:creationId xmlns:a16="http://schemas.microsoft.com/office/drawing/2014/main" id="{9EE402A8-2F08-61FE-F44A-8060D829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98">
            <a:off x="7736997" y="471997"/>
            <a:ext cx="1700431" cy="17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3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さくらんぼ</a:t>
            </a:r>
          </a:p>
        </p:txBody>
      </p:sp>
      <p:pic>
        <p:nvPicPr>
          <p:cNvPr id="4" name="Picture 2" descr="さくらんぼ・チェリーのイラスト（フルーツ）">
            <a:extLst>
              <a:ext uri="{FF2B5EF4-FFF2-40B4-BE49-F238E27FC236}">
                <a16:creationId xmlns:a16="http://schemas.microsoft.com/office/drawing/2014/main" id="{F27C25E2-DB87-2D10-9A9B-027297C9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372">
            <a:off x="1674559" y="463884"/>
            <a:ext cx="1254196" cy="15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6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cherry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さくらんぼ</a:t>
            </a:r>
          </a:p>
        </p:txBody>
      </p:sp>
      <p:pic>
        <p:nvPicPr>
          <p:cNvPr id="4" name="Picture 2" descr="さくらんぼ・チェリーのイラスト（フルーツ）">
            <a:extLst>
              <a:ext uri="{FF2B5EF4-FFF2-40B4-BE49-F238E27FC236}">
                <a16:creationId xmlns:a16="http://schemas.microsoft.com/office/drawing/2014/main" id="{7027E465-ACFB-4A14-5676-6151EBDE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372">
            <a:off x="1674559" y="463884"/>
            <a:ext cx="1254196" cy="15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6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BE79064-F9B0-5701-CBD9-7F1EDDE97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0D36D8-B9A7-926A-E835-DE4750D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バナナ</a:t>
            </a:r>
          </a:p>
        </p:txBody>
      </p:sp>
      <p:pic>
        <p:nvPicPr>
          <p:cNvPr id="4" name="Picture 4" descr="バナナのイラスト（フルーツ）">
            <a:extLst>
              <a:ext uri="{FF2B5EF4-FFF2-40B4-BE49-F238E27FC236}">
                <a16:creationId xmlns:a16="http://schemas.microsoft.com/office/drawing/2014/main" id="{D7FCB438-0267-43F8-C433-C888F833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1418">
            <a:off x="9576788" y="54993"/>
            <a:ext cx="1939324" cy="19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6349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5000" dirty="0" smtClean="0">
            <a:solidFill>
              <a:srgbClr val="FF0000"/>
            </a:solidFill>
            <a:latin typeface="UD デジタル 教科書体 NP-R" panose="02020400000000000000" pitchFamily="18" charset="-128"/>
            <a:ea typeface="UD デジタル 教科書体 NP-R" panose="02020400000000000000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751</TotalTime>
  <Words>147</Words>
  <Application>Microsoft Office PowerPoint</Application>
  <PresentationFormat>ワイド画面</PresentationFormat>
  <Paragraphs>127</Paragraphs>
  <Slides>62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3" baseType="lpstr">
      <vt:lpstr>レトロスペクト</vt:lpstr>
      <vt:lpstr>PowerPoint プレゼンテーション</vt:lpstr>
      <vt:lpstr>PowerPoint プレゼンテーション</vt:lpstr>
      <vt:lpstr>りんご</vt:lpstr>
      <vt:lpstr>りんご</vt:lpstr>
      <vt:lpstr>オレンジ</vt:lpstr>
      <vt:lpstr>オレンジ</vt:lpstr>
      <vt:lpstr>さくらんぼ</vt:lpstr>
      <vt:lpstr>さくらんぼ</vt:lpstr>
      <vt:lpstr>バナナ</vt:lpstr>
      <vt:lpstr>バナナ</vt:lpstr>
      <vt:lpstr>ぶどう</vt:lpstr>
      <vt:lpstr>ぶどう</vt:lpstr>
      <vt:lpstr>いちご</vt:lpstr>
      <vt:lpstr>いちご</vt:lpstr>
      <vt:lpstr>パイナップル</vt:lpstr>
      <vt:lpstr>パイナップル</vt:lpstr>
      <vt:lpstr>マスカット</vt:lpstr>
      <vt:lpstr>マスカット</vt:lpstr>
      <vt:lpstr>メロン</vt:lpstr>
      <vt:lpstr>メロン</vt:lpstr>
      <vt:lpstr>もも</vt:lpstr>
      <vt:lpstr>もも</vt:lpstr>
      <vt:lpstr>キウイフルーツ</vt:lpstr>
      <vt:lpstr>キウイフルーツ</vt:lpstr>
      <vt:lpstr>レモン</vt:lpstr>
      <vt:lpstr>レモン</vt:lpstr>
      <vt:lpstr>すいか</vt:lpstr>
      <vt:lpstr>すいか</vt:lpstr>
      <vt:lpstr>マンゴー</vt:lpstr>
      <vt:lpstr>マンゴー</vt:lpstr>
      <vt:lpstr>ナッツ</vt:lpstr>
      <vt:lpstr>ナッツ</vt:lpstr>
      <vt:lpstr>ブロッコリー</vt:lpstr>
      <vt:lpstr>ブロッコリー</vt:lpstr>
      <vt:lpstr>キャベツ</vt:lpstr>
      <vt:lpstr>キャベツ</vt:lpstr>
      <vt:lpstr>ニンジン</vt:lpstr>
      <vt:lpstr>ニンジン</vt:lpstr>
      <vt:lpstr>とうもろこし</vt:lpstr>
      <vt:lpstr>とうもろこし</vt:lpstr>
      <vt:lpstr>きゅうり</vt:lpstr>
      <vt:lpstr>きゅうり</vt:lpstr>
      <vt:lpstr>なす</vt:lpstr>
      <vt:lpstr>なす</vt:lpstr>
      <vt:lpstr>レタス</vt:lpstr>
      <vt:lpstr>レタス</vt:lpstr>
      <vt:lpstr>まめ</vt:lpstr>
      <vt:lpstr>まめ</vt:lpstr>
      <vt:lpstr>さつまいも</vt:lpstr>
      <vt:lpstr>さつまいも</vt:lpstr>
      <vt:lpstr>ピーマン</vt:lpstr>
      <vt:lpstr>ピーマン</vt:lpstr>
      <vt:lpstr>たまねぎ</vt:lpstr>
      <vt:lpstr>たまねぎ</vt:lpstr>
      <vt:lpstr>じゃがいも</vt:lpstr>
      <vt:lpstr>じゃがいも</vt:lpstr>
      <vt:lpstr>マッシュルーム</vt:lpstr>
      <vt:lpstr>マッシュルーム</vt:lpstr>
      <vt:lpstr>ほうれんそう</vt:lpstr>
      <vt:lpstr>ほうれんそう</vt:lpstr>
      <vt:lpstr>トマト</vt:lpstr>
      <vt:lpstr>トマト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チグサ フクハラ</cp:lastModifiedBy>
  <cp:revision>38</cp:revision>
  <cp:lastPrinted>2024-01-25T02:14:43Z</cp:lastPrinted>
  <dcterms:created xsi:type="dcterms:W3CDTF">2023-10-18T04:09:41Z</dcterms:created>
  <dcterms:modified xsi:type="dcterms:W3CDTF">2024-03-15T04:07:48Z</dcterms:modified>
</cp:coreProperties>
</file>