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7" r:id="rId2"/>
    <p:sldId id="268" r:id="rId3"/>
    <p:sldId id="263" r:id="rId4"/>
    <p:sldId id="267" r:id="rId5"/>
    <p:sldId id="264" r:id="rId6"/>
    <p:sldId id="269" r:id="rId7"/>
    <p:sldId id="265" r:id="rId8"/>
    <p:sldId id="272" r:id="rId9"/>
    <p:sldId id="273" r:id="rId10"/>
    <p:sldId id="274" r:id="rId11"/>
    <p:sldId id="275" r:id="rId12"/>
    <p:sldId id="276" r:id="rId13"/>
    <p:sldId id="270" r:id="rId14"/>
    <p:sldId id="271" r:id="rId15"/>
    <p:sldId id="277" r:id="rId16"/>
    <p:sldId id="278" r:id="rId17"/>
    <p:sldId id="284" r:id="rId18"/>
    <p:sldId id="283" r:id="rId19"/>
    <p:sldId id="288" r:id="rId20"/>
    <p:sldId id="289" r:id="rId21"/>
    <p:sldId id="279" r:id="rId22"/>
    <p:sldId id="280" r:id="rId23"/>
    <p:sldId id="281" r:id="rId24"/>
    <p:sldId id="282" r:id="rId25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6600"/>
    <a:srgbClr val="FFCC00"/>
    <a:srgbClr val="FFCC99"/>
    <a:srgbClr val="FFFF99"/>
    <a:srgbClr val="FF9900"/>
    <a:srgbClr val="FF6699"/>
    <a:srgbClr val="99CB38"/>
    <a:srgbClr val="9999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坂本 博紀" userId="4ffc66c7-84bf-4d7f-adcb-1598b9e3328c" providerId="ADAL" clId="{0F010868-4AD2-42DB-B07A-7EC3F4EE72DE}"/>
    <pc:docChg chg="modSld">
      <pc:chgData name="坂本 博紀" userId="4ffc66c7-84bf-4d7f-adcb-1598b9e3328c" providerId="ADAL" clId="{0F010868-4AD2-42DB-B07A-7EC3F4EE72DE}" dt="2024-03-19T00:04:16.081" v="4" actId="1036"/>
      <pc:docMkLst>
        <pc:docMk/>
      </pc:docMkLst>
      <pc:sldChg chg="modSp mod">
        <pc:chgData name="坂本 博紀" userId="4ffc66c7-84bf-4d7f-adcb-1598b9e3328c" providerId="ADAL" clId="{0F010868-4AD2-42DB-B07A-7EC3F4EE72DE}" dt="2024-03-19T00:04:16.081" v="4" actId="1036"/>
        <pc:sldMkLst>
          <pc:docMk/>
          <pc:sldMk cId="1741879397" sldId="283"/>
        </pc:sldMkLst>
        <pc:spChg chg="mod">
          <ac:chgData name="坂本 博紀" userId="4ffc66c7-84bf-4d7f-adcb-1598b9e3328c" providerId="ADAL" clId="{0F010868-4AD2-42DB-B07A-7EC3F4EE72DE}" dt="2024-03-19T00:04:16.081" v="4" actId="1036"/>
          <ac:spMkLst>
            <pc:docMk/>
            <pc:sldMk cId="1741879397" sldId="283"/>
            <ac:spMk id="2086" creationId="{5D9E6267-972C-6DFE-5DDC-1F11C8093D3F}"/>
          </ac:spMkLst>
        </pc:spChg>
      </pc:sldChg>
    </pc:docChg>
  </pc:docChgLst>
  <pc:docChgLst>
    <pc:chgData name="福原 千種" userId="S::fukuhara@mail.bears.ed.jp::121ff810-e1f7-48df-8f8b-1bc44c85781d" providerId="AD" clId="Web-{6ABEA848-7EF4-43BB-AADC-7FBC8D3BB73E}"/>
    <pc:docChg chg="modSld">
      <pc:chgData name="福原 千種" userId="S::fukuhara@mail.bears.ed.jp::121ff810-e1f7-48df-8f8b-1bc44c85781d" providerId="AD" clId="Web-{6ABEA848-7EF4-43BB-AADC-7FBC8D3BB73E}" dt="2024-03-15T04:39:03.659" v="4" actId="1076"/>
      <pc:docMkLst>
        <pc:docMk/>
      </pc:docMkLst>
      <pc:sldChg chg="modSp">
        <pc:chgData name="福原 千種" userId="S::fukuhara@mail.bears.ed.jp::121ff810-e1f7-48df-8f8b-1bc44c85781d" providerId="AD" clId="Web-{6ABEA848-7EF4-43BB-AADC-7FBC8D3BB73E}" dt="2024-03-15T04:39:03.659" v="4" actId="1076"/>
        <pc:sldMkLst>
          <pc:docMk/>
          <pc:sldMk cId="1407583414" sldId="289"/>
        </pc:sldMkLst>
        <pc:cxnChg chg="mod">
          <ac:chgData name="福原 千種" userId="S::fukuhara@mail.bears.ed.jp::121ff810-e1f7-48df-8f8b-1bc44c85781d" providerId="AD" clId="Web-{6ABEA848-7EF4-43BB-AADC-7FBC8D3BB73E}" dt="2024-03-15T04:38:58.002" v="3" actId="1076"/>
          <ac:cxnSpMkLst>
            <pc:docMk/>
            <pc:sldMk cId="1407583414" sldId="289"/>
            <ac:cxnSpMk id="9" creationId="{B4601E1D-4DD3-1FCC-B821-F92585DBA6EA}"/>
          </ac:cxnSpMkLst>
        </pc:cxnChg>
        <pc:cxnChg chg="mod">
          <ac:chgData name="福原 千種" userId="S::fukuhara@mail.bears.ed.jp::121ff810-e1f7-48df-8f8b-1bc44c85781d" providerId="AD" clId="Web-{6ABEA848-7EF4-43BB-AADC-7FBC8D3BB73E}" dt="2024-03-15T04:39:03.659" v="4" actId="1076"/>
          <ac:cxnSpMkLst>
            <pc:docMk/>
            <pc:sldMk cId="1407583414" sldId="289"/>
            <ac:cxnSpMk id="12" creationId="{F72A5FFA-82A2-7A76-3DD6-60F6AF6677E0}"/>
          </ac:cxnSpMkLst>
        </pc:cxnChg>
        <pc:cxnChg chg="mod">
          <ac:chgData name="福原 千種" userId="S::fukuhara@mail.bears.ed.jp::121ff810-e1f7-48df-8f8b-1bc44c85781d" providerId="AD" clId="Web-{6ABEA848-7EF4-43BB-AADC-7FBC8D3BB73E}" dt="2024-03-15T04:38:40.518" v="0" actId="1076"/>
          <ac:cxnSpMkLst>
            <pc:docMk/>
            <pc:sldMk cId="1407583414" sldId="289"/>
            <ac:cxnSpMk id="17" creationId="{DC476F8E-94F8-DE52-6C88-39CF50FD91EE}"/>
          </ac:cxnSpMkLst>
        </pc:cxnChg>
        <pc:cxnChg chg="mod">
          <ac:chgData name="福原 千種" userId="S::fukuhara@mail.bears.ed.jp::121ff810-e1f7-48df-8f8b-1bc44c85781d" providerId="AD" clId="Web-{6ABEA848-7EF4-43BB-AADC-7FBC8D3BB73E}" dt="2024-03-15T04:38:47.252" v="1" actId="1076"/>
          <ac:cxnSpMkLst>
            <pc:docMk/>
            <pc:sldMk cId="1407583414" sldId="289"/>
            <ac:cxnSpMk id="66" creationId="{7B7DE721-F5B7-9C0A-CFC0-B7CC5324DFC7}"/>
          </ac:cxnSpMkLst>
        </pc:cxnChg>
      </pc:sldChg>
    </pc:docChg>
  </pc:docChgLst>
  <pc:docChgLst>
    <pc:chgData name="福原 千種" userId="S::fukuhara@mail.bears.ed.jp::121ff810-e1f7-48df-8f8b-1bc44c85781d" providerId="AD" clId="Web-{109E0013-AB71-4745-BB8A-E4E527648906}"/>
    <pc:docChg chg="modSld">
      <pc:chgData name="福原 千種" userId="S::fukuhara@mail.bears.ed.jp::121ff810-e1f7-48df-8f8b-1bc44c85781d" providerId="AD" clId="Web-{109E0013-AB71-4745-BB8A-E4E527648906}" dt="2024-01-25T06:07:15.679" v="0" actId="14100"/>
      <pc:docMkLst>
        <pc:docMk/>
      </pc:docMkLst>
      <pc:sldChg chg="modSp">
        <pc:chgData name="福原 千種" userId="S::fukuhara@mail.bears.ed.jp::121ff810-e1f7-48df-8f8b-1bc44c85781d" providerId="AD" clId="Web-{109E0013-AB71-4745-BB8A-E4E527648906}" dt="2024-01-25T06:07:15.679" v="0" actId="14100"/>
        <pc:sldMkLst>
          <pc:docMk/>
          <pc:sldMk cId="1741879397" sldId="283"/>
        </pc:sldMkLst>
        <pc:spChg chg="mod">
          <ac:chgData name="福原 千種" userId="S::fukuhara@mail.bears.ed.jp::121ff810-e1f7-48df-8f8b-1bc44c85781d" providerId="AD" clId="Web-{109E0013-AB71-4745-BB8A-E4E527648906}" dt="2024-01-25T06:07:15.679" v="0" actId="14100"/>
          <ac:spMkLst>
            <pc:docMk/>
            <pc:sldMk cId="1741879397" sldId="283"/>
            <ac:spMk id="2115" creationId="{4E933979-A862-05BD-07C2-B50B68D72B22}"/>
          </ac:spMkLst>
        </pc:spChg>
      </pc:sldChg>
    </pc:docChg>
  </pc:docChgLst>
  <pc:docChgLst>
    <pc:chgData name="福原 千種" userId="S::fukuhara@mail.bears.ed.jp::121ff810-e1f7-48df-8f8b-1bc44c85781d" providerId="AD" clId="Web-{FAE9382D-6885-4694-8E96-1AC530F1379C}"/>
    <pc:docChg chg="modSld">
      <pc:chgData name="福原 千種" userId="S::fukuhara@mail.bears.ed.jp::121ff810-e1f7-48df-8f8b-1bc44c85781d" providerId="AD" clId="Web-{FAE9382D-6885-4694-8E96-1AC530F1379C}" dt="2024-01-11T01:44:52.643" v="12" actId="1076"/>
      <pc:docMkLst>
        <pc:docMk/>
      </pc:docMkLst>
      <pc:sldChg chg="modSp">
        <pc:chgData name="福原 千種" userId="S::fukuhara@mail.bears.ed.jp::121ff810-e1f7-48df-8f8b-1bc44c85781d" providerId="AD" clId="Web-{FAE9382D-6885-4694-8E96-1AC530F1379C}" dt="2024-01-11T01:44:52.643" v="12" actId="1076"/>
        <pc:sldMkLst>
          <pc:docMk/>
          <pc:sldMk cId="1741879397" sldId="283"/>
        </pc:sldMkLst>
        <pc:spChg chg="mod">
          <ac:chgData name="福原 千種" userId="S::fukuhara@mail.bears.ed.jp::121ff810-e1f7-48df-8f8b-1bc44c85781d" providerId="AD" clId="Web-{FAE9382D-6885-4694-8E96-1AC530F1379C}" dt="2024-01-11T01:44:48.455" v="11" actId="1076"/>
          <ac:spMkLst>
            <pc:docMk/>
            <pc:sldMk cId="1741879397" sldId="283"/>
            <ac:spMk id="42" creationId="{7BCCFDF4-DC6B-2F19-DF40-8A13E8EF2107}"/>
          </ac:spMkLst>
        </pc:spChg>
        <pc:spChg chg="mod">
          <ac:chgData name="福原 千種" userId="S::fukuhara@mail.bears.ed.jp::121ff810-e1f7-48df-8f8b-1bc44c85781d" providerId="AD" clId="Web-{FAE9382D-6885-4694-8E96-1AC530F1379C}" dt="2024-01-11T01:42:51.733" v="5" actId="20577"/>
          <ac:spMkLst>
            <pc:docMk/>
            <pc:sldMk cId="1741879397" sldId="283"/>
            <ac:spMk id="57" creationId="{177F71CA-62A9-53D4-E25F-30B3554363CE}"/>
          </ac:spMkLst>
        </pc:spChg>
        <pc:spChg chg="mod">
          <ac:chgData name="福原 千種" userId="S::fukuhara@mail.bears.ed.jp::121ff810-e1f7-48df-8f8b-1bc44c85781d" providerId="AD" clId="Web-{FAE9382D-6885-4694-8E96-1AC530F1379C}" dt="2024-01-11T01:44:30.346" v="10" actId="1076"/>
          <ac:spMkLst>
            <pc:docMk/>
            <pc:sldMk cId="1741879397" sldId="283"/>
            <ac:spMk id="2115" creationId="{4E933979-A862-05BD-07C2-B50B68D72B22}"/>
          </ac:spMkLst>
        </pc:spChg>
        <pc:picChg chg="mod">
          <ac:chgData name="福原 千種" userId="S::fukuhara@mail.bears.ed.jp::121ff810-e1f7-48df-8f8b-1bc44c85781d" providerId="AD" clId="Web-{FAE9382D-6885-4694-8E96-1AC530F1379C}" dt="2024-01-11T01:44:52.643" v="12" actId="1076"/>
          <ac:picMkLst>
            <pc:docMk/>
            <pc:sldMk cId="1741879397" sldId="283"/>
            <ac:picMk id="1026" creationId="{56BC88E8-DFD1-676C-3C03-1F53B1596A24}"/>
          </ac:picMkLst>
        </pc:picChg>
      </pc:sldChg>
    </pc:docChg>
  </pc:docChgLst>
  <pc:docChgLst>
    <pc:chgData name="福原 千種" userId="S::fukuhara@mail.bears.ed.jp::121ff810-e1f7-48df-8f8b-1bc44c85781d" providerId="AD" clId="Web-{3F6880FA-C3C7-4313-A3B1-B56F65EA0C49}"/>
    <pc:docChg chg="modSld">
      <pc:chgData name="福原 千種" userId="S::fukuhara@mail.bears.ed.jp::121ff810-e1f7-48df-8f8b-1bc44c85781d" providerId="AD" clId="Web-{3F6880FA-C3C7-4313-A3B1-B56F65EA0C49}" dt="2024-03-15T04:03:13.664" v="15"/>
      <pc:docMkLst>
        <pc:docMk/>
      </pc:docMkLst>
      <pc:sldChg chg="addSp delSp modSp addAnim delAnim">
        <pc:chgData name="福原 千種" userId="S::fukuhara@mail.bears.ed.jp::121ff810-e1f7-48df-8f8b-1bc44c85781d" providerId="AD" clId="Web-{3F6880FA-C3C7-4313-A3B1-B56F65EA0C49}" dt="2024-03-15T04:03:13.664" v="15"/>
        <pc:sldMkLst>
          <pc:docMk/>
          <pc:sldMk cId="4269140663" sldId="263"/>
        </pc:sldMkLst>
        <pc:grpChg chg="mod">
          <ac:chgData name="福原 千種" userId="S::fukuhara@mail.bears.ed.jp::121ff810-e1f7-48df-8f8b-1bc44c85781d" providerId="AD" clId="Web-{3F6880FA-C3C7-4313-A3B1-B56F65EA0C49}" dt="2024-03-15T04:02:14.725" v="8" actId="1076"/>
          <ac:grpSpMkLst>
            <pc:docMk/>
            <pc:sldMk cId="4269140663" sldId="263"/>
            <ac:grpSpMk id="2" creationId="{BB036C41-854D-A1C5-B32C-0D88E387F2FE}"/>
          </ac:grpSpMkLst>
        </pc:grpChg>
        <pc:grpChg chg="add">
          <ac:chgData name="福原 千種" userId="S::fukuhara@mail.bears.ed.jp::121ff810-e1f7-48df-8f8b-1bc44c85781d" providerId="AD" clId="Web-{3F6880FA-C3C7-4313-A3B1-B56F65EA0C49}" dt="2024-03-15T04:03:13.664" v="15"/>
          <ac:grpSpMkLst>
            <pc:docMk/>
            <pc:sldMk cId="4269140663" sldId="263"/>
            <ac:grpSpMk id="1041" creationId="{6B141300-7D81-2E95-D966-BA35B69514F6}"/>
          </ac:grpSpMkLst>
        </pc:grpChg>
        <pc:picChg chg="add mod ord">
          <ac:chgData name="福原 千種" userId="S::fukuhara@mail.bears.ed.jp::121ff810-e1f7-48df-8f8b-1bc44c85781d" providerId="AD" clId="Web-{3F6880FA-C3C7-4313-A3B1-B56F65EA0C49}" dt="2024-03-15T04:02:53.007" v="14"/>
          <ac:picMkLst>
            <pc:docMk/>
            <pc:sldMk cId="4269140663" sldId="263"/>
            <ac:picMk id="17" creationId="{6D212F70-A677-B393-3861-5779020DB9E8}"/>
          </ac:picMkLst>
        </pc:picChg>
        <pc:picChg chg="add del mod ord">
          <ac:chgData name="福原 千種" userId="S::fukuhara@mail.bears.ed.jp::121ff810-e1f7-48df-8f8b-1bc44c85781d" providerId="AD" clId="Web-{3F6880FA-C3C7-4313-A3B1-B56F65EA0C49}" dt="2024-03-15T04:02:27.241" v="11"/>
          <ac:picMkLst>
            <pc:docMk/>
            <pc:sldMk cId="4269140663" sldId="263"/>
            <ac:picMk id="62" creationId="{09469520-F1B9-C3F3-745D-A17E0A495EA7}"/>
          </ac:picMkLst>
        </pc:picChg>
      </pc:sldChg>
    </pc:docChg>
  </pc:docChgLst>
  <pc:docChgLst>
    <pc:chgData name="福原 千種" userId="S::fukuhara@mail.bears.ed.jp::121ff810-e1f7-48df-8f8b-1bc44c85781d" providerId="AD" clId="Web-{5BDCB7A2-81A5-4AE5-9182-81A0FFD789CB}"/>
    <pc:docChg chg="modSld">
      <pc:chgData name="福原 千種" userId="S::fukuhara@mail.bears.ed.jp::121ff810-e1f7-48df-8f8b-1bc44c85781d" providerId="AD" clId="Web-{5BDCB7A2-81A5-4AE5-9182-81A0FFD789CB}" dt="2024-01-25T06:04:38.984" v="87" actId="20577"/>
      <pc:docMkLst>
        <pc:docMk/>
      </pc:docMkLst>
      <pc:sldChg chg="modSp">
        <pc:chgData name="福原 千種" userId="S::fukuhara@mail.bears.ed.jp::121ff810-e1f7-48df-8f8b-1bc44c85781d" providerId="AD" clId="Web-{5BDCB7A2-81A5-4AE5-9182-81A0FFD789CB}" dt="2024-01-25T06:03:28.968" v="85" actId="20577"/>
        <pc:sldMkLst>
          <pc:docMk/>
          <pc:sldMk cId="1499877854" sldId="267"/>
        </pc:sldMkLst>
        <pc:spChg chg="mod">
          <ac:chgData name="福原 千種" userId="S::fukuhara@mail.bears.ed.jp::121ff810-e1f7-48df-8f8b-1bc44c85781d" providerId="AD" clId="Web-{5BDCB7A2-81A5-4AE5-9182-81A0FFD789CB}" dt="2024-01-25T06:03:28.968" v="85" actId="20577"/>
          <ac:spMkLst>
            <pc:docMk/>
            <pc:sldMk cId="1499877854" sldId="267"/>
            <ac:spMk id="2" creationId="{D7783939-0CA5-F9B6-050C-801B7D7D6317}"/>
          </ac:spMkLst>
        </pc:spChg>
      </pc:sldChg>
      <pc:sldChg chg="modSp">
        <pc:chgData name="福原 千種" userId="S::fukuhara@mail.bears.ed.jp::121ff810-e1f7-48df-8f8b-1bc44c85781d" providerId="AD" clId="Web-{5BDCB7A2-81A5-4AE5-9182-81A0FFD789CB}" dt="2024-01-25T06:03:17.983" v="83" actId="20577"/>
        <pc:sldMkLst>
          <pc:docMk/>
          <pc:sldMk cId="3967210098" sldId="268"/>
        </pc:sldMkLst>
        <pc:spChg chg="mod">
          <ac:chgData name="福原 千種" userId="S::fukuhara@mail.bears.ed.jp::121ff810-e1f7-48df-8f8b-1bc44c85781d" providerId="AD" clId="Web-{5BDCB7A2-81A5-4AE5-9182-81A0FFD789CB}" dt="2024-01-25T06:03:17.983" v="83" actId="20577"/>
          <ac:spMkLst>
            <pc:docMk/>
            <pc:sldMk cId="3967210098" sldId="268"/>
            <ac:spMk id="2" creationId="{81180CF6-AB71-F0F3-F119-559638A8A4BF}"/>
          </ac:spMkLst>
        </pc:spChg>
      </pc:sldChg>
      <pc:sldChg chg="modSp">
        <pc:chgData name="福原 千種" userId="S::fukuhara@mail.bears.ed.jp::121ff810-e1f7-48df-8f8b-1bc44c85781d" providerId="AD" clId="Web-{5BDCB7A2-81A5-4AE5-9182-81A0FFD789CB}" dt="2024-01-25T05:56:50.653" v="1" actId="20577"/>
        <pc:sldMkLst>
          <pc:docMk/>
          <pc:sldMk cId="265688285" sldId="269"/>
        </pc:sldMkLst>
        <pc:spChg chg="mod">
          <ac:chgData name="福原 千種" userId="S::fukuhara@mail.bears.ed.jp::121ff810-e1f7-48df-8f8b-1bc44c85781d" providerId="AD" clId="Web-{5BDCB7A2-81A5-4AE5-9182-81A0FFD789CB}" dt="2024-01-25T05:56:50.653" v="1" actId="20577"/>
          <ac:spMkLst>
            <pc:docMk/>
            <pc:sldMk cId="265688285" sldId="269"/>
            <ac:spMk id="2" creationId="{D7783939-0CA5-F9B6-050C-801B7D7D6317}"/>
          </ac:spMkLst>
        </pc:spChg>
      </pc:sldChg>
      <pc:sldChg chg="addSp delSp modSp">
        <pc:chgData name="福原 千種" userId="S::fukuhara@mail.bears.ed.jp::121ff810-e1f7-48df-8f8b-1bc44c85781d" providerId="AD" clId="Web-{5BDCB7A2-81A5-4AE5-9182-81A0FFD789CB}" dt="2024-01-25T06:00:04.888" v="45" actId="1076"/>
        <pc:sldMkLst>
          <pc:docMk/>
          <pc:sldMk cId="3297179531" sldId="273"/>
        </pc:sldMkLst>
        <pc:spChg chg="mod">
          <ac:chgData name="福原 千種" userId="S::fukuhara@mail.bears.ed.jp::121ff810-e1f7-48df-8f8b-1bc44c85781d" providerId="AD" clId="Web-{5BDCB7A2-81A5-4AE5-9182-81A0FFD789CB}" dt="2024-01-25T05:59:54.873" v="40" actId="20577"/>
          <ac:spMkLst>
            <pc:docMk/>
            <pc:sldMk cId="3297179531" sldId="273"/>
            <ac:spMk id="16" creationId="{BB27EB31-D0A0-5728-6E21-B29A402703E2}"/>
          </ac:spMkLst>
        </pc:spChg>
        <pc:spChg chg="add mod">
          <ac:chgData name="福原 千種" userId="S::fukuhara@mail.bears.ed.jp::121ff810-e1f7-48df-8f8b-1bc44c85781d" providerId="AD" clId="Web-{5BDCB7A2-81A5-4AE5-9182-81A0FFD789CB}" dt="2024-01-25T06:00:04.888" v="45" actId="1076"/>
          <ac:spMkLst>
            <pc:docMk/>
            <pc:sldMk cId="3297179531" sldId="273"/>
            <ac:spMk id="4096" creationId="{89B1E7EB-A7A2-BDD1-418E-9C99FCE6FADD}"/>
          </ac:spMkLst>
        </pc:spChg>
        <pc:grpChg chg="mod">
          <ac:chgData name="福原 千種" userId="S::fukuhara@mail.bears.ed.jp::121ff810-e1f7-48df-8f8b-1bc44c85781d" providerId="AD" clId="Web-{5BDCB7A2-81A5-4AE5-9182-81A0FFD789CB}" dt="2024-01-25T05:57:26.106" v="13" actId="1076"/>
          <ac:grpSpMkLst>
            <pc:docMk/>
            <pc:sldMk cId="3297179531" sldId="273"/>
            <ac:grpSpMk id="2071" creationId="{02C5A7AD-8A0A-C5D4-5041-F84C250E944F}"/>
          </ac:grpSpMkLst>
        </pc:grpChg>
        <pc:picChg chg="add">
          <ac:chgData name="福原 千種" userId="S::fukuhara@mail.bears.ed.jp::121ff810-e1f7-48df-8f8b-1bc44c85781d" providerId="AD" clId="Web-{5BDCB7A2-81A5-4AE5-9182-81A0FFD789CB}" dt="2024-01-25T05:58:02.419" v="25"/>
          <ac:picMkLst>
            <pc:docMk/>
            <pc:sldMk cId="3297179531" sldId="273"/>
            <ac:picMk id="7" creationId="{EAFCA1A9-1731-A9EC-945A-81F733D66026}"/>
          </ac:picMkLst>
        </pc:picChg>
        <pc:picChg chg="del">
          <ac:chgData name="福原 千種" userId="S::fukuhara@mail.bears.ed.jp::121ff810-e1f7-48df-8f8b-1bc44c85781d" providerId="AD" clId="Web-{5BDCB7A2-81A5-4AE5-9182-81A0FFD789CB}" dt="2024-01-25T05:57:38.247" v="14"/>
          <ac:picMkLst>
            <pc:docMk/>
            <pc:sldMk cId="3297179531" sldId="273"/>
            <ac:picMk id="2088" creationId="{1CF875EC-00F3-0863-1C40-4452ECEDD27C}"/>
          </ac:picMkLst>
        </pc:picChg>
      </pc:sldChg>
      <pc:sldChg chg="modSp">
        <pc:chgData name="福原 千種" userId="S::fukuhara@mail.bears.ed.jp::121ff810-e1f7-48df-8f8b-1bc44c85781d" providerId="AD" clId="Web-{5BDCB7A2-81A5-4AE5-9182-81A0FFD789CB}" dt="2024-01-25T06:04:38.984" v="87" actId="20577"/>
        <pc:sldMkLst>
          <pc:docMk/>
          <pc:sldMk cId="2025398342" sldId="274"/>
        </pc:sldMkLst>
        <pc:spChg chg="mod">
          <ac:chgData name="福原 千種" userId="S::fukuhara@mail.bears.ed.jp::121ff810-e1f7-48df-8f8b-1bc44c85781d" providerId="AD" clId="Web-{5BDCB7A2-81A5-4AE5-9182-81A0FFD789CB}" dt="2024-01-25T06:04:38.984" v="87" actId="20577"/>
          <ac:spMkLst>
            <pc:docMk/>
            <pc:sldMk cId="2025398342" sldId="274"/>
            <ac:spMk id="2" creationId="{D7783939-0CA5-F9B6-050C-801B7D7D6317}"/>
          </ac:spMkLst>
        </pc:spChg>
      </pc:sldChg>
      <pc:sldChg chg="addSp modSp">
        <pc:chgData name="福原 千種" userId="S::fukuhara@mail.bears.ed.jp::121ff810-e1f7-48df-8f8b-1bc44c85781d" providerId="AD" clId="Web-{5BDCB7A2-81A5-4AE5-9182-81A0FFD789CB}" dt="2024-01-25T06:00:46.576" v="51" actId="1076"/>
        <pc:sldMkLst>
          <pc:docMk/>
          <pc:sldMk cId="3124552162" sldId="275"/>
        </pc:sldMkLst>
        <pc:spChg chg="mod">
          <ac:chgData name="福原 千種" userId="S::fukuhara@mail.bears.ed.jp::121ff810-e1f7-48df-8f8b-1bc44c85781d" providerId="AD" clId="Web-{5BDCB7A2-81A5-4AE5-9182-81A0FFD789CB}" dt="2024-01-25T06:00:35.842" v="48" actId="20577"/>
          <ac:spMkLst>
            <pc:docMk/>
            <pc:sldMk cId="3124552162" sldId="275"/>
            <ac:spMk id="16" creationId="{BB27EB31-D0A0-5728-6E21-B29A402703E2}"/>
          </ac:spMkLst>
        </pc:spChg>
        <pc:spChg chg="add mod">
          <ac:chgData name="福原 千種" userId="S::fukuhara@mail.bears.ed.jp::121ff810-e1f7-48df-8f8b-1bc44c85781d" providerId="AD" clId="Web-{5BDCB7A2-81A5-4AE5-9182-81A0FFD789CB}" dt="2024-01-25T06:00:46.576" v="51" actId="1076"/>
          <ac:spMkLst>
            <pc:docMk/>
            <pc:sldMk cId="3124552162" sldId="275"/>
            <ac:spMk id="85" creationId="{68D94987-7FB5-5A44-3574-C283D028AAA5}"/>
          </ac:spMkLst>
        </pc:spChg>
      </pc:sldChg>
      <pc:sldChg chg="addSp modSp">
        <pc:chgData name="福原 千種" userId="S::fukuhara@mail.bears.ed.jp::121ff810-e1f7-48df-8f8b-1bc44c85781d" providerId="AD" clId="Web-{5BDCB7A2-81A5-4AE5-9182-81A0FFD789CB}" dt="2024-01-25T06:02:40.592" v="76" actId="1076"/>
        <pc:sldMkLst>
          <pc:docMk/>
          <pc:sldMk cId="2121517898" sldId="276"/>
        </pc:sldMkLst>
        <pc:spChg chg="mod">
          <ac:chgData name="福原 千種" userId="S::fukuhara@mail.bears.ed.jp::121ff810-e1f7-48df-8f8b-1bc44c85781d" providerId="AD" clId="Web-{5BDCB7A2-81A5-4AE5-9182-81A0FFD789CB}" dt="2024-01-25T06:01:17.779" v="60" actId="20577"/>
          <ac:spMkLst>
            <pc:docMk/>
            <pc:sldMk cId="2121517898" sldId="276"/>
            <ac:spMk id="16" creationId="{BB27EB31-D0A0-5728-6E21-B29A402703E2}"/>
          </ac:spMkLst>
        </pc:spChg>
        <pc:spChg chg="add mod">
          <ac:chgData name="福原 千種" userId="S::fukuhara@mail.bears.ed.jp::121ff810-e1f7-48df-8f8b-1bc44c85781d" providerId="AD" clId="Web-{5BDCB7A2-81A5-4AE5-9182-81A0FFD789CB}" dt="2024-01-25T06:02:40.592" v="76" actId="1076"/>
          <ac:spMkLst>
            <pc:docMk/>
            <pc:sldMk cId="2121517898" sldId="276"/>
            <ac:spMk id="56" creationId="{92717636-8A1D-EB39-2F41-B895AEE34C2E}"/>
          </ac:spMkLst>
        </pc:spChg>
        <pc:grpChg chg="mod">
          <ac:chgData name="福原 千種" userId="S::fukuhara@mail.bears.ed.jp::121ff810-e1f7-48df-8f8b-1bc44c85781d" providerId="AD" clId="Web-{5BDCB7A2-81A5-4AE5-9182-81A0FFD789CB}" dt="2024-01-25T06:01:21.436" v="62" actId="1076"/>
          <ac:grpSpMkLst>
            <pc:docMk/>
            <pc:sldMk cId="2121517898" sldId="276"/>
            <ac:grpSpMk id="23" creationId="{65201CBD-7ABA-75A7-C69B-94F81CA4E924}"/>
          </ac:grpSpMkLst>
        </pc:grpChg>
        <pc:picChg chg="mod">
          <ac:chgData name="福原 千種" userId="S::fukuhara@mail.bears.ed.jp::121ff810-e1f7-48df-8f8b-1bc44c85781d" providerId="AD" clId="Web-{5BDCB7A2-81A5-4AE5-9182-81A0FFD789CB}" dt="2024-01-25T06:01:27.904" v="63" actId="1076"/>
          <ac:picMkLst>
            <pc:docMk/>
            <pc:sldMk cId="2121517898" sldId="276"/>
            <ac:picMk id="3098" creationId="{EA30EC49-C5F9-800C-4E42-6A3B26C7AEC5}"/>
          </ac:picMkLst>
        </pc:picChg>
      </pc:sldChg>
      <pc:sldChg chg="modSp">
        <pc:chgData name="福原 千種" userId="S::fukuhara@mail.bears.ed.jp::121ff810-e1f7-48df-8f8b-1bc44c85781d" providerId="AD" clId="Web-{5BDCB7A2-81A5-4AE5-9182-81A0FFD789CB}" dt="2024-01-25T05:59:17.747" v="37" actId="1076"/>
        <pc:sldMkLst>
          <pc:docMk/>
          <pc:sldMk cId="1741879397" sldId="283"/>
        </pc:sldMkLst>
        <pc:spChg chg="mod">
          <ac:chgData name="福原 千種" userId="S::fukuhara@mail.bears.ed.jp::121ff810-e1f7-48df-8f8b-1bc44c85781d" providerId="AD" clId="Web-{5BDCB7A2-81A5-4AE5-9182-81A0FFD789CB}" dt="2024-01-25T05:59:17.747" v="37" actId="1076"/>
          <ac:spMkLst>
            <pc:docMk/>
            <pc:sldMk cId="1741879397" sldId="283"/>
            <ac:spMk id="2108" creationId="{8FF1D39C-2A42-83A1-FEF0-60920C0A417D}"/>
          </ac:spMkLst>
        </pc:spChg>
        <pc:spChg chg="mod">
          <ac:chgData name="福原 千種" userId="S::fukuhara@mail.bears.ed.jp::121ff810-e1f7-48df-8f8b-1bc44c85781d" providerId="AD" clId="Web-{5BDCB7A2-81A5-4AE5-9182-81A0FFD789CB}" dt="2024-01-25T05:59:12.450" v="36" actId="1076"/>
          <ac:spMkLst>
            <pc:docMk/>
            <pc:sldMk cId="1741879397" sldId="283"/>
            <ac:spMk id="2115" creationId="{4E933979-A862-05BD-07C2-B50B68D72B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72" tIns="45736" rIns="91472" bIns="4573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72" tIns="45736" rIns="91472" bIns="45736" rtlCol="0"/>
          <a:lstStyle>
            <a:lvl1pPr algn="r">
              <a:defRPr sz="1200"/>
            </a:lvl1pPr>
          </a:lstStyle>
          <a:p>
            <a:fld id="{A93F65B7-1A3E-4434-8638-4AECB92EAED8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5075"/>
            <a:ext cx="5918200" cy="3328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2" tIns="45736" rIns="91472" bIns="4573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1472" tIns="45736" rIns="91472" bIns="4573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5347"/>
          </a:xfrm>
          <a:prstGeom prst="rect">
            <a:avLst/>
          </a:prstGeom>
        </p:spPr>
        <p:txBody>
          <a:bodyPr vert="horz" lIns="91472" tIns="45736" rIns="91472" bIns="4573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59" cy="495347"/>
          </a:xfrm>
          <a:prstGeom prst="rect">
            <a:avLst/>
          </a:prstGeom>
        </p:spPr>
        <p:txBody>
          <a:bodyPr vert="horz" lIns="91472" tIns="45736" rIns="91472" bIns="45736" rtlCol="0" anchor="b"/>
          <a:lstStyle>
            <a:lvl1pPr algn="r">
              <a:defRPr sz="1200"/>
            </a:lvl1pPr>
          </a:lstStyle>
          <a:p>
            <a:fld id="{E824F39A-4370-4CAB-AB73-064C8A985E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33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12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400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432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875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70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37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3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112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259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646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8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480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9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03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97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10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200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38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23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27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82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22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03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08FE6E5-D031-4D60-827C-93FFA4048C91}" type="datetimeFigureOut">
              <a:rPr kumimoji="1" lang="ja-JP" altLang="en-US" smtClean="0"/>
              <a:t>2024/3/19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10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12.png"/><Relationship Id="rId21" Type="http://schemas.openxmlformats.org/officeDocument/2006/relationships/image" Target="../media/image109.png"/><Relationship Id="rId7" Type="http://schemas.microsoft.com/office/2007/relationships/hdphoto" Target="../media/hdphoto7.wdp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14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microsoft.com/office/2007/relationships/hdphoto" Target="../media/hdphoto9.wdp"/><Relationship Id="rId5" Type="http://schemas.openxmlformats.org/officeDocument/2006/relationships/image" Target="../media/image96.png"/><Relationship Id="rId15" Type="http://schemas.openxmlformats.org/officeDocument/2006/relationships/image" Target="../media/image103.png"/><Relationship Id="rId10" Type="http://schemas.openxmlformats.org/officeDocument/2006/relationships/image" Target="../media/image99.png"/><Relationship Id="rId19" Type="http://schemas.openxmlformats.org/officeDocument/2006/relationships/image" Target="../media/image107.png"/><Relationship Id="rId4" Type="http://schemas.openxmlformats.org/officeDocument/2006/relationships/image" Target="../media/image95.png"/><Relationship Id="rId9" Type="http://schemas.microsoft.com/office/2007/relationships/hdphoto" Target="../media/hdphoto8.wdp"/><Relationship Id="rId14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18" Type="http://schemas.openxmlformats.org/officeDocument/2006/relationships/image" Target="../media/image121.png"/><Relationship Id="rId3" Type="http://schemas.openxmlformats.org/officeDocument/2006/relationships/image" Target="../media/image12.png"/><Relationship Id="rId21" Type="http://schemas.openxmlformats.org/officeDocument/2006/relationships/image" Target="../media/image123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17" Type="http://schemas.openxmlformats.org/officeDocument/2006/relationships/image" Target="../media/image120.png"/><Relationship Id="rId2" Type="http://schemas.openxmlformats.org/officeDocument/2006/relationships/image" Target="../media/image14.png"/><Relationship Id="rId16" Type="http://schemas.openxmlformats.org/officeDocument/2006/relationships/image" Target="../media/image119.png"/><Relationship Id="rId2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24" Type="http://schemas.openxmlformats.org/officeDocument/2006/relationships/image" Target="../media/image125.png"/><Relationship Id="rId5" Type="http://schemas.openxmlformats.org/officeDocument/2006/relationships/image" Target="../media/image111.png"/><Relationship Id="rId15" Type="http://schemas.openxmlformats.org/officeDocument/2006/relationships/image" Target="../media/image118.png"/><Relationship Id="rId23" Type="http://schemas.openxmlformats.org/officeDocument/2006/relationships/image" Target="../media/image124.png"/><Relationship Id="rId10" Type="http://schemas.openxmlformats.org/officeDocument/2006/relationships/image" Target="../media/image115.png"/><Relationship Id="rId19" Type="http://schemas.openxmlformats.org/officeDocument/2006/relationships/image" Target="../media/image122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microsoft.com/office/2007/relationships/hdphoto" Target="../media/hdphoto12.wdp"/><Relationship Id="rId22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27.png"/><Relationship Id="rId26" Type="http://schemas.microsoft.com/office/2007/relationships/hdphoto" Target="../media/hdphoto15.wdp"/><Relationship Id="rId3" Type="http://schemas.openxmlformats.org/officeDocument/2006/relationships/image" Target="../media/image12.png"/><Relationship Id="rId21" Type="http://schemas.openxmlformats.org/officeDocument/2006/relationships/image" Target="../media/image142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26.png"/><Relationship Id="rId25" Type="http://schemas.openxmlformats.org/officeDocument/2006/relationships/image" Target="../media/image146.png"/><Relationship Id="rId2" Type="http://schemas.openxmlformats.org/officeDocument/2006/relationships/image" Target="../media/image14.png"/><Relationship Id="rId16" Type="http://schemas.openxmlformats.org/officeDocument/2006/relationships/image" Target="../media/image139.png"/><Relationship Id="rId20" Type="http://schemas.openxmlformats.org/officeDocument/2006/relationships/image" Target="../media/image141.png"/><Relationship Id="rId29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5.png"/><Relationship Id="rId5" Type="http://schemas.openxmlformats.org/officeDocument/2006/relationships/image" Target="../media/image52.png"/><Relationship Id="rId15" Type="http://schemas.openxmlformats.org/officeDocument/2006/relationships/image" Target="../media/image138.png"/><Relationship Id="rId23" Type="http://schemas.openxmlformats.org/officeDocument/2006/relationships/image" Target="../media/image144.png"/><Relationship Id="rId28" Type="http://schemas.openxmlformats.org/officeDocument/2006/relationships/image" Target="../media/image148.png"/><Relationship Id="rId10" Type="http://schemas.openxmlformats.org/officeDocument/2006/relationships/image" Target="../media/image133.png"/><Relationship Id="rId19" Type="http://schemas.openxmlformats.org/officeDocument/2006/relationships/image" Target="../media/image140.png"/><Relationship Id="rId31" Type="http://schemas.openxmlformats.org/officeDocument/2006/relationships/image" Target="../media/image151.png"/><Relationship Id="rId4" Type="http://schemas.openxmlformats.org/officeDocument/2006/relationships/image" Target="../media/image4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3.png"/><Relationship Id="rId27" Type="http://schemas.openxmlformats.org/officeDocument/2006/relationships/image" Target="../media/image147.png"/><Relationship Id="rId30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2.png"/><Relationship Id="rId18" Type="http://schemas.openxmlformats.org/officeDocument/2006/relationships/image" Target="../media/image170.png"/><Relationship Id="rId26" Type="http://schemas.openxmlformats.org/officeDocument/2006/relationships/image" Target="../media/image178.png"/><Relationship Id="rId3" Type="http://schemas.openxmlformats.org/officeDocument/2006/relationships/image" Target="../media/image14.png"/><Relationship Id="rId21" Type="http://schemas.openxmlformats.org/officeDocument/2006/relationships/image" Target="../media/image173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69.png"/><Relationship Id="rId25" Type="http://schemas.openxmlformats.org/officeDocument/2006/relationships/image" Target="../media/image17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64.png"/><Relationship Id="rId24" Type="http://schemas.openxmlformats.org/officeDocument/2006/relationships/image" Target="../media/image176.png"/><Relationship Id="rId5" Type="http://schemas.openxmlformats.org/officeDocument/2006/relationships/image" Target="../media/image159.png"/><Relationship Id="rId15" Type="http://schemas.openxmlformats.org/officeDocument/2006/relationships/image" Target="../media/image167.png"/><Relationship Id="rId23" Type="http://schemas.openxmlformats.org/officeDocument/2006/relationships/image" Target="../media/image175.png"/><Relationship Id="rId10" Type="http://schemas.openxmlformats.org/officeDocument/2006/relationships/image" Target="../media/image163.png"/><Relationship Id="rId19" Type="http://schemas.openxmlformats.org/officeDocument/2006/relationships/image" Target="../media/image171.png"/><Relationship Id="rId4" Type="http://schemas.openxmlformats.org/officeDocument/2006/relationships/image" Target="../media/image158.png"/><Relationship Id="rId9" Type="http://schemas.openxmlformats.org/officeDocument/2006/relationships/image" Target="../media/image162.png"/><Relationship Id="rId14" Type="http://schemas.openxmlformats.org/officeDocument/2006/relationships/image" Target="../media/image166.png"/><Relationship Id="rId22" Type="http://schemas.openxmlformats.org/officeDocument/2006/relationships/image" Target="../media/image1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07.png"/><Relationship Id="rId5" Type="http://schemas.openxmlformats.org/officeDocument/2006/relationships/image" Target="../media/image181.png"/><Relationship Id="rId10" Type="http://schemas.openxmlformats.org/officeDocument/2006/relationships/image" Target="../media/image85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18" Type="http://schemas.openxmlformats.org/officeDocument/2006/relationships/image" Target="../media/image200.png"/><Relationship Id="rId3" Type="http://schemas.openxmlformats.org/officeDocument/2006/relationships/image" Target="../media/image14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17" Type="http://schemas.openxmlformats.org/officeDocument/2006/relationships/image" Target="../media/image19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10" Type="http://schemas.openxmlformats.org/officeDocument/2006/relationships/image" Target="../media/image192.png"/><Relationship Id="rId19" Type="http://schemas.openxmlformats.org/officeDocument/2006/relationships/image" Target="../media/image201.gif"/><Relationship Id="rId4" Type="http://schemas.openxmlformats.org/officeDocument/2006/relationships/image" Target="../media/image12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image" Target="../media/image14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12.png"/><Relationship Id="rId9" Type="http://schemas.openxmlformats.org/officeDocument/2006/relationships/image" Target="../media/image2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3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14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14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12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2C78120-5B08-8BBB-5BCC-91DA0478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6" y="4233381"/>
            <a:ext cx="8008259" cy="8448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EC001B5-69F7-49C5-BE6B-46C4F58B8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6018" y="870890"/>
            <a:ext cx="3572073" cy="3567647"/>
          </a:xfrm>
          <a:ln w="57150">
            <a:noFill/>
          </a:ln>
        </p:spPr>
        <p:txBody>
          <a:bodyPr>
            <a:normAutofit/>
          </a:bodyPr>
          <a:lstStyle/>
          <a:p>
            <a:r>
              <a:rPr lang="ja-JP" altLang="en-US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小学校</a:t>
            </a:r>
            <a:br>
              <a:rPr lang="en-US" altLang="ja-JP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英単語</a:t>
            </a:r>
            <a:br>
              <a:rPr lang="en-US" altLang="ja-JP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カード</a:t>
            </a:r>
            <a:endParaRPr kumimoji="1" lang="ja-JP" altLang="en-US" sz="880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2050" name="Picture 2" descr="https://1.bp.blogspot.com/-RBOB7X_V890/U3v3L53EXuI/AAAAAAAAgpQ/FGwb-omqp1A/s800/tree_seichou09.png">
            <a:extLst>
              <a:ext uri="{FF2B5EF4-FFF2-40B4-BE49-F238E27FC236}">
                <a16:creationId xmlns:a16="http://schemas.microsoft.com/office/drawing/2014/main" id="{252348DA-27FD-4F2A-AF0E-4BC935482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60" y="0"/>
            <a:ext cx="5160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98C21CE5-E5C4-4207-9D07-CB3FC537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33" y="5055696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C7CA0458-653B-4264-8D97-7E9E023C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3330" y="4745051"/>
            <a:ext cx="1631791" cy="23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4455534F-40F2-4184-9280-243181AD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" y="4566577"/>
            <a:ext cx="2057400" cy="26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青い鳥のイラスト">
            <a:extLst>
              <a:ext uri="{FF2B5EF4-FFF2-40B4-BE49-F238E27FC236}">
                <a16:creationId xmlns:a16="http://schemas.microsoft.com/office/drawing/2014/main" id="{019C42B0-7DAD-449B-949D-BB806DA5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42" y="3075435"/>
            <a:ext cx="1243765" cy="112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9A8B48F1-FFCA-4B33-96E1-DEB7C85DC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6" r="54897"/>
          <a:stretch/>
        </p:blipFill>
        <p:spPr bwMode="auto">
          <a:xfrm>
            <a:off x="8559640" y="5707438"/>
            <a:ext cx="728896" cy="7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AE981306-615C-4646-9CE1-5D4B65297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r="53609" b="63239"/>
          <a:stretch/>
        </p:blipFill>
        <p:spPr bwMode="auto">
          <a:xfrm rot="20369294" flipH="1">
            <a:off x="111859" y="2115082"/>
            <a:ext cx="1121533" cy="876374"/>
          </a:xfrm>
          <a:prstGeom prst="rect">
            <a:avLst/>
          </a:prstGeom>
          <a:noFill/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6AD201D6-2521-45AE-8C39-1642495DE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9" t="28550" r="1" b="31145"/>
          <a:stretch/>
        </p:blipFill>
        <p:spPr bwMode="auto">
          <a:xfrm rot="733460">
            <a:off x="6070755" y="169841"/>
            <a:ext cx="757613" cy="56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A110A0-2179-4350-4855-03C1AD64F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2" r="51902"/>
          <a:stretch/>
        </p:blipFill>
        <p:spPr bwMode="auto">
          <a:xfrm>
            <a:off x="1578301" y="4224035"/>
            <a:ext cx="4581359" cy="6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6732A2-09F9-2E7C-D3A9-C6C5F5E15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1" r="31415" b="2136"/>
          <a:stretch/>
        </p:blipFill>
        <p:spPr bwMode="auto">
          <a:xfrm rot="16200000">
            <a:off x="4263611" y="2293706"/>
            <a:ext cx="4009125" cy="6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3567472-6306-5B67-AB4A-A4B5751FF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2" r="51902"/>
          <a:stretch/>
        </p:blipFill>
        <p:spPr bwMode="auto">
          <a:xfrm rot="10800000">
            <a:off x="1578300" y="281921"/>
            <a:ext cx="4581359" cy="6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D41D277-8E59-A7A0-ABF5-0282418DA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1" r="31415" b="2136"/>
          <a:stretch/>
        </p:blipFill>
        <p:spPr bwMode="auto">
          <a:xfrm rot="5400000">
            <a:off x="-579224" y="2222356"/>
            <a:ext cx="4009125" cy="6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98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45303"/>
            <a:ext cx="10058400" cy="1450757"/>
          </a:xfrm>
        </p:spPr>
        <p:txBody>
          <a:bodyPr/>
          <a:lstStyle/>
          <a:p>
            <a:r>
              <a:rPr lang="ja-JP" altLang="en-US">
                <a:ea typeface="ＭＳ Ｐゴシック"/>
              </a:rPr>
              <a:t>動物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pic>
        <p:nvPicPr>
          <p:cNvPr id="2054" name="Picture 6" descr="水族館のイラスト">
            <a:extLst>
              <a:ext uri="{FF2B5EF4-FFF2-40B4-BE49-F238E27FC236}">
                <a16:creationId xmlns:a16="http://schemas.microsoft.com/office/drawing/2014/main" id="{A646135A-58ED-B049-F388-35D979300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45" y="1407160"/>
            <a:ext cx="5628135" cy="523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397D7A8-9204-944B-3333-FCF0EE7E6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5" t="1270" r="7400"/>
          <a:stretch/>
        </p:blipFill>
        <p:spPr>
          <a:xfrm>
            <a:off x="6896630" y="4279900"/>
            <a:ext cx="4852211" cy="2057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BF36EA4-F577-78F2-881D-E7BC21946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45" y="2288354"/>
            <a:ext cx="4574254" cy="3198045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7" name="Picture 2" descr="「動物園」のイラスト文字">
            <a:extLst>
              <a:ext uri="{FF2B5EF4-FFF2-40B4-BE49-F238E27FC236}">
                <a16:creationId xmlns:a16="http://schemas.microsoft.com/office/drawing/2014/main" id="{28D76D36-1924-FAC8-2A3C-80355045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0" y="1662706"/>
            <a:ext cx="6261230" cy="523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39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D86AFAF-852B-4380-110D-6246A49DFB4C}"/>
              </a:ext>
            </a:extLst>
          </p:cNvPr>
          <p:cNvGrpSpPr/>
          <p:nvPr/>
        </p:nvGrpSpPr>
        <p:grpSpPr>
          <a:xfrm>
            <a:off x="0" y="90000"/>
            <a:ext cx="12829166" cy="6890142"/>
            <a:chOff x="0" y="90000"/>
            <a:chExt cx="12829166" cy="689014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5070"/>
            <a:stretch/>
          </p:blipFill>
          <p:spPr>
            <a:xfrm>
              <a:off x="0" y="60618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149FDDA-9432-D00F-C35F-C46D2C370B92}"/>
                </a:ext>
              </a:extLst>
            </p:cNvPr>
            <p:cNvSpPr/>
            <p:nvPr/>
          </p:nvSpPr>
          <p:spPr>
            <a:xfrm>
              <a:off x="419168" y="20186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bear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12D609-D1EE-8443-D57F-C284B7B48A94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174443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84" name="Picture 2" descr="攻撃する熊のイラスト">
              <a:extLst>
                <a:ext uri="{FF2B5EF4-FFF2-40B4-BE49-F238E27FC236}">
                  <a16:creationId xmlns:a16="http://schemas.microsoft.com/office/drawing/2014/main" id="{B695B61C-EB94-B431-323C-BF7388F05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23" y="244293"/>
              <a:ext cx="1563393" cy="1563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49AC0BD-3A12-9DD2-9456-B852483B952B}"/>
                </a:ext>
              </a:extLst>
            </p:cNvPr>
            <p:cNvSpPr/>
            <p:nvPr/>
          </p:nvSpPr>
          <p:spPr>
            <a:xfrm>
              <a:off x="276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cat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1460707-B2BF-B7BD-6FAC-15B850B9391B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2" name="Picture 8" descr="長毛の猫のイラスト">
              <a:extLst>
                <a:ext uri="{FF2B5EF4-FFF2-40B4-BE49-F238E27FC236}">
                  <a16:creationId xmlns:a16="http://schemas.microsoft.com/office/drawing/2014/main" id="{20BD86AB-963C-ACF7-9986-36A55987D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450" y="341658"/>
              <a:ext cx="1419140" cy="1525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774B57A-98B3-F593-860B-79E5BB6C44D2}"/>
                </a:ext>
              </a:extLst>
            </p:cNvPr>
            <p:cNvSpPr/>
            <p:nvPr/>
          </p:nvSpPr>
          <p:spPr>
            <a:xfrm>
              <a:off x="9779168" y="20186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elephant</a:t>
              </a: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CAAD25B-9CA1-D6F5-CDA5-CA41D7A416BF}"/>
                </a:ext>
              </a:extLst>
            </p:cNvPr>
            <p:cNvCxnSpPr>
              <a:cxnSpLocks/>
            </p:cNvCxnSpPr>
            <p:nvPr/>
          </p:nvCxnSpPr>
          <p:spPr>
            <a:xfrm>
              <a:off x="9779168" y="174443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969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C2CBFB4F-3C23-BB7D-4A69-3C5813A74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168" y="141122"/>
              <a:ext cx="2021580" cy="1804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33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4DB6D2E7-7D0C-BFFB-D6B1-25CA847708DD}"/>
                </a:ext>
              </a:extLst>
            </p:cNvPr>
            <p:cNvSpPr/>
            <p:nvPr/>
          </p:nvSpPr>
          <p:spPr>
            <a:xfrm>
              <a:off x="42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fox</a:t>
              </a:r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7B6112FC-3A58-ED50-9153-0A239FC8AC55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0" name="Picture 16" descr="狐のイラスト">
              <a:extLst>
                <a:ext uri="{FF2B5EF4-FFF2-40B4-BE49-F238E27FC236}">
                  <a16:creationId xmlns:a16="http://schemas.microsoft.com/office/drawing/2014/main" id="{C33240BC-E003-AEDA-4114-9C6E023A5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70" y="2392963"/>
              <a:ext cx="1815841" cy="181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267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AF47A1B4-54E1-AB9D-675B-52E8EFE06EB5}"/>
                </a:ext>
              </a:extLst>
            </p:cNvPr>
            <p:cNvSpPr/>
            <p:nvPr/>
          </p:nvSpPr>
          <p:spPr>
            <a:xfrm>
              <a:off x="276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gorilla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8E6A2F34-44FE-78FC-2D63-433D7BD4EB2F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2" name="Picture 18" descr="ゴリラのイラスト">
              <a:extLst>
                <a:ext uri="{FF2B5EF4-FFF2-40B4-BE49-F238E27FC236}">
                  <a16:creationId xmlns:a16="http://schemas.microsoft.com/office/drawing/2014/main" id="{A63E6AB1-E724-B84C-324D-B9CAE0B83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060" y="2483304"/>
              <a:ext cx="1388628" cy="1596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501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0F0AD309-68ED-3319-5FD1-1E4BB3984A02}"/>
                </a:ext>
              </a:extLst>
            </p:cNvPr>
            <p:cNvSpPr/>
            <p:nvPr/>
          </p:nvSpPr>
          <p:spPr>
            <a:xfrm>
              <a:off x="510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horse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4C5D3918-0497-D549-AE80-21A4818B1F05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4" name="Picture 20" descr="サラブレッドのイラスト（栗毛）">
              <a:extLst>
                <a:ext uri="{FF2B5EF4-FFF2-40B4-BE49-F238E27FC236}">
                  <a16:creationId xmlns:a16="http://schemas.microsoft.com/office/drawing/2014/main" id="{C7C897A7-72F1-8B3C-A99F-4177BB270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8657">
              <a:off x="5156886" y="2540142"/>
              <a:ext cx="1864268" cy="157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735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BFEEE8DF-23C9-4ED4-84C8-66AABE7012B2}"/>
                </a:ext>
              </a:extLst>
            </p:cNvPr>
            <p:cNvSpPr/>
            <p:nvPr/>
          </p:nvSpPr>
          <p:spPr>
            <a:xfrm>
              <a:off x="7465065" y="245455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lion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9AA3FA9-48F8-45EB-B597-B2B3EDEC3F2E}"/>
                </a:ext>
              </a:extLst>
            </p:cNvPr>
            <p:cNvCxnSpPr>
              <a:cxnSpLocks/>
            </p:cNvCxnSpPr>
            <p:nvPr/>
          </p:nvCxnSpPr>
          <p:spPr>
            <a:xfrm>
              <a:off x="7522041" y="3987265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6" name="Picture 22" descr="ライオンのイラスト（オス）">
              <a:extLst>
                <a:ext uri="{FF2B5EF4-FFF2-40B4-BE49-F238E27FC236}">
                  <a16:creationId xmlns:a16="http://schemas.microsoft.com/office/drawing/2014/main" id="{0B1DA6AC-D951-9CFE-40ED-709D9B755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290" y="2540148"/>
              <a:ext cx="1791502" cy="152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B49D54A-0EBE-F627-557E-05E8F889DD3E}"/>
                </a:ext>
              </a:extLst>
            </p:cNvPr>
            <p:cNvSpPr/>
            <p:nvPr/>
          </p:nvSpPr>
          <p:spPr>
            <a:xfrm>
              <a:off x="9779168" y="244976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monkey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F72A5FFA-82A2-7A76-3DD6-60F6AF6677E0}"/>
                </a:ext>
              </a:extLst>
            </p:cNvPr>
            <p:cNvCxnSpPr>
              <a:cxnSpLocks/>
            </p:cNvCxnSpPr>
            <p:nvPr/>
          </p:nvCxnSpPr>
          <p:spPr>
            <a:xfrm>
              <a:off x="9779168" y="399233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969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048" name="Picture 24" descr="猿のキャラクター">
              <a:extLst>
                <a:ext uri="{FF2B5EF4-FFF2-40B4-BE49-F238E27FC236}">
                  <a16:creationId xmlns:a16="http://schemas.microsoft.com/office/drawing/2014/main" id="{30482AA6-6D5E-18E8-EC7B-D47204456B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56"/>
            <a:stretch/>
          </p:blipFill>
          <p:spPr bwMode="auto">
            <a:xfrm>
              <a:off x="9981306" y="2452190"/>
              <a:ext cx="1658248" cy="154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33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DD109E9-D270-9A73-C181-484745A8CA6A}"/>
                </a:ext>
              </a:extLst>
            </p:cNvPr>
            <p:cNvSpPr/>
            <p:nvPr/>
          </p:nvSpPr>
          <p:spPr>
            <a:xfrm>
              <a:off x="42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chemeClr val="tx1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mouse</a:t>
              </a:r>
              <a:r>
                <a:rPr lang="en-US" altLang="ja-JP" sz="3200" b="1" i="0">
                  <a:solidFill>
                    <a:schemeClr val="tx1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B4601E1D-4DD3-1FCC-B821-F92585DBA6EA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1" y="6257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0" name="Picture 26" descr="ネズミのイラスト・子年">
              <a:extLst>
                <a:ext uri="{FF2B5EF4-FFF2-40B4-BE49-F238E27FC236}">
                  <a16:creationId xmlns:a16="http://schemas.microsoft.com/office/drawing/2014/main" id="{20888648-2D56-E37C-7878-17F159607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896" y="4902971"/>
              <a:ext cx="1352074" cy="1352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267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B27EB31-D0A0-5728-6E21-B29A402703E2}"/>
                </a:ext>
              </a:extLst>
            </p:cNvPr>
            <p:cNvSpPr/>
            <p:nvPr/>
          </p:nvSpPr>
          <p:spPr>
            <a:xfrm>
              <a:off x="276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DC476F8E-94F8-DE52-6C88-39CF50FD91EE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6257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2" name="Picture 28" descr="パンダのキャラクターのイラスト">
              <a:extLst>
                <a:ext uri="{FF2B5EF4-FFF2-40B4-BE49-F238E27FC236}">
                  <a16:creationId xmlns:a16="http://schemas.microsoft.com/office/drawing/2014/main" id="{9B90E73E-1170-7EC9-8DF4-95FD43F10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616" y="4785911"/>
              <a:ext cx="1293499" cy="1469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734BD648-B3B9-AE85-E942-E653622723CE}"/>
                </a:ext>
              </a:extLst>
            </p:cNvPr>
            <p:cNvSpPr/>
            <p:nvPr/>
          </p:nvSpPr>
          <p:spPr>
            <a:xfrm>
              <a:off x="510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tiger</a:t>
              </a:r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9151D6B7-DF76-ED22-A3BA-607381561B82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0" name="Picture 36" descr="かわいい虎のイラスト（寅年）">
              <a:extLst>
                <a:ext uri="{FF2B5EF4-FFF2-40B4-BE49-F238E27FC236}">
                  <a16:creationId xmlns:a16="http://schemas.microsoft.com/office/drawing/2014/main" id="{3508ABE1-34CF-A0AE-F871-41CE15A25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938" y="368117"/>
              <a:ext cx="1648259" cy="138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501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CFA00D2E-7042-D945-7E1F-9C93A8394494}"/>
                </a:ext>
              </a:extLst>
            </p:cNvPr>
            <p:cNvSpPr/>
            <p:nvPr/>
          </p:nvSpPr>
          <p:spPr>
            <a:xfrm>
              <a:off x="5116572" y="4731762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chemeClr val="tx1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giraffe</a:t>
              </a:r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7B7DE721-F5B7-9C0A-CFC0-B7CC5324DFC7}"/>
                </a:ext>
              </a:extLst>
            </p:cNvPr>
            <p:cNvCxnSpPr>
              <a:cxnSpLocks/>
            </p:cNvCxnSpPr>
            <p:nvPr/>
          </p:nvCxnSpPr>
          <p:spPr>
            <a:xfrm>
              <a:off x="5182041" y="6257128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2" name="Picture 38" descr="キリンのイラスト">
              <a:extLst>
                <a:ext uri="{FF2B5EF4-FFF2-40B4-BE49-F238E27FC236}">
                  <a16:creationId xmlns:a16="http://schemas.microsoft.com/office/drawing/2014/main" id="{A14A825D-EFEF-4CF4-A25A-8307C4AE2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097" y="4957265"/>
              <a:ext cx="924678" cy="13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735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744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koala</a:t>
              </a: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661666C2-BB36-BC08-54BF-87CC0D20C3FC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6257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4" name="Picture 40" descr="コアラのイラスト（動物）">
              <a:extLst>
                <a:ext uri="{FF2B5EF4-FFF2-40B4-BE49-F238E27FC236}">
                  <a16:creationId xmlns:a16="http://schemas.microsoft.com/office/drawing/2014/main" id="{EF2847AC-A2B7-2D60-CF01-AE30F8537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854" y="4757689"/>
              <a:ext cx="1104242" cy="157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DE680982-2E73-AAC5-0814-42B979713AF0}"/>
                </a:ext>
              </a:extLst>
            </p:cNvPr>
            <p:cNvSpPr/>
            <p:nvPr/>
          </p:nvSpPr>
          <p:spPr>
            <a:xfrm>
              <a:off x="735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12C9249E-E0FF-05D9-EC8B-CA143F9DA9E5}"/>
                </a:ext>
              </a:extLst>
            </p:cNvPr>
            <p:cNvSpPr/>
            <p:nvPr/>
          </p:nvSpPr>
          <p:spPr>
            <a:xfrm>
              <a:off x="744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ja-JP" sz="3200" b="1" i="0">
                <a:solidFill>
                  <a:schemeClr val="tx1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 i="0">
                <a:solidFill>
                  <a:schemeClr val="tx1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dog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0A630C08-FA5D-0204-2679-4A2A28EAA520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4" name="Picture 2" descr="秋田犬のイラスト">
              <a:extLst>
                <a:ext uri="{FF2B5EF4-FFF2-40B4-BE49-F238E27FC236}">
                  <a16:creationId xmlns:a16="http://schemas.microsoft.com/office/drawing/2014/main" id="{0C47DB0F-D76B-650C-8DB5-BB2483612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384" y="307461"/>
              <a:ext cx="1367514" cy="1540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D1414301-4CE6-54E7-D0FE-2C37AED59E48}"/>
                </a:ext>
              </a:extLst>
            </p:cNvPr>
            <p:cNvSpPr/>
            <p:nvPr/>
          </p:nvSpPr>
          <p:spPr>
            <a:xfrm>
              <a:off x="969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C0B90444-94D5-7FC8-D856-A0C95BBEC21F}"/>
                </a:ext>
              </a:extLst>
            </p:cNvPr>
            <p:cNvSpPr/>
            <p:nvPr/>
          </p:nvSpPr>
          <p:spPr>
            <a:xfrm>
              <a:off x="978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rabbit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C70CD3F3-4E0D-DBFC-49EF-F736AA0B4633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6257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93F3E4A-BCBB-D34F-41EA-3A076A850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6111">
              <a:off x="10035121" y="4863702"/>
              <a:ext cx="1585773" cy="1428706"/>
            </a:xfrm>
            <a:prstGeom prst="rect">
              <a:avLst/>
            </a:prstGeom>
          </p:spPr>
        </p:pic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68D94987-7FB5-5A44-3574-C283D028AAA5}"/>
                </a:ext>
              </a:extLst>
            </p:cNvPr>
            <p:cNvSpPr txBox="1"/>
            <p:nvPr/>
          </p:nvSpPr>
          <p:spPr>
            <a:xfrm>
              <a:off x="3334566" y="6143155"/>
              <a:ext cx="1018227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kumimoji="1" 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panda</a:t>
              </a:r>
              <a:endParaRPr lang="ja-JP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55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97BD0B74-DD40-A44C-5CB5-579BEC5C5B01}"/>
              </a:ext>
            </a:extLst>
          </p:cNvPr>
          <p:cNvGrpSpPr/>
          <p:nvPr/>
        </p:nvGrpSpPr>
        <p:grpSpPr>
          <a:xfrm>
            <a:off x="-12700" y="90000"/>
            <a:ext cx="12829166" cy="6890142"/>
            <a:chOff x="-12700" y="90000"/>
            <a:chExt cx="12829166" cy="689014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5070"/>
            <a:stretch/>
          </p:blipFill>
          <p:spPr>
            <a:xfrm>
              <a:off x="-12700" y="60618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149FDDA-9432-D00F-C35F-C46D2C370B92}"/>
                </a:ext>
              </a:extLst>
            </p:cNvPr>
            <p:cNvSpPr/>
            <p:nvPr/>
          </p:nvSpPr>
          <p:spPr>
            <a:xfrm>
              <a:off x="419168" y="20186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zebra</a:t>
              </a: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12D609-D1EE-8443-D57F-C284B7B48A94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174443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6" name="Picture 2" descr="シマウマのイラスト">
              <a:extLst>
                <a:ext uri="{FF2B5EF4-FFF2-40B4-BE49-F238E27FC236}">
                  <a16:creationId xmlns:a16="http://schemas.microsoft.com/office/drawing/2014/main" id="{41E05A0F-7A05-CBD7-9107-397E3826F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6704" y="251067"/>
              <a:ext cx="1530278" cy="153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33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734BD648-B3B9-AE85-E942-E653622723CE}"/>
                </a:ext>
              </a:extLst>
            </p:cNvPr>
            <p:cNvSpPr/>
            <p:nvPr/>
          </p:nvSpPr>
          <p:spPr>
            <a:xfrm>
              <a:off x="42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crocodile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9151D6B7-DF76-ED22-A3BA-607381561B82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8" name="Picture 6" descr="クロコダイルのイラスト（ワニ）">
              <a:extLst>
                <a:ext uri="{FF2B5EF4-FFF2-40B4-BE49-F238E27FC236}">
                  <a16:creationId xmlns:a16="http://schemas.microsoft.com/office/drawing/2014/main" id="{D1C19983-1DE4-C839-10EA-66F9F7068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80" y="2411878"/>
              <a:ext cx="1780097" cy="1780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DE680982-2E73-AAC5-0814-42B979713AF0}"/>
                </a:ext>
              </a:extLst>
            </p:cNvPr>
            <p:cNvSpPr/>
            <p:nvPr/>
          </p:nvSpPr>
          <p:spPr>
            <a:xfrm>
              <a:off x="735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12C9249E-E0FF-05D9-EC8B-CA143F9DA9E5}"/>
                </a:ext>
              </a:extLst>
            </p:cNvPr>
            <p:cNvSpPr/>
            <p:nvPr/>
          </p:nvSpPr>
          <p:spPr>
            <a:xfrm>
              <a:off x="744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snake</a:t>
              </a: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0A630C08-FA5D-0204-2679-4A2A28EAA520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FCBC5460-AE56-0C72-39B3-F236714E9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3603" y="130103"/>
              <a:ext cx="1695921" cy="1695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774B57A-98B3-F593-860B-79E5BB6C44D2}"/>
                </a:ext>
              </a:extLst>
            </p:cNvPr>
            <p:cNvSpPr/>
            <p:nvPr/>
          </p:nvSpPr>
          <p:spPr>
            <a:xfrm>
              <a:off x="9779168" y="20186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frog</a:t>
              </a: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CAAD25B-9CA1-D6F5-CDA5-CA41D7A416BF}"/>
                </a:ext>
              </a:extLst>
            </p:cNvPr>
            <p:cNvCxnSpPr>
              <a:cxnSpLocks/>
            </p:cNvCxnSpPr>
            <p:nvPr/>
          </p:nvCxnSpPr>
          <p:spPr>
            <a:xfrm>
              <a:off x="9779168" y="174443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969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3082" name="Picture 10" descr="大人のカエルのイラスト（カエルの成長）">
              <a:extLst>
                <a:ext uri="{FF2B5EF4-FFF2-40B4-BE49-F238E27FC236}">
                  <a16:creationId xmlns:a16="http://schemas.microsoft.com/office/drawing/2014/main" id="{4A010E01-C948-0781-0DDE-A4DE4743A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785" y="268422"/>
              <a:ext cx="1573383" cy="157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C34A569F-D61F-E961-BF86-D2901554F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6836" flipH="1">
              <a:off x="9825580" y="917615"/>
              <a:ext cx="470197" cy="52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4DB6D2E7-7D0C-BFFB-D6B1-25CA847708DD}"/>
                </a:ext>
              </a:extLst>
            </p:cNvPr>
            <p:cNvSpPr/>
            <p:nvPr/>
          </p:nvSpPr>
          <p:spPr>
            <a:xfrm>
              <a:off x="510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bird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7B6112FC-3A58-ED50-9153-0A239FC8AC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6" name="Picture 14" descr="オオルリのイラスト（鳥）">
              <a:extLst>
                <a:ext uri="{FF2B5EF4-FFF2-40B4-BE49-F238E27FC236}">
                  <a16:creationId xmlns:a16="http://schemas.microsoft.com/office/drawing/2014/main" id="{305E3884-3BAF-A59F-32E9-ACF935957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490" y="177142"/>
              <a:ext cx="1781150" cy="1709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5" name="正方形/長方形 1034">
              <a:extLst>
                <a:ext uri="{FF2B5EF4-FFF2-40B4-BE49-F238E27FC236}">
                  <a16:creationId xmlns:a16="http://schemas.microsoft.com/office/drawing/2014/main" id="{6BA86E9B-C2DA-5D7F-92A3-3DE4FDE30F28}"/>
                </a:ext>
              </a:extLst>
            </p:cNvPr>
            <p:cNvSpPr/>
            <p:nvPr/>
          </p:nvSpPr>
          <p:spPr>
            <a:xfrm>
              <a:off x="267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39" name="正方形/長方形 1038">
              <a:extLst>
                <a:ext uri="{FF2B5EF4-FFF2-40B4-BE49-F238E27FC236}">
                  <a16:creationId xmlns:a16="http://schemas.microsoft.com/office/drawing/2014/main" id="{0A8194B7-3DC0-941D-268F-D13245B27AEE}"/>
                </a:ext>
              </a:extLst>
            </p:cNvPr>
            <p:cNvSpPr/>
            <p:nvPr/>
          </p:nvSpPr>
          <p:spPr>
            <a:xfrm>
              <a:off x="276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whale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41" name="直線コネクタ 1040">
              <a:extLst>
                <a:ext uri="{FF2B5EF4-FFF2-40B4-BE49-F238E27FC236}">
                  <a16:creationId xmlns:a16="http://schemas.microsoft.com/office/drawing/2014/main" id="{FE8FA50E-5E8F-3F58-D1BA-A4B74854112E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8" name="Picture 16" descr="シロナガスクジラのイラスト（鯨）">
              <a:extLst>
                <a:ext uri="{FF2B5EF4-FFF2-40B4-BE49-F238E27FC236}">
                  <a16:creationId xmlns:a16="http://schemas.microsoft.com/office/drawing/2014/main" id="{F1D44EDB-65C6-30A8-BE05-5000A8252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56468">
              <a:off x="2862568" y="2736968"/>
              <a:ext cx="1871075" cy="1126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9433E1D4-1B02-A6F7-4DDF-5858A7C33A59}"/>
                </a:ext>
              </a:extLst>
            </p:cNvPr>
            <p:cNvSpPr/>
            <p:nvPr/>
          </p:nvSpPr>
          <p:spPr>
            <a:xfrm>
              <a:off x="501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24" name="正方形/長方形 1023">
              <a:extLst>
                <a:ext uri="{FF2B5EF4-FFF2-40B4-BE49-F238E27FC236}">
                  <a16:creationId xmlns:a16="http://schemas.microsoft.com/office/drawing/2014/main" id="{3BE29AB8-B031-7759-76AA-07322B04EE30}"/>
                </a:ext>
              </a:extLst>
            </p:cNvPr>
            <p:cNvSpPr/>
            <p:nvPr/>
          </p:nvSpPr>
          <p:spPr>
            <a:xfrm>
              <a:off x="5116572" y="2463762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dolphin</a:t>
              </a:r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25" name="直線コネクタ 1024">
              <a:extLst>
                <a:ext uri="{FF2B5EF4-FFF2-40B4-BE49-F238E27FC236}">
                  <a16:creationId xmlns:a16="http://schemas.microsoft.com/office/drawing/2014/main" id="{B752C33D-DCD6-A423-D2BE-0FAC060E5EB4}"/>
                </a:ext>
              </a:extLst>
            </p:cNvPr>
            <p:cNvCxnSpPr>
              <a:cxnSpLocks/>
            </p:cNvCxnSpPr>
            <p:nvPr/>
          </p:nvCxnSpPr>
          <p:spPr>
            <a:xfrm>
              <a:off x="5182041" y="3989128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0" name="Picture 18" descr="暑中お見舞いのイラスト「イルカ」">
              <a:extLst>
                <a:ext uri="{FF2B5EF4-FFF2-40B4-BE49-F238E27FC236}">
                  <a16:creationId xmlns:a16="http://schemas.microsoft.com/office/drawing/2014/main" id="{06B4E067-FCE2-89C1-C1E3-90A3F1E7B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901" y="2518833"/>
              <a:ext cx="1607341" cy="149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7EF2513D-9F7F-9455-577A-F8D5B4346254}"/>
                </a:ext>
              </a:extLst>
            </p:cNvPr>
            <p:cNvSpPr/>
            <p:nvPr/>
          </p:nvSpPr>
          <p:spPr>
            <a:xfrm>
              <a:off x="969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7A698CDF-E79F-2A65-D7DF-1D07DBAC3E7D}"/>
                </a:ext>
              </a:extLst>
            </p:cNvPr>
            <p:cNvSpPr/>
            <p:nvPr/>
          </p:nvSpPr>
          <p:spPr>
            <a:xfrm>
              <a:off x="978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fish</a:t>
              </a:r>
            </a:p>
          </p:txBody>
        </p: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FB927BF0-AFBB-4629-3933-74C7463ABF7E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4" name="Picture 22" descr="アユのキャラクター（魚）">
              <a:extLst>
                <a:ext uri="{FF2B5EF4-FFF2-40B4-BE49-F238E27FC236}">
                  <a16:creationId xmlns:a16="http://schemas.microsoft.com/office/drawing/2014/main" id="{67227802-DDA9-CB77-1104-056814FB7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7311" y="2846809"/>
              <a:ext cx="1905000" cy="131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336000" y="4619762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DD109E9-D270-9A73-C181-484745A8CA6A}"/>
                </a:ext>
              </a:extLst>
            </p:cNvPr>
            <p:cNvSpPr/>
            <p:nvPr/>
          </p:nvSpPr>
          <p:spPr>
            <a:xfrm>
              <a:off x="422311" y="4728499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shark</a:t>
              </a:r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B4601E1D-4DD3-1FCC-B821-F92585DBA6EA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1" y="6271063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6" name="Picture 24" descr="サメのイラスト（魚）">
              <a:extLst>
                <a:ext uri="{FF2B5EF4-FFF2-40B4-BE49-F238E27FC236}">
                  <a16:creationId xmlns:a16="http://schemas.microsoft.com/office/drawing/2014/main" id="{9BFE3A56-7C70-67AF-300B-4D516FF8C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3247">
              <a:off x="424818" y="5045559"/>
              <a:ext cx="1968404" cy="113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2676000" y="4619762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B27EB31-D0A0-5728-6E21-B29A402703E2}"/>
                </a:ext>
              </a:extLst>
            </p:cNvPr>
            <p:cNvSpPr/>
            <p:nvPr/>
          </p:nvSpPr>
          <p:spPr>
            <a:xfrm>
              <a:off x="2762311" y="4728499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DC476F8E-94F8-DE52-6C88-39CF50FD91EE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6271063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8" name="Picture 26" descr="オスのカニのイラスト">
              <a:extLst>
                <a:ext uri="{FF2B5EF4-FFF2-40B4-BE49-F238E27FC236}">
                  <a16:creationId xmlns:a16="http://schemas.microsoft.com/office/drawing/2014/main" id="{EA30EC49-C5F9-800C-4E42-6A3B26C7A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370" y="4779314"/>
              <a:ext cx="1765300" cy="1518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5016000" y="4619762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CFA00D2E-7042-D945-7E1F-9C93A8394494}"/>
                </a:ext>
              </a:extLst>
            </p:cNvPr>
            <p:cNvSpPr/>
            <p:nvPr/>
          </p:nvSpPr>
          <p:spPr>
            <a:xfrm>
              <a:off x="5116572" y="4745624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jellyfish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7B7DE721-F5B7-9C0A-CFC0-B7CC5324DFC7}"/>
                </a:ext>
              </a:extLst>
            </p:cNvPr>
            <p:cNvCxnSpPr>
              <a:cxnSpLocks/>
            </p:cNvCxnSpPr>
            <p:nvPr/>
          </p:nvCxnSpPr>
          <p:spPr>
            <a:xfrm>
              <a:off x="5182041" y="627099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00" name="Picture 28" descr="クラゲのイラスト">
              <a:extLst>
                <a:ext uri="{FF2B5EF4-FFF2-40B4-BE49-F238E27FC236}">
                  <a16:creationId xmlns:a16="http://schemas.microsoft.com/office/drawing/2014/main" id="{7AE0D761-3148-2B8D-1067-7A5DC7DF1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855" y="4826617"/>
              <a:ext cx="1560387" cy="150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30">
              <a:extLst>
                <a:ext uri="{FF2B5EF4-FFF2-40B4-BE49-F238E27FC236}">
                  <a16:creationId xmlns:a16="http://schemas.microsoft.com/office/drawing/2014/main" id="{6DF77D22-B8EB-F8DC-FCE3-7B16AA68C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976" y="4746453"/>
              <a:ext cx="1828646" cy="1962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7356000" y="4619762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7442311" y="4728499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lang="en-US" altLang="ja-JP" sz="2400" b="1" i="0">
                <a:solidFill>
                  <a:srgbClr val="FF0000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1043" name="タイトル 1">
              <a:extLst>
                <a:ext uri="{FF2B5EF4-FFF2-40B4-BE49-F238E27FC236}">
                  <a16:creationId xmlns:a16="http://schemas.microsoft.com/office/drawing/2014/main" id="{C6103493-DE66-0091-D24A-3B6CA2F9E12D}"/>
                </a:ext>
              </a:extLst>
            </p:cNvPr>
            <p:cNvSpPr txBox="1">
              <a:spLocks/>
            </p:cNvSpPr>
            <p:nvPr/>
          </p:nvSpPr>
          <p:spPr>
            <a:xfrm>
              <a:off x="7482175" y="4788400"/>
              <a:ext cx="1980001" cy="1893016"/>
            </a:xfrm>
            <a:prstGeom prst="rect">
              <a:avLst/>
            </a:prstGeom>
            <a:ln w="57150">
              <a:noFill/>
            </a:ln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kumimoji="1"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4400">
                  <a:solidFill>
                    <a:srgbClr val="0070C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英単語</a:t>
              </a:r>
              <a:br>
                <a:rPr lang="en-US" altLang="ja-JP" sz="4400">
                  <a:solidFill>
                    <a:srgbClr val="0070C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</a:br>
              <a:r>
                <a:rPr lang="ja-JP" altLang="en-US" sz="4400">
                  <a:solidFill>
                    <a:srgbClr val="0070C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カード</a:t>
              </a: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D1414301-4CE6-54E7-D0FE-2C37AED59E48}"/>
                </a:ext>
              </a:extLst>
            </p:cNvPr>
            <p:cNvSpPr/>
            <p:nvPr/>
          </p:nvSpPr>
          <p:spPr>
            <a:xfrm>
              <a:off x="9696000" y="4619762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C0B90444-94D5-7FC8-D856-A0C95BBEC21F}"/>
                </a:ext>
              </a:extLst>
            </p:cNvPr>
            <p:cNvSpPr/>
            <p:nvPr/>
          </p:nvSpPr>
          <p:spPr>
            <a:xfrm>
              <a:off x="9782311" y="4728499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lang="en-US" altLang="ja-JP" sz="2400" b="0" i="0">
                <a:solidFill>
                  <a:srgbClr val="FF0000"/>
                </a:solidFill>
                <a:effectLst/>
                <a:latin typeface="ヒラギノ角ゴ Pro W3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3104" name="Picture 32">
              <a:extLst>
                <a:ext uri="{FF2B5EF4-FFF2-40B4-BE49-F238E27FC236}">
                  <a16:creationId xmlns:a16="http://schemas.microsoft.com/office/drawing/2014/main" id="{BF652ADD-3215-04DF-1179-40A4535D2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093" y="4774638"/>
              <a:ext cx="2004036" cy="188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7" name="タイトル 1">
              <a:extLst>
                <a:ext uri="{FF2B5EF4-FFF2-40B4-BE49-F238E27FC236}">
                  <a16:creationId xmlns:a16="http://schemas.microsoft.com/office/drawing/2014/main" id="{4E2E8802-22A2-C250-3446-4ECE83603FF4}"/>
                </a:ext>
              </a:extLst>
            </p:cNvPr>
            <p:cNvSpPr txBox="1">
              <a:spLocks/>
            </p:cNvSpPr>
            <p:nvPr/>
          </p:nvSpPr>
          <p:spPr>
            <a:xfrm>
              <a:off x="9899429" y="4739614"/>
              <a:ext cx="1980001" cy="1893016"/>
            </a:xfrm>
            <a:prstGeom prst="rect">
              <a:avLst/>
            </a:prstGeom>
            <a:ln w="57150">
              <a:noFill/>
            </a:ln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kumimoji="1"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br>
                <a:rPr lang="en-US" altLang="ja-JP" sz="400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</a:br>
              <a:r>
                <a:rPr lang="ja-JP" altLang="en-US" sz="400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英単語</a:t>
              </a:r>
              <a:br>
                <a:rPr lang="en-US" altLang="ja-JP" sz="400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</a:br>
              <a:r>
                <a:rPr lang="ja-JP" altLang="en-US" sz="400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カード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49AC0BD-3A12-9DD2-9456-B852483B952B}"/>
                </a:ext>
              </a:extLst>
            </p:cNvPr>
            <p:cNvSpPr/>
            <p:nvPr/>
          </p:nvSpPr>
          <p:spPr>
            <a:xfrm>
              <a:off x="276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pig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1460707-B2BF-B7BD-6FAC-15B850B9391B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2" name="Picture 2" descr="豚のイラスト">
              <a:extLst>
                <a:ext uri="{FF2B5EF4-FFF2-40B4-BE49-F238E27FC236}">
                  <a16:creationId xmlns:a16="http://schemas.microsoft.com/office/drawing/2014/main" id="{0028E153-0912-4203-B257-49FCD0377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779" y="583508"/>
              <a:ext cx="1547541" cy="1241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7" name="正方形/長方形 1026">
              <a:extLst>
                <a:ext uri="{FF2B5EF4-FFF2-40B4-BE49-F238E27FC236}">
                  <a16:creationId xmlns:a16="http://schemas.microsoft.com/office/drawing/2014/main" id="{0867DD3D-0D61-0DB3-1957-71BE2C637C25}"/>
                </a:ext>
              </a:extLst>
            </p:cNvPr>
            <p:cNvSpPr/>
            <p:nvPr/>
          </p:nvSpPr>
          <p:spPr>
            <a:xfrm>
              <a:off x="735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30" name="正方形/長方形 1029">
              <a:extLst>
                <a:ext uri="{FF2B5EF4-FFF2-40B4-BE49-F238E27FC236}">
                  <a16:creationId xmlns:a16="http://schemas.microsoft.com/office/drawing/2014/main" id="{E38E6C7B-0424-1C80-45A7-777348C9CAD7}"/>
                </a:ext>
              </a:extLst>
            </p:cNvPr>
            <p:cNvSpPr/>
            <p:nvPr/>
          </p:nvSpPr>
          <p:spPr>
            <a:xfrm>
              <a:off x="744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penguin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31" name="直線コネクタ 1030">
              <a:extLst>
                <a:ext uri="{FF2B5EF4-FFF2-40B4-BE49-F238E27FC236}">
                  <a16:creationId xmlns:a16="http://schemas.microsoft.com/office/drawing/2014/main" id="{44AD6C76-0AAE-6849-0AD5-48F6D6B2DCBA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8" name="Picture 2" descr="キングペンギンのイラスト">
              <a:extLst>
                <a:ext uri="{FF2B5EF4-FFF2-40B4-BE49-F238E27FC236}">
                  <a16:creationId xmlns:a16="http://schemas.microsoft.com/office/drawing/2014/main" id="{43764B1E-8CD6-D511-B164-3AB846009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6490" y="2511575"/>
              <a:ext cx="1073990" cy="1502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2717636-8A1D-EB39-2F41-B895AEE34C2E}"/>
                </a:ext>
              </a:extLst>
            </p:cNvPr>
            <p:cNvSpPr txBox="1"/>
            <p:nvPr/>
          </p:nvSpPr>
          <p:spPr>
            <a:xfrm>
              <a:off x="3369513" y="6140847"/>
              <a:ext cx="851044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crab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51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お天気カード</a:t>
            </a: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2BE3E1DA-E5AF-FDC9-FC7A-DF4818119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49" y="0"/>
            <a:ext cx="3048751" cy="28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2" descr="風のイラスト">
            <a:extLst>
              <a:ext uri="{FF2B5EF4-FFF2-40B4-BE49-F238E27FC236}">
                <a16:creationId xmlns:a16="http://schemas.microsoft.com/office/drawing/2014/main" id="{4FC5DAF0-2737-673B-F046-A26DB4BF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77" y="2411582"/>
            <a:ext cx="4096066" cy="40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7D03DC6-EBB8-0D6E-1942-A4432CC95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93052">
            <a:off x="1893603" y="2147506"/>
            <a:ext cx="4096065" cy="363210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71770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グループ化 2047">
            <a:extLst>
              <a:ext uri="{FF2B5EF4-FFF2-40B4-BE49-F238E27FC236}">
                <a16:creationId xmlns:a16="http://schemas.microsoft.com/office/drawing/2014/main" id="{AAFF18B1-9419-F5D5-C633-F6F627A568F0}"/>
              </a:ext>
            </a:extLst>
          </p:cNvPr>
          <p:cNvGrpSpPr/>
          <p:nvPr/>
        </p:nvGrpSpPr>
        <p:grpSpPr>
          <a:xfrm>
            <a:off x="0" y="90000"/>
            <a:ext cx="12829166" cy="6928242"/>
            <a:chOff x="0" y="90000"/>
            <a:chExt cx="12829166" cy="692824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5070"/>
            <a:stretch/>
          </p:blipFill>
          <p:spPr>
            <a:xfrm>
              <a:off x="0" y="6099944"/>
              <a:ext cx="12829166" cy="918298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149FDDA-9432-D00F-C35F-C46D2C370B92}"/>
                </a:ext>
              </a:extLst>
            </p:cNvPr>
            <p:cNvSpPr/>
            <p:nvPr/>
          </p:nvSpPr>
          <p:spPr>
            <a:xfrm>
              <a:off x="419168" y="20186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sun</a:t>
              </a: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12D609-D1EE-8443-D57F-C284B7B48A94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1782530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A7F45B46-A835-B7C4-1F64-06D6E86E2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61" y="203327"/>
              <a:ext cx="1603667" cy="1623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49AC0BD-3A12-9DD2-9456-B852483B952B}"/>
                </a:ext>
              </a:extLst>
            </p:cNvPr>
            <p:cNvSpPr/>
            <p:nvPr/>
          </p:nvSpPr>
          <p:spPr>
            <a:xfrm>
              <a:off x="276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moon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1460707-B2BF-B7BD-6FAC-15B850B9391B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17794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4D61D6DA-3AF0-6DDF-E88D-2F29071D2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0019" y="450734"/>
              <a:ext cx="521278" cy="196548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0C2BAB7B-32A2-2EA1-50E7-24E9B1B24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38696">
              <a:off x="3027122" y="348606"/>
              <a:ext cx="1376772" cy="1376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734BD648-B3B9-AE85-E942-E653622723CE}"/>
                </a:ext>
              </a:extLst>
            </p:cNvPr>
            <p:cNvSpPr/>
            <p:nvPr/>
          </p:nvSpPr>
          <p:spPr>
            <a:xfrm>
              <a:off x="510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star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9151D6B7-DF76-ED22-A3BA-607381561B82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17794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58D0A3C4-A0E8-3267-AECD-56D72CA78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385" y="177503"/>
              <a:ext cx="1619271" cy="1547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DE680982-2E73-AAC5-0814-42B979713AF0}"/>
                </a:ext>
              </a:extLst>
            </p:cNvPr>
            <p:cNvSpPr/>
            <p:nvPr/>
          </p:nvSpPr>
          <p:spPr>
            <a:xfrm>
              <a:off x="735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12C9249E-E0FF-05D9-EC8B-CA143F9DA9E5}"/>
                </a:ext>
              </a:extLst>
            </p:cNvPr>
            <p:cNvSpPr/>
            <p:nvPr/>
          </p:nvSpPr>
          <p:spPr>
            <a:xfrm>
              <a:off x="744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cloud</a:t>
              </a: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0A630C08-FA5D-0204-2679-4A2A28EAA520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17794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D2DB4B5E-542A-10E3-9F8B-FFBA2BE00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623" y="121625"/>
              <a:ext cx="2083186" cy="172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B49D54A-0EBE-F627-557E-05E8F889DD3E}"/>
                </a:ext>
              </a:extLst>
            </p:cNvPr>
            <p:cNvSpPr/>
            <p:nvPr/>
          </p:nvSpPr>
          <p:spPr>
            <a:xfrm>
              <a:off x="419168" y="471776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sunny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F72A5FFA-82A2-7A76-3DD6-60F6AF6677E0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6298430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36000" y="46059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5EE0F4C9-3C0A-0653-3C91-331EF280F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63" y="4801205"/>
              <a:ext cx="1552580" cy="1416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76000" y="46059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DD109E9-D270-9A73-C181-484745A8CA6A}"/>
                </a:ext>
              </a:extLst>
            </p:cNvPr>
            <p:cNvSpPr/>
            <p:nvPr/>
          </p:nvSpPr>
          <p:spPr>
            <a:xfrm>
              <a:off x="276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cloudy</a:t>
              </a:r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B4601E1D-4DD3-1FCC-B821-F92585DBA6EA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62953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10" name="Picture 14">
              <a:extLst>
                <a:ext uri="{FF2B5EF4-FFF2-40B4-BE49-F238E27FC236}">
                  <a16:creationId xmlns:a16="http://schemas.microsoft.com/office/drawing/2014/main" id="{1874D256-A7A9-1018-321D-05E1960CD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379" y="4814423"/>
              <a:ext cx="1551282" cy="1415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16000" y="46059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B27EB31-D0A0-5728-6E21-B29A402703E2}"/>
                </a:ext>
              </a:extLst>
            </p:cNvPr>
            <p:cNvSpPr/>
            <p:nvPr/>
          </p:nvSpPr>
          <p:spPr>
            <a:xfrm>
              <a:off x="510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rainy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DC476F8E-94F8-DE52-6C88-39CF50FD91EE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62953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12" name="Picture 16">
              <a:extLst>
                <a:ext uri="{FF2B5EF4-FFF2-40B4-BE49-F238E27FC236}">
                  <a16:creationId xmlns:a16="http://schemas.microsoft.com/office/drawing/2014/main" id="{297AC2CB-A034-B08F-3A7D-C69D7919C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301" y="4759095"/>
              <a:ext cx="1678369" cy="1531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56000" y="46059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CFA00D2E-7042-D945-7E1F-9C93A8394494}"/>
                </a:ext>
              </a:extLst>
            </p:cNvPr>
            <p:cNvSpPr/>
            <p:nvPr/>
          </p:nvSpPr>
          <p:spPr>
            <a:xfrm>
              <a:off x="7456572" y="4731762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snowy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7B7DE721-F5B7-9C0A-CFC0-B7CC5324DFC7}"/>
                </a:ext>
              </a:extLst>
            </p:cNvPr>
            <p:cNvCxnSpPr>
              <a:cxnSpLocks/>
            </p:cNvCxnSpPr>
            <p:nvPr/>
          </p:nvCxnSpPr>
          <p:spPr>
            <a:xfrm>
              <a:off x="7522041" y="6295228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14" name="Picture 18">
              <a:extLst>
                <a:ext uri="{FF2B5EF4-FFF2-40B4-BE49-F238E27FC236}">
                  <a16:creationId xmlns:a16="http://schemas.microsoft.com/office/drawing/2014/main" id="{E5C48DF1-A931-FD0C-2DCE-CE89F76D2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562" y="4795534"/>
              <a:ext cx="1537684" cy="145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696000" y="46059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978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windy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661666C2-BB36-BC08-54BF-87CC0D20C3FC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62953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16" name="Picture 20">
              <a:extLst>
                <a:ext uri="{FF2B5EF4-FFF2-40B4-BE49-F238E27FC236}">
                  <a16:creationId xmlns:a16="http://schemas.microsoft.com/office/drawing/2014/main" id="{0A71D571-369D-AA53-8616-6370908E1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8495" y="4813388"/>
              <a:ext cx="1513140" cy="1380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4" name="Picture 28">
              <a:extLst>
                <a:ext uri="{FF2B5EF4-FFF2-40B4-BE49-F238E27FC236}">
                  <a16:creationId xmlns:a16="http://schemas.microsoft.com/office/drawing/2014/main" id="{E697D462-6C4A-842D-572D-060002C156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" t="77032" r="59601" b="94"/>
            <a:stretch/>
          </p:blipFill>
          <p:spPr bwMode="auto">
            <a:xfrm>
              <a:off x="435362" y="2476284"/>
              <a:ext cx="1950961" cy="53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774B57A-98B3-F593-860B-79E5BB6C44D2}"/>
                </a:ext>
              </a:extLst>
            </p:cNvPr>
            <p:cNvSpPr/>
            <p:nvPr/>
          </p:nvSpPr>
          <p:spPr>
            <a:xfrm>
              <a:off x="419168" y="246881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snow</a:t>
              </a: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CAAD25B-9CA1-D6F5-CDA5-CA41D7A416BF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4049480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336000" y="235695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4120" name="Picture 24" descr="■">
              <a:extLst>
                <a:ext uri="{FF2B5EF4-FFF2-40B4-BE49-F238E27FC236}">
                  <a16:creationId xmlns:a16="http://schemas.microsoft.com/office/drawing/2014/main" id="{7DEA27A3-3D25-5C9D-88DC-953A50029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63" y="3263463"/>
              <a:ext cx="841545" cy="6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2" name="Picture 26">
              <a:extLst>
                <a:ext uri="{FF2B5EF4-FFF2-40B4-BE49-F238E27FC236}">
                  <a16:creationId xmlns:a16="http://schemas.microsoft.com/office/drawing/2014/main" id="{FF8C845F-B462-41D1-F732-66EAD8971A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590612" y="3544425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6">
              <a:extLst>
                <a:ext uri="{FF2B5EF4-FFF2-40B4-BE49-F238E27FC236}">
                  <a16:creationId xmlns:a16="http://schemas.microsoft.com/office/drawing/2014/main" id="{B1DC6D3D-7B5B-AB1C-BA79-865D607CAB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507433" y="2954976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6">
              <a:extLst>
                <a:ext uri="{FF2B5EF4-FFF2-40B4-BE49-F238E27FC236}">
                  <a16:creationId xmlns:a16="http://schemas.microsoft.com/office/drawing/2014/main" id="{69709048-52AC-4965-D542-5B885D5200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590612" y="3239849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" name="Picture 26">
              <a:extLst>
                <a:ext uri="{FF2B5EF4-FFF2-40B4-BE49-F238E27FC236}">
                  <a16:creationId xmlns:a16="http://schemas.microsoft.com/office/drawing/2014/main" id="{A4711083-AAB9-94A4-3B37-11E232C3A4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608499" y="2661536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5016000" y="235695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AF47A1B4-54E1-AB9D-675B-52E8EFE06EB5}"/>
                </a:ext>
              </a:extLst>
            </p:cNvPr>
            <p:cNvSpPr/>
            <p:nvPr/>
          </p:nvSpPr>
          <p:spPr>
            <a:xfrm>
              <a:off x="5102311" y="246568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wind</a:t>
              </a:r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8E6A2F34-44FE-78FC-2D63-433D7BD4EB2F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404635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36" name="Picture 40">
              <a:extLst>
                <a:ext uri="{FF2B5EF4-FFF2-40B4-BE49-F238E27FC236}">
                  <a16:creationId xmlns:a16="http://schemas.microsoft.com/office/drawing/2014/main" id="{0C4D73A4-B973-627D-9BF0-0D3B8FE57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9134" y="2526371"/>
              <a:ext cx="715417" cy="67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8" name="Picture 42" descr="風のイラスト">
              <a:extLst>
                <a:ext uri="{FF2B5EF4-FFF2-40B4-BE49-F238E27FC236}">
                  <a16:creationId xmlns:a16="http://schemas.microsoft.com/office/drawing/2014/main" id="{E5E0EEA6-57E1-E58A-4A40-6B56B72EB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559" y="2929414"/>
              <a:ext cx="1124184" cy="112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0" name="Picture 44">
              <a:extLst>
                <a:ext uri="{FF2B5EF4-FFF2-40B4-BE49-F238E27FC236}">
                  <a16:creationId xmlns:a16="http://schemas.microsoft.com/office/drawing/2014/main" id="{68937346-AF68-80A6-A8FF-24AFD75CB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87547" y="3287631"/>
              <a:ext cx="793994" cy="70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7356000" y="235695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0F0AD309-68ED-3319-5FD1-1E4BB3984A02}"/>
                </a:ext>
              </a:extLst>
            </p:cNvPr>
            <p:cNvSpPr/>
            <p:nvPr/>
          </p:nvSpPr>
          <p:spPr>
            <a:xfrm>
              <a:off x="7442311" y="246568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weather</a:t>
              </a:r>
            </a:p>
          </p:txBody>
        </p: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4C5D3918-0497-D549-AE80-21A4818B1F05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404635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42" name="Picture 46">
              <a:extLst>
                <a:ext uri="{FF2B5EF4-FFF2-40B4-BE49-F238E27FC236}">
                  <a16:creationId xmlns:a16="http://schemas.microsoft.com/office/drawing/2014/main" id="{7B08D0B4-27F6-F9A0-9BC4-6AE1A17CB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8579" y="2649370"/>
              <a:ext cx="663751" cy="684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2EB2304-580A-665A-6603-9CD8A171B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897" y="2681151"/>
              <a:ext cx="674712" cy="695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33BFBF5-471D-B8BF-3221-F3A8D57E1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2311" y="3359633"/>
              <a:ext cx="729005" cy="60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FB54284-A88D-28B5-F228-3E143CA69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4140" y="3344699"/>
              <a:ext cx="654907" cy="67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雪だるまのキャラクター（女性）">
              <a:extLst>
                <a:ext uri="{FF2B5EF4-FFF2-40B4-BE49-F238E27FC236}">
                  <a16:creationId xmlns:a16="http://schemas.microsoft.com/office/drawing/2014/main" id="{CCE8CFF9-99A3-6F91-95C9-499CC3B1D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652" y="3163057"/>
              <a:ext cx="671885" cy="77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9696000" y="235695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BFEEE8DF-23C9-4ED4-84C8-66AABE7012B2}"/>
                </a:ext>
              </a:extLst>
            </p:cNvPr>
            <p:cNvSpPr/>
            <p:nvPr/>
          </p:nvSpPr>
          <p:spPr>
            <a:xfrm>
              <a:off x="9805065" y="247360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typhoon</a:t>
              </a:r>
            </a:p>
          </p:txBody>
        </p: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9AA3FA9-48F8-45EB-B597-B2B3EDEC3F2E}"/>
                </a:ext>
              </a:extLst>
            </p:cNvPr>
            <p:cNvCxnSpPr>
              <a:cxnSpLocks/>
            </p:cNvCxnSpPr>
            <p:nvPr/>
          </p:nvCxnSpPr>
          <p:spPr>
            <a:xfrm>
              <a:off x="9862041" y="4044415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4" name="Picture 10" descr="台風のイラスト（自然災害）">
              <a:extLst>
                <a:ext uri="{FF2B5EF4-FFF2-40B4-BE49-F238E27FC236}">
                  <a16:creationId xmlns:a16="http://schemas.microsoft.com/office/drawing/2014/main" id="{83BBAD9F-512A-D29D-9280-E5AAE1692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1489" y="2605645"/>
              <a:ext cx="1903397" cy="1432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0">
              <a:extLst>
                <a:ext uri="{FF2B5EF4-FFF2-40B4-BE49-F238E27FC236}">
                  <a16:creationId xmlns:a16="http://schemas.microsoft.com/office/drawing/2014/main" id="{056A3833-D2CF-2F01-C5A0-0B44F62CF6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1" t="50890" r="10582" b="6569"/>
            <a:stretch/>
          </p:blipFill>
          <p:spPr bwMode="auto">
            <a:xfrm>
              <a:off x="2778506" y="2449919"/>
              <a:ext cx="1963805" cy="73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2676000" y="235695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4DB6D2E7-7D0C-BFFB-D6B1-25CA847708DD}"/>
                </a:ext>
              </a:extLst>
            </p:cNvPr>
            <p:cNvSpPr/>
            <p:nvPr/>
          </p:nvSpPr>
          <p:spPr>
            <a:xfrm>
              <a:off x="2762311" y="246568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rain</a:t>
              </a:r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7B6112FC-3A58-ED50-9153-0A239FC8AC55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404635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30" name="Picture 34">
              <a:extLst>
                <a:ext uri="{FF2B5EF4-FFF2-40B4-BE49-F238E27FC236}">
                  <a16:creationId xmlns:a16="http://schemas.microsoft.com/office/drawing/2014/main" id="{29D687FA-7D6B-2BA7-C24C-5F05F76A9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168" y="3687926"/>
              <a:ext cx="229012" cy="29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6" name="Picture 30">
              <a:extLst>
                <a:ext uri="{FF2B5EF4-FFF2-40B4-BE49-F238E27FC236}">
                  <a16:creationId xmlns:a16="http://schemas.microsoft.com/office/drawing/2014/main" id="{F54013A9-1CCF-3897-BD8A-339F57CEC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172" y="3488441"/>
              <a:ext cx="502615" cy="503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2" name="Picture 36">
              <a:extLst>
                <a:ext uri="{FF2B5EF4-FFF2-40B4-BE49-F238E27FC236}">
                  <a16:creationId xmlns:a16="http://schemas.microsoft.com/office/drawing/2014/main" id="{322ECE2C-D05A-07ED-E585-7423E9845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116" y="2825509"/>
              <a:ext cx="531513" cy="53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6">
              <a:extLst>
                <a:ext uri="{FF2B5EF4-FFF2-40B4-BE49-F238E27FC236}">
                  <a16:creationId xmlns:a16="http://schemas.microsoft.com/office/drawing/2014/main" id="{B526D303-D5E7-757B-7061-570278C74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717" y="2645652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36">
              <a:extLst>
                <a:ext uri="{FF2B5EF4-FFF2-40B4-BE49-F238E27FC236}">
                  <a16:creationId xmlns:a16="http://schemas.microsoft.com/office/drawing/2014/main" id="{B8DEC135-A1A4-464B-954D-54C877230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853" y="3315158"/>
              <a:ext cx="536923" cy="53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36">
              <a:extLst>
                <a:ext uri="{FF2B5EF4-FFF2-40B4-BE49-F238E27FC236}">
                  <a16:creationId xmlns:a16="http://schemas.microsoft.com/office/drawing/2014/main" id="{AF1E0C8D-4EC7-B043-287C-7BC97B3EA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004" y="3174347"/>
              <a:ext cx="471552" cy="472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36">
              <a:extLst>
                <a:ext uri="{FF2B5EF4-FFF2-40B4-BE49-F238E27FC236}">
                  <a16:creationId xmlns:a16="http://schemas.microsoft.com/office/drawing/2014/main" id="{83624CCB-C8FA-E751-5684-1CA53645E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37" y="3584115"/>
              <a:ext cx="410811" cy="411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36">
              <a:extLst>
                <a:ext uri="{FF2B5EF4-FFF2-40B4-BE49-F238E27FC236}">
                  <a16:creationId xmlns:a16="http://schemas.microsoft.com/office/drawing/2014/main" id="{B5046415-A853-7683-F520-6BF8A24D9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815" y="2710202"/>
              <a:ext cx="531513" cy="53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36">
              <a:extLst>
                <a:ext uri="{FF2B5EF4-FFF2-40B4-BE49-F238E27FC236}">
                  <a16:creationId xmlns:a16="http://schemas.microsoft.com/office/drawing/2014/main" id="{BAB1509E-BBD2-CC41-0B4A-749F5F3F5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5181" y="2733391"/>
              <a:ext cx="410811" cy="411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36">
              <a:extLst>
                <a:ext uri="{FF2B5EF4-FFF2-40B4-BE49-F238E27FC236}">
                  <a16:creationId xmlns:a16="http://schemas.microsoft.com/office/drawing/2014/main" id="{D6005E7A-8AD6-6EFA-5196-B5E6DB670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312" y="3220910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36">
              <a:extLst>
                <a:ext uri="{FF2B5EF4-FFF2-40B4-BE49-F238E27FC236}">
                  <a16:creationId xmlns:a16="http://schemas.microsoft.com/office/drawing/2014/main" id="{99B8B0A9-0053-80CD-700C-47DDAB1A8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725" y="3132719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7" name="Picture 36">
              <a:extLst>
                <a:ext uri="{FF2B5EF4-FFF2-40B4-BE49-F238E27FC236}">
                  <a16:creationId xmlns:a16="http://schemas.microsoft.com/office/drawing/2014/main" id="{24FBF2AC-247E-25AC-1AE6-8C3A4EA02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37" y="3064648"/>
              <a:ext cx="531513" cy="53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36">
              <a:extLst>
                <a:ext uri="{FF2B5EF4-FFF2-40B4-BE49-F238E27FC236}">
                  <a16:creationId xmlns:a16="http://schemas.microsoft.com/office/drawing/2014/main" id="{D3D51633-0D36-3325-FA2E-4262844D5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811" y="2482067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36">
              <a:extLst>
                <a:ext uri="{FF2B5EF4-FFF2-40B4-BE49-F238E27FC236}">
                  <a16:creationId xmlns:a16="http://schemas.microsoft.com/office/drawing/2014/main" id="{4844041B-5C0F-490A-82ED-FAD5159C9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158" y="2483316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D1414301-4CE6-54E7-D0FE-2C37AED59E48}"/>
                </a:ext>
              </a:extLst>
            </p:cNvPr>
            <p:cNvSpPr/>
            <p:nvPr/>
          </p:nvSpPr>
          <p:spPr>
            <a:xfrm>
              <a:off x="969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C0B90444-94D5-7FC8-D856-A0C95BBEC21F}"/>
                </a:ext>
              </a:extLst>
            </p:cNvPr>
            <p:cNvSpPr/>
            <p:nvPr/>
          </p:nvSpPr>
          <p:spPr>
            <a:xfrm>
              <a:off x="978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thunder</a:t>
              </a:r>
            </a:p>
          </p:txBody>
        </p: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C70CD3F3-4E0D-DBFC-49EF-F736AA0B4633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17794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79" name="図 2078">
              <a:extLst>
                <a:ext uri="{FF2B5EF4-FFF2-40B4-BE49-F238E27FC236}">
                  <a16:creationId xmlns:a16="http://schemas.microsoft.com/office/drawing/2014/main" id="{7452A01F-F255-08E8-9D12-F7CC760CA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3489" y="323724"/>
              <a:ext cx="1156803" cy="1395509"/>
            </a:xfrm>
            <a:prstGeom prst="rect">
              <a:avLst/>
            </a:prstGeom>
          </p:spPr>
        </p:pic>
        <p:pic>
          <p:nvPicPr>
            <p:cNvPr id="41" name="Picture 38">
              <a:extLst>
                <a:ext uri="{FF2B5EF4-FFF2-40B4-BE49-F238E27FC236}">
                  <a16:creationId xmlns:a16="http://schemas.microsoft.com/office/drawing/2014/main" id="{7DA01944-EE63-E577-E1FB-F11A68ADD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4262" y="214947"/>
              <a:ext cx="1015749" cy="902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2393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532" y="260530"/>
            <a:ext cx="6126025" cy="1450757"/>
          </a:xfrm>
        </p:spPr>
        <p:txBody>
          <a:bodyPr/>
          <a:lstStyle/>
          <a:p>
            <a:r>
              <a:rPr kumimoji="1" lang="ja-JP" altLang="en-US"/>
              <a:t>暦（こよみ）カード</a:t>
            </a:r>
          </a:p>
        </p:txBody>
      </p:sp>
      <p:pic>
        <p:nvPicPr>
          <p:cNvPr id="2060" name="Picture 12" descr="春の木のイラスト">
            <a:extLst>
              <a:ext uri="{FF2B5EF4-FFF2-40B4-BE49-F238E27FC236}">
                <a16:creationId xmlns:a16="http://schemas.microsoft.com/office/drawing/2014/main" id="{211A8B38-4D0E-7B43-5253-034BEEC8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5" y="4507767"/>
            <a:ext cx="1426548" cy="19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夏の木のイラスト">
            <a:extLst>
              <a:ext uri="{FF2B5EF4-FFF2-40B4-BE49-F238E27FC236}">
                <a16:creationId xmlns:a16="http://schemas.microsoft.com/office/drawing/2014/main" id="{44D5A2CD-42CD-70AE-8F78-9540A22F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01" y="4489824"/>
            <a:ext cx="1426549" cy="19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秋の木のイラスト">
            <a:extLst>
              <a:ext uri="{FF2B5EF4-FFF2-40B4-BE49-F238E27FC236}">
                <a16:creationId xmlns:a16="http://schemas.microsoft.com/office/drawing/2014/main" id="{5392D967-F23F-F020-5B53-A36EEA98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50" y="4489824"/>
            <a:ext cx="1400174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冬の木のイラスト">
            <a:extLst>
              <a:ext uri="{FF2B5EF4-FFF2-40B4-BE49-F238E27FC236}">
                <a16:creationId xmlns:a16="http://schemas.microsoft.com/office/drawing/2014/main" id="{01B9D5AA-1399-A697-C1B7-0E61A1FA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99" y="4284654"/>
            <a:ext cx="1577349" cy="214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春の木のイラスト">
            <a:extLst>
              <a:ext uri="{FF2B5EF4-FFF2-40B4-BE49-F238E27FC236}">
                <a16:creationId xmlns:a16="http://schemas.microsoft.com/office/drawing/2014/main" id="{3482BA3C-D343-92A5-5DEB-1E5D6E91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471883"/>
            <a:ext cx="1426548" cy="19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夏の木のイラスト">
            <a:extLst>
              <a:ext uri="{FF2B5EF4-FFF2-40B4-BE49-F238E27FC236}">
                <a16:creationId xmlns:a16="http://schemas.microsoft.com/office/drawing/2014/main" id="{7D1B238A-AC3B-DB64-82AA-3D3D32F7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805" y="4453940"/>
            <a:ext cx="1426549" cy="19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秋の木のイラスト">
            <a:extLst>
              <a:ext uri="{FF2B5EF4-FFF2-40B4-BE49-F238E27FC236}">
                <a16:creationId xmlns:a16="http://schemas.microsoft.com/office/drawing/2014/main" id="{5524E0BD-C351-C807-C917-08B54E59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354" y="4453940"/>
            <a:ext cx="1400174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冬の木のイラスト">
            <a:extLst>
              <a:ext uri="{FF2B5EF4-FFF2-40B4-BE49-F238E27FC236}">
                <a16:creationId xmlns:a16="http://schemas.microsoft.com/office/drawing/2014/main" id="{A38AE945-EF9B-1862-3949-CD37E040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903" y="4248770"/>
            <a:ext cx="1577349" cy="214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77BFEBE-B5E4-13B6-DBBE-2BEE35EF21BF}"/>
              </a:ext>
            </a:extLst>
          </p:cNvPr>
          <p:cNvGrpSpPr/>
          <p:nvPr/>
        </p:nvGrpSpPr>
        <p:grpSpPr>
          <a:xfrm>
            <a:off x="7283101" y="743793"/>
            <a:ext cx="4676151" cy="4278678"/>
            <a:chOff x="7752746" y="253966"/>
            <a:chExt cx="4676151" cy="4278678"/>
          </a:xfrm>
        </p:grpSpPr>
        <p:pic>
          <p:nvPicPr>
            <p:cNvPr id="1026" name="Picture 2" descr="卓上カレンダーのイラスト">
              <a:extLst>
                <a:ext uri="{FF2B5EF4-FFF2-40B4-BE49-F238E27FC236}">
                  <a16:creationId xmlns:a16="http://schemas.microsoft.com/office/drawing/2014/main" id="{5337852C-0033-7412-44E6-013E4B331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746" y="253966"/>
              <a:ext cx="4676151" cy="4278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1F1273F-E7D1-9F9F-5081-B2D3C2FCC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" r="13899" b="-28"/>
            <a:stretch/>
          </p:blipFill>
          <p:spPr>
            <a:xfrm>
              <a:off x="8184929" y="1296361"/>
              <a:ext cx="3452547" cy="2590800"/>
            </a:xfrm>
            <a:prstGeom prst="parallelogram">
              <a:avLst>
                <a:gd name="adj" fmla="val 9744"/>
              </a:avLst>
            </a:prstGeom>
            <a:ln w="38100"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7659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18E7E84-97E8-6E83-5F91-A199EE68C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5070"/>
          <a:stretch/>
        </p:blipFill>
        <p:spPr>
          <a:xfrm>
            <a:off x="-9525" y="6099944"/>
            <a:ext cx="12829166" cy="918298"/>
          </a:xfrm>
          <a:prstGeom prst="rect">
            <a:avLst/>
          </a:prstGeom>
          <a:ln>
            <a:noFill/>
          </a:ln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8E28D0B5-CD2E-927E-E46D-CD128C1DF0FA}"/>
              </a:ext>
            </a:extLst>
          </p:cNvPr>
          <p:cNvGrpSpPr/>
          <p:nvPr/>
        </p:nvGrpSpPr>
        <p:grpSpPr>
          <a:xfrm>
            <a:off x="143927" y="90000"/>
            <a:ext cx="12048074" cy="6662972"/>
            <a:chOff x="143927" y="90000"/>
            <a:chExt cx="12048074" cy="6662972"/>
          </a:xfrm>
        </p:grpSpPr>
        <p:pic>
          <p:nvPicPr>
            <p:cNvPr id="1076" name="図 1075">
              <a:extLst>
                <a:ext uri="{FF2B5EF4-FFF2-40B4-BE49-F238E27FC236}">
                  <a16:creationId xmlns:a16="http://schemas.microsoft.com/office/drawing/2014/main" id="{902276C0-C024-1A92-3105-6F426DF88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0166" b="20401"/>
            <a:stretch/>
          </p:blipFill>
          <p:spPr>
            <a:xfrm>
              <a:off x="5866419" y="4872803"/>
              <a:ext cx="1246856" cy="1115376"/>
            </a:xfrm>
            <a:prstGeom prst="rect">
              <a:avLst/>
            </a:prstGeom>
          </p:spPr>
        </p:pic>
        <p:sp>
          <p:nvSpPr>
            <p:cNvPr id="11" name="スクロール: 横 10">
              <a:extLst>
                <a:ext uri="{FF2B5EF4-FFF2-40B4-BE49-F238E27FC236}">
                  <a16:creationId xmlns:a16="http://schemas.microsoft.com/office/drawing/2014/main" id="{299657D0-22C9-87D6-9715-1C704F2DEB74}"/>
                </a:ext>
              </a:extLst>
            </p:cNvPr>
            <p:cNvSpPr/>
            <p:nvPr/>
          </p:nvSpPr>
          <p:spPr>
            <a:xfrm>
              <a:off x="505808" y="2466693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六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13" name="スクロール: 横 12">
              <a:extLst>
                <a:ext uri="{FF2B5EF4-FFF2-40B4-BE49-F238E27FC236}">
                  <a16:creationId xmlns:a16="http://schemas.microsoft.com/office/drawing/2014/main" id="{9D8D3BDA-F463-FC2D-9C90-558468384714}"/>
                </a:ext>
              </a:extLst>
            </p:cNvPr>
            <p:cNvSpPr/>
            <p:nvPr/>
          </p:nvSpPr>
          <p:spPr>
            <a:xfrm>
              <a:off x="5173334" y="2425844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八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14" name="スクロール: 横 13">
              <a:extLst>
                <a:ext uri="{FF2B5EF4-FFF2-40B4-BE49-F238E27FC236}">
                  <a16:creationId xmlns:a16="http://schemas.microsoft.com/office/drawing/2014/main" id="{BE2F317D-D1CE-9D03-3374-B6D29BA57963}"/>
                </a:ext>
              </a:extLst>
            </p:cNvPr>
            <p:cNvSpPr/>
            <p:nvPr/>
          </p:nvSpPr>
          <p:spPr>
            <a:xfrm>
              <a:off x="7557732" y="2351994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九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15" name="スクロール: 横 14">
              <a:extLst>
                <a:ext uri="{FF2B5EF4-FFF2-40B4-BE49-F238E27FC236}">
                  <a16:creationId xmlns:a16="http://schemas.microsoft.com/office/drawing/2014/main" id="{746EA521-7A46-3899-5E28-F064BF2F675B}"/>
                </a:ext>
              </a:extLst>
            </p:cNvPr>
            <p:cNvSpPr/>
            <p:nvPr/>
          </p:nvSpPr>
          <p:spPr>
            <a:xfrm>
              <a:off x="9860659" y="2483437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十月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7" name="スクロール: 横 16">
              <a:extLst>
                <a:ext uri="{FF2B5EF4-FFF2-40B4-BE49-F238E27FC236}">
                  <a16:creationId xmlns:a16="http://schemas.microsoft.com/office/drawing/2014/main" id="{216E968D-C4BF-E634-5378-0A98A19D94FD}"/>
                </a:ext>
              </a:extLst>
            </p:cNvPr>
            <p:cNvSpPr/>
            <p:nvPr/>
          </p:nvSpPr>
          <p:spPr>
            <a:xfrm>
              <a:off x="2874994" y="4694304"/>
              <a:ext cx="565210" cy="16344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1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十二月</a:t>
              </a:r>
            </a:p>
          </p:txBody>
        </p:sp>
        <p:sp>
          <p:nvSpPr>
            <p:cNvPr id="9" name="スクロール: 横 8">
              <a:extLst>
                <a:ext uri="{FF2B5EF4-FFF2-40B4-BE49-F238E27FC236}">
                  <a16:creationId xmlns:a16="http://schemas.microsoft.com/office/drawing/2014/main" id="{9DEAD589-E650-B469-DC82-45958B65398E}"/>
                </a:ext>
              </a:extLst>
            </p:cNvPr>
            <p:cNvSpPr/>
            <p:nvPr/>
          </p:nvSpPr>
          <p:spPr>
            <a:xfrm>
              <a:off x="7574654" y="218425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四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8" name="スクロール: 横 7">
              <a:extLst>
                <a:ext uri="{FF2B5EF4-FFF2-40B4-BE49-F238E27FC236}">
                  <a16:creationId xmlns:a16="http://schemas.microsoft.com/office/drawing/2014/main" id="{0F61B376-8468-ACD1-FA2F-CD0BDA2F1053}"/>
                </a:ext>
              </a:extLst>
            </p:cNvPr>
            <p:cNvSpPr/>
            <p:nvPr/>
          </p:nvSpPr>
          <p:spPr>
            <a:xfrm>
              <a:off x="5154460" y="255383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三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774B57A-98B3-F593-860B-79E5BB6C44D2}"/>
                </a:ext>
              </a:extLst>
            </p:cNvPr>
            <p:cNvSpPr/>
            <p:nvPr/>
          </p:nvSpPr>
          <p:spPr>
            <a:xfrm>
              <a:off x="419168" y="243071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June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CAAD25B-9CA1-D6F5-CDA5-CA41D7A416BF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4011380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336000" y="231885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4108" name="Picture 12" descr="紫陽花とカタツムリのイラスト">
              <a:extLst>
                <a:ext uri="{FF2B5EF4-FFF2-40B4-BE49-F238E27FC236}">
                  <a16:creationId xmlns:a16="http://schemas.microsoft.com/office/drawing/2014/main" id="{58097BE9-B440-47AD-9F10-13E5F0F71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74" y="2657678"/>
              <a:ext cx="1450107" cy="143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>
              <a:extLst>
                <a:ext uri="{FF2B5EF4-FFF2-40B4-BE49-F238E27FC236}">
                  <a16:creationId xmlns:a16="http://schemas.microsoft.com/office/drawing/2014/main" id="{4E24D1BB-46A1-C4CD-4CED-11A98886F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910" y="2594444"/>
              <a:ext cx="714375" cy="715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4">
              <a:extLst>
                <a:ext uri="{FF2B5EF4-FFF2-40B4-BE49-F238E27FC236}">
                  <a16:creationId xmlns:a16="http://schemas.microsoft.com/office/drawing/2014/main" id="{72C71FA6-8B3C-56F9-2396-3BBA02199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568" y="2427587"/>
              <a:ext cx="714375" cy="715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9696000" y="231885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3488BB89-625C-DB85-60C5-01379581D389}"/>
                </a:ext>
              </a:extLst>
            </p:cNvPr>
            <p:cNvGrpSpPr/>
            <p:nvPr/>
          </p:nvGrpSpPr>
          <p:grpSpPr>
            <a:xfrm>
              <a:off x="9779665" y="2435506"/>
              <a:ext cx="2062376" cy="1979998"/>
              <a:chOff x="9114062" y="4347725"/>
              <a:chExt cx="2062376" cy="1979998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BFEEE8DF-23C9-4ED4-84C8-66AABE7012B2}"/>
                  </a:ext>
                </a:extLst>
              </p:cNvPr>
              <p:cNvSpPr/>
              <p:nvPr/>
            </p:nvSpPr>
            <p:spPr>
              <a:xfrm>
                <a:off x="9114062" y="4347725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October</a:t>
                </a:r>
              </a:p>
            </p:txBody>
          </p: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49AA3FA9-48F8-45EB-B597-B2B3EDEC3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6438" y="5918534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40" name="Picture 16" descr="十五夜・お月見のイラスト">
              <a:extLst>
                <a:ext uri="{FF2B5EF4-FFF2-40B4-BE49-F238E27FC236}">
                  <a16:creationId xmlns:a16="http://schemas.microsoft.com/office/drawing/2014/main" id="{A042F753-E56E-493C-647D-00CE1D592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7899" y="2522464"/>
              <a:ext cx="1411003" cy="1396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5016000" y="231885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37E2AA6-A795-0BFD-346F-4541C7168C92}"/>
                </a:ext>
              </a:extLst>
            </p:cNvPr>
            <p:cNvGrpSpPr/>
            <p:nvPr/>
          </p:nvGrpSpPr>
          <p:grpSpPr>
            <a:xfrm>
              <a:off x="5102311" y="2427587"/>
              <a:ext cx="1980000" cy="1979998"/>
              <a:chOff x="5514392" y="2063098"/>
              <a:chExt cx="1980000" cy="1979998"/>
            </a:xfrm>
          </p:grpSpPr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AF47A1B4-54E1-AB9D-675B-52E8EFE06EB5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August</a:t>
                </a:r>
              </a:p>
            </p:txBody>
          </p: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8E6A2F34-44FE-78FC-2D63-433D7BD4E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16" name="Picture 20" descr="水で冷やしているスイカのイラスト">
              <a:extLst>
                <a:ext uri="{FF2B5EF4-FFF2-40B4-BE49-F238E27FC236}">
                  <a16:creationId xmlns:a16="http://schemas.microsoft.com/office/drawing/2014/main" id="{A4FF34D2-FD5A-9BF5-A9E9-6489065FB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88" y="2919534"/>
              <a:ext cx="1025474" cy="103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CDFF03D-DC55-7736-C307-E5114758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2536" y="2384808"/>
              <a:ext cx="814007" cy="815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夏のイラスト「風鈴」">
              <a:extLst>
                <a:ext uri="{FF2B5EF4-FFF2-40B4-BE49-F238E27FC236}">
                  <a16:creationId xmlns:a16="http://schemas.microsoft.com/office/drawing/2014/main" id="{2F5B405D-03E7-CD85-7C37-79B91BA7C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039" y="2415643"/>
              <a:ext cx="630412" cy="63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夏のイラスト「ブタの蚊取り線香」">
              <a:extLst>
                <a:ext uri="{FF2B5EF4-FFF2-40B4-BE49-F238E27FC236}">
                  <a16:creationId xmlns:a16="http://schemas.microsoft.com/office/drawing/2014/main" id="{F0E1A06D-478C-8279-0315-E35423198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099" y="3561364"/>
              <a:ext cx="516553" cy="47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099DF155-DFDE-3499-C1B1-5D6CC15DD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05851" y="2441550"/>
              <a:ext cx="586460" cy="738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>
              <a:extLst>
                <a:ext uri="{FF2B5EF4-FFF2-40B4-BE49-F238E27FC236}">
                  <a16:creationId xmlns:a16="http://schemas.microsoft.com/office/drawing/2014/main" id="{E2FA696D-0BF3-B748-BDE5-6BDF85D01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00511" y="2680328"/>
              <a:ext cx="396117" cy="498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F5E0A18C-3260-88A0-6AB3-3B88F7B234F2}"/>
                </a:ext>
              </a:extLst>
            </p:cNvPr>
            <p:cNvGrpSpPr/>
            <p:nvPr/>
          </p:nvGrpSpPr>
          <p:grpSpPr>
            <a:xfrm>
              <a:off x="7447720" y="2399405"/>
              <a:ext cx="1980000" cy="1979998"/>
              <a:chOff x="5514392" y="2148823"/>
              <a:chExt cx="1980000" cy="1979998"/>
            </a:xfrm>
          </p:grpSpPr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0F0AD309-68ED-3319-5FD1-1E4BB3984A02}"/>
                  </a:ext>
                </a:extLst>
              </p:cNvPr>
              <p:cNvSpPr/>
              <p:nvPr/>
            </p:nvSpPr>
            <p:spPr>
              <a:xfrm>
                <a:off x="5514392" y="2148823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September</a:t>
                </a:r>
              </a:p>
            </p:txBody>
          </p: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4C5D3918-0497-D549-AE80-21A4818B1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36" name="Picture 12" descr="夕焼けとカカシのイラスト">
              <a:extLst>
                <a:ext uri="{FF2B5EF4-FFF2-40B4-BE49-F238E27FC236}">
                  <a16:creationId xmlns:a16="http://schemas.microsoft.com/office/drawing/2014/main" id="{9D5E9F8C-6B3A-8E57-FD5C-162B2684B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543" y="2372645"/>
              <a:ext cx="1605488" cy="160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7356000" y="231885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46893763-82BB-1E99-9015-5549688F8404}"/>
                </a:ext>
              </a:extLst>
            </p:cNvPr>
            <p:cNvGrpSpPr/>
            <p:nvPr/>
          </p:nvGrpSpPr>
          <p:grpSpPr>
            <a:xfrm>
              <a:off x="2762311" y="2422086"/>
              <a:ext cx="1980000" cy="1979998"/>
              <a:chOff x="5514392" y="2063098"/>
              <a:chExt cx="1980000" cy="1979998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4DB6D2E7-7D0C-BFFB-D6B1-25CA847708D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July</a:t>
                </a:r>
              </a:p>
            </p:txBody>
          </p: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7B6112FC-3A58-ED50-9153-0A239FC8A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6" name="Picture 2" descr="七夕のイラスト「笹の葉と短冊」">
              <a:extLst>
                <a:ext uri="{FF2B5EF4-FFF2-40B4-BE49-F238E27FC236}">
                  <a16:creationId xmlns:a16="http://schemas.microsoft.com/office/drawing/2014/main" id="{94E1B441-2D5B-2832-8C4C-BCA0409B6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13695">
              <a:off x="3306847" y="2475530"/>
              <a:ext cx="1350708" cy="146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2676000" y="231885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7890BBDB-2C11-0E15-2F6C-F14198CF73B7}"/>
                </a:ext>
              </a:extLst>
            </p:cNvPr>
            <p:cNvSpPr/>
            <p:nvPr/>
          </p:nvSpPr>
          <p:spPr>
            <a:xfrm>
              <a:off x="2816582" y="2451978"/>
              <a:ext cx="1914927" cy="152122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3149FDDA-9432-D00F-C35F-C46D2C370B92}"/>
                </a:ext>
              </a:extLst>
            </p:cNvPr>
            <p:cNvSpPr/>
            <p:nvPr/>
          </p:nvSpPr>
          <p:spPr>
            <a:xfrm>
              <a:off x="419168" y="20186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January</a:t>
              </a:r>
            </a:p>
          </p:txBody>
        </p: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5C12D609-D1EE-8443-D57F-C284B7B48A94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1782530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85" name="Picture 2" descr="門松のイラスト">
              <a:extLst>
                <a:ext uri="{FF2B5EF4-FFF2-40B4-BE49-F238E27FC236}">
                  <a16:creationId xmlns:a16="http://schemas.microsoft.com/office/drawing/2014/main" id="{E24F45D5-6384-B661-15A8-93E3ACC7C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592" y="254373"/>
              <a:ext cx="734155" cy="9472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Picture 2" descr="門松のイラスト">
              <a:extLst>
                <a:ext uri="{FF2B5EF4-FFF2-40B4-BE49-F238E27FC236}">
                  <a16:creationId xmlns:a16="http://schemas.microsoft.com/office/drawing/2014/main" id="{1D4414B3-5175-41FD-A721-FD36019C3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591" y="510746"/>
              <a:ext cx="976375" cy="125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スクロール: 横 86">
              <a:extLst>
                <a:ext uri="{FF2B5EF4-FFF2-40B4-BE49-F238E27FC236}">
                  <a16:creationId xmlns:a16="http://schemas.microsoft.com/office/drawing/2014/main" id="{CB1ED37F-A0D1-6473-7E50-3496AA2379A3}"/>
                </a:ext>
              </a:extLst>
            </p:cNvPr>
            <p:cNvSpPr/>
            <p:nvPr/>
          </p:nvSpPr>
          <p:spPr>
            <a:xfrm>
              <a:off x="498007" y="274640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一月</a:t>
              </a:r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949AC0BD-3A12-9DD2-9456-B852483B952B}"/>
                </a:ext>
              </a:extLst>
            </p:cNvPr>
            <p:cNvSpPr/>
            <p:nvPr/>
          </p:nvSpPr>
          <p:spPr>
            <a:xfrm>
              <a:off x="276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February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4096" name="直線コネクタ 4095">
              <a:extLst>
                <a:ext uri="{FF2B5EF4-FFF2-40B4-BE49-F238E27FC236}">
                  <a16:creationId xmlns:a16="http://schemas.microsoft.com/office/drawing/2014/main" id="{F1460707-B2BF-B7BD-6FAC-15B850B9391B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1779401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9" name="正方形/長方形 4098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107" name="正方形/長方形 4106">
              <a:extLst>
                <a:ext uri="{FF2B5EF4-FFF2-40B4-BE49-F238E27FC236}">
                  <a16:creationId xmlns:a16="http://schemas.microsoft.com/office/drawing/2014/main" id="{734BD648-B3B9-AE85-E942-E653622723CE}"/>
                </a:ext>
              </a:extLst>
            </p:cNvPr>
            <p:cNvSpPr/>
            <p:nvPr/>
          </p:nvSpPr>
          <p:spPr>
            <a:xfrm>
              <a:off x="510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March</a:t>
              </a:r>
            </a:p>
          </p:txBody>
        </p:sp>
        <p:cxnSp>
          <p:nvCxnSpPr>
            <p:cNvPr id="4109" name="直線コネクタ 4108">
              <a:extLst>
                <a:ext uri="{FF2B5EF4-FFF2-40B4-BE49-F238E27FC236}">
                  <a16:creationId xmlns:a16="http://schemas.microsoft.com/office/drawing/2014/main" id="{9151D6B7-DF76-ED22-A3BA-607381561B82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1779401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3" name="Picture 6" descr="ひな祭りのイラスト「お内裏様とお雛様」">
              <a:extLst>
                <a:ext uri="{FF2B5EF4-FFF2-40B4-BE49-F238E27FC236}">
                  <a16:creationId xmlns:a16="http://schemas.microsoft.com/office/drawing/2014/main" id="{6BC3FB82-5736-A7C3-E4F1-4E0824BC6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596" y="528597"/>
              <a:ext cx="1714463" cy="1210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5" name="正方形/長方形 4114">
              <a:extLst>
                <a:ext uri="{FF2B5EF4-FFF2-40B4-BE49-F238E27FC236}">
                  <a16:creationId xmlns:a16="http://schemas.microsoft.com/office/drawing/2014/main" id="{D1414301-4CE6-54E7-D0FE-2C37AED59E48}"/>
                </a:ext>
              </a:extLst>
            </p:cNvPr>
            <p:cNvSpPr/>
            <p:nvPr/>
          </p:nvSpPr>
          <p:spPr>
            <a:xfrm>
              <a:off x="969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4117" name="グループ化 4116">
              <a:extLst>
                <a:ext uri="{FF2B5EF4-FFF2-40B4-BE49-F238E27FC236}">
                  <a16:creationId xmlns:a16="http://schemas.microsoft.com/office/drawing/2014/main" id="{8411AE25-8B70-A2EE-7F72-A35359A16442}"/>
                </a:ext>
              </a:extLst>
            </p:cNvPr>
            <p:cNvGrpSpPr/>
            <p:nvPr/>
          </p:nvGrpSpPr>
          <p:grpSpPr>
            <a:xfrm>
              <a:off x="9782311" y="198737"/>
              <a:ext cx="1980000" cy="1979998"/>
              <a:chOff x="5514392" y="2063098"/>
              <a:chExt cx="1980000" cy="1979998"/>
            </a:xfrm>
          </p:grpSpPr>
          <p:sp>
            <p:nvSpPr>
              <p:cNvPr id="4118" name="正方形/長方形 4117">
                <a:extLst>
                  <a:ext uri="{FF2B5EF4-FFF2-40B4-BE49-F238E27FC236}">
                    <a16:creationId xmlns:a16="http://schemas.microsoft.com/office/drawing/2014/main" id="{C0B90444-94D5-7FC8-D856-A0C95BBEC21F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May</a:t>
                </a:r>
              </a:p>
            </p:txBody>
          </p:sp>
          <p:cxnSp>
            <p:nvCxnSpPr>
              <p:cNvPr id="4119" name="直線コネクタ 4118">
                <a:extLst>
                  <a:ext uri="{FF2B5EF4-FFF2-40B4-BE49-F238E27FC236}">
                    <a16:creationId xmlns:a16="http://schemas.microsoft.com/office/drawing/2014/main" id="{C70CD3F3-4E0D-DBFC-49EF-F736AA0B46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13" name="Picture 10" descr="大きな鯉のぼりのイラスト">
              <a:extLst>
                <a:ext uri="{FF2B5EF4-FFF2-40B4-BE49-F238E27FC236}">
                  <a16:creationId xmlns:a16="http://schemas.microsoft.com/office/drawing/2014/main" id="{91A4B07A-5F98-B546-B843-BC9E011F0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9336" y="273601"/>
              <a:ext cx="1442553" cy="1559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5" name="正方形/長方形 4124">
              <a:extLst>
                <a:ext uri="{FF2B5EF4-FFF2-40B4-BE49-F238E27FC236}">
                  <a16:creationId xmlns:a16="http://schemas.microsoft.com/office/drawing/2014/main" id="{DE680982-2E73-AAC5-0814-42B979713AF0}"/>
                </a:ext>
              </a:extLst>
            </p:cNvPr>
            <p:cNvSpPr/>
            <p:nvPr/>
          </p:nvSpPr>
          <p:spPr>
            <a:xfrm>
              <a:off x="735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4126" name="グループ化 4125">
              <a:extLst>
                <a:ext uri="{FF2B5EF4-FFF2-40B4-BE49-F238E27FC236}">
                  <a16:creationId xmlns:a16="http://schemas.microsoft.com/office/drawing/2014/main" id="{CAF71EF5-3D7B-BA30-C1A6-E2533A09E4D6}"/>
                </a:ext>
              </a:extLst>
            </p:cNvPr>
            <p:cNvGrpSpPr/>
            <p:nvPr/>
          </p:nvGrpSpPr>
          <p:grpSpPr>
            <a:xfrm>
              <a:off x="7442311" y="198737"/>
              <a:ext cx="1980000" cy="1979998"/>
              <a:chOff x="5514392" y="2063098"/>
              <a:chExt cx="1980000" cy="1979998"/>
            </a:xfrm>
          </p:grpSpPr>
          <p:sp>
            <p:nvSpPr>
              <p:cNvPr id="4127" name="正方形/長方形 4126">
                <a:extLst>
                  <a:ext uri="{FF2B5EF4-FFF2-40B4-BE49-F238E27FC236}">
                    <a16:creationId xmlns:a16="http://schemas.microsoft.com/office/drawing/2014/main" id="{12C9249E-E0FF-05D9-EC8B-CA143F9DA9E5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April</a:t>
                </a:r>
              </a:p>
            </p:txBody>
          </p:sp>
          <p:cxnSp>
            <p:nvCxnSpPr>
              <p:cNvPr id="1024" name="直線コネクタ 1023">
                <a:extLst>
                  <a:ext uri="{FF2B5EF4-FFF2-40B4-BE49-F238E27FC236}">
                    <a16:creationId xmlns:a16="http://schemas.microsoft.com/office/drawing/2014/main" id="{0A630C08-FA5D-0204-2679-4A2A28EAA5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22" name="Picture 8" descr="桜の木のイラスト">
              <a:extLst>
                <a:ext uri="{FF2B5EF4-FFF2-40B4-BE49-F238E27FC236}">
                  <a16:creationId xmlns:a16="http://schemas.microsoft.com/office/drawing/2014/main" id="{E4DEAE33-7DBD-CE3C-DE56-C613F988D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837" y="359636"/>
              <a:ext cx="1474556" cy="130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4" name="Picture 8" descr="桜の木のイラスト">
              <a:extLst>
                <a:ext uri="{FF2B5EF4-FFF2-40B4-BE49-F238E27FC236}">
                  <a16:creationId xmlns:a16="http://schemas.microsoft.com/office/drawing/2014/main" id="{F5173339-832F-FB20-6FE7-5F15C6457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29753" y="1139013"/>
              <a:ext cx="628292" cy="66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5" name="正方形/長方形 1034">
              <a:extLst>
                <a:ext uri="{FF2B5EF4-FFF2-40B4-BE49-F238E27FC236}">
                  <a16:creationId xmlns:a16="http://schemas.microsoft.com/office/drawing/2014/main" id="{EB49D54A-0EBE-F627-557E-05E8F889DD3E}"/>
                </a:ext>
              </a:extLst>
            </p:cNvPr>
            <p:cNvSpPr/>
            <p:nvPr/>
          </p:nvSpPr>
          <p:spPr>
            <a:xfrm>
              <a:off x="419168" y="467966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November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37" name="直線コネクタ 1036">
              <a:extLst>
                <a:ext uri="{FF2B5EF4-FFF2-40B4-BE49-F238E27FC236}">
                  <a16:creationId xmlns:a16="http://schemas.microsoft.com/office/drawing/2014/main" id="{F72A5FFA-82A2-7A76-3DD6-60F6AF6677E0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6260330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" name="正方形/長方形 1028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36000" y="45678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033" name="Picture 20" descr="どんぐりのイラスト">
              <a:extLst>
                <a:ext uri="{FF2B5EF4-FFF2-40B4-BE49-F238E27FC236}">
                  <a16:creationId xmlns:a16="http://schemas.microsoft.com/office/drawing/2014/main" id="{638C46F2-C5F8-5B77-B615-582F0BF3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6365">
              <a:off x="713498" y="5796279"/>
              <a:ext cx="388037" cy="389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22" descr="落ち葉で焼き芋を焼く人のイラスト">
              <a:extLst>
                <a:ext uri="{FF2B5EF4-FFF2-40B4-BE49-F238E27FC236}">
                  <a16:creationId xmlns:a16="http://schemas.microsoft.com/office/drawing/2014/main" id="{412D1C12-74C9-2BFA-A850-8849F654D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391" y="4614974"/>
              <a:ext cx="1369745" cy="170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1" name="正方形/長方形 1040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76000" y="45678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51" name="正方形/長方形 1050">
              <a:extLst>
                <a:ext uri="{FF2B5EF4-FFF2-40B4-BE49-F238E27FC236}">
                  <a16:creationId xmlns:a16="http://schemas.microsoft.com/office/drawing/2014/main" id="{EDD109E9-D270-9A73-C181-484745A8CA6A}"/>
                </a:ext>
              </a:extLst>
            </p:cNvPr>
            <p:cNvSpPr/>
            <p:nvPr/>
          </p:nvSpPr>
          <p:spPr>
            <a:xfrm>
              <a:off x="2762311" y="46765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December </a:t>
              </a:r>
            </a:p>
          </p:txBody>
        </p:sp>
        <p:cxnSp>
          <p:nvCxnSpPr>
            <p:cNvPr id="1052" name="直線コネクタ 1051">
              <a:extLst>
                <a:ext uri="{FF2B5EF4-FFF2-40B4-BE49-F238E27FC236}">
                  <a16:creationId xmlns:a16="http://schemas.microsoft.com/office/drawing/2014/main" id="{B4601E1D-4DD3-1FCC-B821-F92585DBA6EA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6257201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9" name="Picture 24">
              <a:extLst>
                <a:ext uri="{FF2B5EF4-FFF2-40B4-BE49-F238E27FC236}">
                  <a16:creationId xmlns:a16="http://schemas.microsoft.com/office/drawing/2014/main" id="{FA8E2EDE-18CC-5FE0-F2EE-C8C90ACB3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147" y="4790099"/>
              <a:ext cx="1232355" cy="150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4" name="正方形/長方形 1053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56000" y="45678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59" name="正方形/長方形 1058">
              <a:extLst>
                <a:ext uri="{FF2B5EF4-FFF2-40B4-BE49-F238E27FC236}">
                  <a16:creationId xmlns:a16="http://schemas.microsoft.com/office/drawing/2014/main" id="{CFA00D2E-7042-D945-7E1F-9C93A8394494}"/>
                </a:ext>
              </a:extLst>
            </p:cNvPr>
            <p:cNvSpPr/>
            <p:nvPr/>
          </p:nvSpPr>
          <p:spPr>
            <a:xfrm>
              <a:off x="7456572" y="4693662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month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60" name="直線コネクタ 1059">
              <a:extLst>
                <a:ext uri="{FF2B5EF4-FFF2-40B4-BE49-F238E27FC236}">
                  <a16:creationId xmlns:a16="http://schemas.microsoft.com/office/drawing/2014/main" id="{7B7DE721-F5B7-9C0A-CFC0-B7CC5324DFC7}"/>
                </a:ext>
              </a:extLst>
            </p:cNvPr>
            <p:cNvCxnSpPr>
              <a:cxnSpLocks/>
            </p:cNvCxnSpPr>
            <p:nvPr/>
          </p:nvCxnSpPr>
          <p:spPr>
            <a:xfrm>
              <a:off x="7522041" y="6257128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7" name="Picture 40">
              <a:extLst>
                <a:ext uri="{FF2B5EF4-FFF2-40B4-BE49-F238E27FC236}">
                  <a16:creationId xmlns:a16="http://schemas.microsoft.com/office/drawing/2014/main" id="{40CD62A7-C443-6F75-F556-CE1983CA9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8932" y="4793105"/>
              <a:ext cx="1202461" cy="112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3" name="正方形/長方形 1062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696000" y="45678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71" name="正方形/長方形 107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9782311" y="46765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day</a:t>
              </a: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72" name="直線コネクタ 1071">
              <a:extLst>
                <a:ext uri="{FF2B5EF4-FFF2-40B4-BE49-F238E27FC236}">
                  <a16:creationId xmlns:a16="http://schemas.microsoft.com/office/drawing/2014/main" id="{661666C2-BB36-BC08-54BF-87CC0D20C3FC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6257201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7" name="Picture 44" descr="24時間のマーク">
              <a:extLst>
                <a:ext uri="{FF2B5EF4-FFF2-40B4-BE49-F238E27FC236}">
                  <a16:creationId xmlns:a16="http://schemas.microsoft.com/office/drawing/2014/main" id="{C6858334-A7D0-8CE1-939C-85BDB8295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9567" y="4798037"/>
              <a:ext cx="811473" cy="81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9" name="Picture 42">
              <a:extLst>
                <a:ext uri="{FF2B5EF4-FFF2-40B4-BE49-F238E27FC236}">
                  <a16:creationId xmlns:a16="http://schemas.microsoft.com/office/drawing/2014/main" id="{7411D270-D860-3802-A13B-324E6BBD6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4447">
              <a:off x="10761281" y="5393299"/>
              <a:ext cx="906893" cy="88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4" name="正方形/長方形 107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16000" y="45678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79" name="正方形/長方形 1078">
              <a:extLst>
                <a:ext uri="{FF2B5EF4-FFF2-40B4-BE49-F238E27FC236}">
                  <a16:creationId xmlns:a16="http://schemas.microsoft.com/office/drawing/2014/main" id="{BB27EB31-D0A0-5728-6E21-B29A402703E2}"/>
                </a:ext>
              </a:extLst>
            </p:cNvPr>
            <p:cNvSpPr/>
            <p:nvPr/>
          </p:nvSpPr>
          <p:spPr>
            <a:xfrm>
              <a:off x="5102311" y="46765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year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80" name="直線コネクタ 1079">
              <a:extLst>
                <a:ext uri="{FF2B5EF4-FFF2-40B4-BE49-F238E27FC236}">
                  <a16:creationId xmlns:a16="http://schemas.microsoft.com/office/drawing/2014/main" id="{DC476F8E-94F8-DE52-6C88-39CF50FD91EE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6257201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スクロール: 横 1">
              <a:extLst>
                <a:ext uri="{FF2B5EF4-FFF2-40B4-BE49-F238E27FC236}">
                  <a16:creationId xmlns:a16="http://schemas.microsoft.com/office/drawing/2014/main" id="{F046DA4A-5555-C83E-8918-A2384562CD59}"/>
                </a:ext>
              </a:extLst>
            </p:cNvPr>
            <p:cNvSpPr/>
            <p:nvPr/>
          </p:nvSpPr>
          <p:spPr>
            <a:xfrm>
              <a:off x="2813517" y="274640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二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pic>
          <p:nvPicPr>
            <p:cNvPr id="3" name="Picture 4" descr="豆まきのイラスト（節分）">
              <a:extLst>
                <a:ext uri="{FF2B5EF4-FFF2-40B4-BE49-F238E27FC236}">
                  <a16:creationId xmlns:a16="http://schemas.microsoft.com/office/drawing/2014/main" id="{87F4B2CB-1474-CE92-145F-B7EBA5C88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838" y="518917"/>
              <a:ext cx="1793711" cy="126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スクロール: 横 9">
              <a:extLst>
                <a:ext uri="{FF2B5EF4-FFF2-40B4-BE49-F238E27FC236}">
                  <a16:creationId xmlns:a16="http://schemas.microsoft.com/office/drawing/2014/main" id="{C6A60C76-1878-9BEE-9EEA-2029B982D212}"/>
                </a:ext>
              </a:extLst>
            </p:cNvPr>
            <p:cNvSpPr/>
            <p:nvPr/>
          </p:nvSpPr>
          <p:spPr>
            <a:xfrm>
              <a:off x="9860659" y="217712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五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18" name="スクロール: 横 17">
              <a:extLst>
                <a:ext uri="{FF2B5EF4-FFF2-40B4-BE49-F238E27FC236}">
                  <a16:creationId xmlns:a16="http://schemas.microsoft.com/office/drawing/2014/main" id="{9A2901FD-BDEC-72C0-0AB1-56CAF34C36CB}"/>
                </a:ext>
              </a:extLst>
            </p:cNvPr>
            <p:cNvSpPr/>
            <p:nvPr/>
          </p:nvSpPr>
          <p:spPr>
            <a:xfrm>
              <a:off x="2852697" y="2448383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七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19" name="スクロール: 横 18">
              <a:extLst>
                <a:ext uri="{FF2B5EF4-FFF2-40B4-BE49-F238E27FC236}">
                  <a16:creationId xmlns:a16="http://schemas.microsoft.com/office/drawing/2014/main" id="{14411761-193A-7B5E-C05E-517DDA30826D}"/>
                </a:ext>
              </a:extLst>
            </p:cNvPr>
            <p:cNvSpPr/>
            <p:nvPr/>
          </p:nvSpPr>
          <p:spPr>
            <a:xfrm>
              <a:off x="498007" y="4712624"/>
              <a:ext cx="565210" cy="16344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1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十一月</a:t>
              </a:r>
            </a:p>
          </p:txBody>
        </p:sp>
        <p:sp>
          <p:nvSpPr>
            <p:cNvPr id="20" name="スクロール: 横 19">
              <a:extLst>
                <a:ext uri="{FF2B5EF4-FFF2-40B4-BE49-F238E27FC236}">
                  <a16:creationId xmlns:a16="http://schemas.microsoft.com/office/drawing/2014/main" id="{35E21616-4A70-9EA2-04A1-D993AD276435}"/>
                </a:ext>
              </a:extLst>
            </p:cNvPr>
            <p:cNvSpPr/>
            <p:nvPr/>
          </p:nvSpPr>
          <p:spPr>
            <a:xfrm>
              <a:off x="5223246" y="4712538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一年</a:t>
              </a:r>
            </a:p>
          </p:txBody>
        </p:sp>
        <p:sp>
          <p:nvSpPr>
            <p:cNvPr id="22" name="スクロール: 横 21">
              <a:extLst>
                <a:ext uri="{FF2B5EF4-FFF2-40B4-BE49-F238E27FC236}">
                  <a16:creationId xmlns:a16="http://schemas.microsoft.com/office/drawing/2014/main" id="{18C55B2C-5E8B-CF2F-6B35-76252E3038DA}"/>
                </a:ext>
              </a:extLst>
            </p:cNvPr>
            <p:cNvSpPr/>
            <p:nvPr/>
          </p:nvSpPr>
          <p:spPr>
            <a:xfrm>
              <a:off x="7548253" y="4706085"/>
              <a:ext cx="565210" cy="1393859"/>
            </a:xfrm>
            <a:prstGeom prst="horizontalScroll">
              <a:avLst>
                <a:gd name="adj" fmla="val 20563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1" spcCol="36000" rtlCol="0" anchor="ctr"/>
            <a:lstStyle/>
            <a:p>
              <a:pPr algn="ctr"/>
              <a:r>
                <a:rPr kumimoji="1" lang="ja-JP" altLang="en-US" sz="24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ひと月</a:t>
              </a:r>
            </a:p>
          </p:txBody>
        </p:sp>
        <p:sp>
          <p:nvSpPr>
            <p:cNvPr id="23" name="スクロール: 横 22">
              <a:extLst>
                <a:ext uri="{FF2B5EF4-FFF2-40B4-BE49-F238E27FC236}">
                  <a16:creationId xmlns:a16="http://schemas.microsoft.com/office/drawing/2014/main" id="{34093B92-D913-702A-0A7A-2A2C125B04B6}"/>
                </a:ext>
              </a:extLst>
            </p:cNvPr>
            <p:cNvSpPr/>
            <p:nvPr/>
          </p:nvSpPr>
          <p:spPr>
            <a:xfrm>
              <a:off x="9851425" y="4674935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一日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65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■">
            <a:extLst>
              <a:ext uri="{FF2B5EF4-FFF2-40B4-BE49-F238E27FC236}">
                <a16:creationId xmlns:a16="http://schemas.microsoft.com/office/drawing/2014/main" id="{276B2584-55D2-3B6D-7DD9-BBE678F0B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3872">
            <a:off x="-494527" y="667591"/>
            <a:ext cx="47625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BAD7D3C-7AD3-DE3E-FB53-6649E2525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9733">
            <a:off x="4096537" y="2701559"/>
            <a:ext cx="6954062" cy="28213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321" y="340203"/>
            <a:ext cx="3216978" cy="1450757"/>
          </a:xfrm>
        </p:spPr>
        <p:txBody>
          <a:bodyPr/>
          <a:lstStyle/>
          <a:p>
            <a:r>
              <a:rPr kumimoji="1" lang="ja-JP" altLang="en-US"/>
              <a:t>国名カード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17809A-E4A0-D133-0AE6-1D0C5987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62" y="4527816"/>
            <a:ext cx="2979800" cy="20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ハンバーガーのイラスト">
            <a:extLst>
              <a:ext uri="{FF2B5EF4-FFF2-40B4-BE49-F238E27FC236}">
                <a16:creationId xmlns:a16="http://schemas.microsoft.com/office/drawing/2014/main" id="{B19FBFAA-35AE-8858-6874-85DFC196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22" y="1272639"/>
            <a:ext cx="822593" cy="8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フィッシュアンドチップスのイラスト">
            <a:extLst>
              <a:ext uri="{FF2B5EF4-FFF2-40B4-BE49-F238E27FC236}">
                <a16:creationId xmlns:a16="http://schemas.microsoft.com/office/drawing/2014/main" id="{CF61017C-8648-0A72-0207-E67040485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569" y="2301274"/>
            <a:ext cx="920447" cy="8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寿司桶に入ったお寿司のイラスト">
            <a:extLst>
              <a:ext uri="{FF2B5EF4-FFF2-40B4-BE49-F238E27FC236}">
                <a16:creationId xmlns:a16="http://schemas.microsoft.com/office/drawing/2014/main" id="{FE25B9FB-BFB2-789B-B54D-A42E36A7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02" y="2360306"/>
            <a:ext cx="1082222" cy="106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餃子のイラスト">
            <a:extLst>
              <a:ext uri="{FF2B5EF4-FFF2-40B4-BE49-F238E27FC236}">
                <a16:creationId xmlns:a16="http://schemas.microsoft.com/office/drawing/2014/main" id="{51A29D59-4251-19A6-BB13-B2A16959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35" y="4815086"/>
            <a:ext cx="1319375" cy="11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サッカーボールのイラスト">
            <a:extLst>
              <a:ext uri="{FF2B5EF4-FFF2-40B4-BE49-F238E27FC236}">
                <a16:creationId xmlns:a16="http://schemas.microsoft.com/office/drawing/2014/main" id="{7D0E307F-F662-E847-AA51-A06E40EE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98" y="6135090"/>
            <a:ext cx="580604" cy="58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コアラのイラスト（動物）">
            <a:extLst>
              <a:ext uri="{FF2B5EF4-FFF2-40B4-BE49-F238E27FC236}">
                <a16:creationId xmlns:a16="http://schemas.microsoft.com/office/drawing/2014/main" id="{A4CF7A3A-945D-4231-F741-EF23C547B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65" y="4494667"/>
            <a:ext cx="1394227" cy="198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エッフェル塔のイラスト">
            <a:extLst>
              <a:ext uri="{FF2B5EF4-FFF2-40B4-BE49-F238E27FC236}">
                <a16:creationId xmlns:a16="http://schemas.microsoft.com/office/drawing/2014/main" id="{449EC250-ABE8-D94E-2C31-C271B1B5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232" y="1654862"/>
            <a:ext cx="2774070" cy="48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463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4" name="グループ化 2073">
            <a:extLst>
              <a:ext uri="{FF2B5EF4-FFF2-40B4-BE49-F238E27FC236}">
                <a16:creationId xmlns:a16="http://schemas.microsoft.com/office/drawing/2014/main" id="{66550281-02D8-DA61-848C-AD73DEC21D92}"/>
              </a:ext>
            </a:extLst>
          </p:cNvPr>
          <p:cNvGrpSpPr/>
          <p:nvPr/>
        </p:nvGrpSpPr>
        <p:grpSpPr>
          <a:xfrm>
            <a:off x="0" y="90000"/>
            <a:ext cx="12829166" cy="6975647"/>
            <a:chOff x="0" y="90000"/>
            <a:chExt cx="12829166" cy="6975647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0" y="6147349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sp>
          <p:nvSpPr>
            <p:cNvPr id="2059" name="正方形/長方形 2058">
              <a:extLst>
                <a:ext uri="{FF2B5EF4-FFF2-40B4-BE49-F238E27FC236}">
                  <a16:creationId xmlns:a16="http://schemas.microsoft.com/office/drawing/2014/main" id="{95D51B83-41A2-AEB8-7EA9-94B674499F80}"/>
                </a:ext>
              </a:extLst>
            </p:cNvPr>
            <p:cNvSpPr/>
            <p:nvPr/>
          </p:nvSpPr>
          <p:spPr>
            <a:xfrm>
              <a:off x="419168" y="201866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60" name="直線コネクタ 2059">
              <a:extLst>
                <a:ext uri="{FF2B5EF4-FFF2-40B4-BE49-F238E27FC236}">
                  <a16:creationId xmlns:a16="http://schemas.microsoft.com/office/drawing/2014/main" id="{40ACDE20-D797-77D5-4267-BD94F06ACC1A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1782530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正方形/長方形 2060">
              <a:extLst>
                <a:ext uri="{FF2B5EF4-FFF2-40B4-BE49-F238E27FC236}">
                  <a16:creationId xmlns:a16="http://schemas.microsoft.com/office/drawing/2014/main" id="{7759E25F-876B-036E-D6EC-7D090185983D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C091D8D9-C3D5-3CF0-473F-BDB4A07CE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608" y="671261"/>
              <a:ext cx="1542527" cy="10273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54" name="正方形/長方形 2053">
              <a:extLst>
                <a:ext uri="{FF2B5EF4-FFF2-40B4-BE49-F238E27FC236}">
                  <a16:creationId xmlns:a16="http://schemas.microsoft.com/office/drawing/2014/main" id="{3A1A7D6A-61C5-B529-693A-787671CE2DA5}"/>
                </a:ext>
              </a:extLst>
            </p:cNvPr>
            <p:cNvSpPr/>
            <p:nvPr/>
          </p:nvSpPr>
          <p:spPr>
            <a:xfrm>
              <a:off x="9696000" y="4586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56" name="正方形/長方形 2055">
              <a:extLst>
                <a:ext uri="{FF2B5EF4-FFF2-40B4-BE49-F238E27FC236}">
                  <a16:creationId xmlns:a16="http://schemas.microsoft.com/office/drawing/2014/main" id="{0C52CC0B-4485-F6BA-5554-51B8250D980F}"/>
                </a:ext>
              </a:extLst>
            </p:cNvPr>
            <p:cNvSpPr/>
            <p:nvPr/>
          </p:nvSpPr>
          <p:spPr>
            <a:xfrm>
              <a:off x="9782311" y="469558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the U.K.</a:t>
              </a:r>
            </a:p>
          </p:txBody>
        </p:sp>
        <p:cxnSp>
          <p:nvCxnSpPr>
            <p:cNvPr id="2057" name="直線コネクタ 2056">
              <a:extLst>
                <a:ext uri="{FF2B5EF4-FFF2-40B4-BE49-F238E27FC236}">
                  <a16:creationId xmlns:a16="http://schemas.microsoft.com/office/drawing/2014/main" id="{A02EDFF0-1B90-46ED-A4AE-C6D219BBCD01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627625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B4DE6E2-4C74-EF71-C024-556A8D0B6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0054" y="5102247"/>
              <a:ext cx="1617931" cy="10775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62" name="正方形/長方形 2061">
              <a:extLst>
                <a:ext uri="{FF2B5EF4-FFF2-40B4-BE49-F238E27FC236}">
                  <a16:creationId xmlns:a16="http://schemas.microsoft.com/office/drawing/2014/main" id="{B7BEEFDA-C682-D538-A578-2C4CFD31D07A}"/>
                </a:ext>
              </a:extLst>
            </p:cNvPr>
            <p:cNvSpPr/>
            <p:nvPr/>
          </p:nvSpPr>
          <p:spPr>
            <a:xfrm>
              <a:off x="336000" y="2318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64" name="正方形/長方形 2063">
              <a:extLst>
                <a:ext uri="{FF2B5EF4-FFF2-40B4-BE49-F238E27FC236}">
                  <a16:creationId xmlns:a16="http://schemas.microsoft.com/office/drawing/2014/main" id="{C776E59F-0395-0033-EF10-B20B61F31210}"/>
                </a:ext>
              </a:extLst>
            </p:cNvPr>
            <p:cNvSpPr/>
            <p:nvPr/>
          </p:nvSpPr>
          <p:spPr>
            <a:xfrm>
              <a:off x="422311" y="242758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69" name="直線コネクタ 2068">
              <a:extLst>
                <a:ext uri="{FF2B5EF4-FFF2-40B4-BE49-F238E27FC236}">
                  <a16:creationId xmlns:a16="http://schemas.microsoft.com/office/drawing/2014/main" id="{88419B4F-0A98-2798-C6B6-FF7A6DD674CA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1" y="400825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3CEEACEB-72C0-7EF9-3A57-105D9065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453" t="9445" r="9583" b="9302"/>
            <a:stretch/>
          </p:blipFill>
          <p:spPr>
            <a:xfrm>
              <a:off x="560019" y="2805008"/>
              <a:ext cx="1698001" cy="11360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1249F4B-BB24-13E8-680D-DBFE80575887}"/>
                </a:ext>
              </a:extLst>
            </p:cNvPr>
            <p:cNvSpPr/>
            <p:nvPr/>
          </p:nvSpPr>
          <p:spPr>
            <a:xfrm>
              <a:off x="336000" y="4586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8675277-DF3F-6CE3-CBBE-CCCBC049DE95}"/>
                </a:ext>
              </a:extLst>
            </p:cNvPr>
            <p:cNvSpPr/>
            <p:nvPr/>
          </p:nvSpPr>
          <p:spPr>
            <a:xfrm>
              <a:off x="427607" y="471271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48" name="直線コネクタ 2047">
              <a:extLst>
                <a:ext uri="{FF2B5EF4-FFF2-40B4-BE49-F238E27FC236}">
                  <a16:creationId xmlns:a16="http://schemas.microsoft.com/office/drawing/2014/main" id="{5483C858-037E-7A46-7210-1227C333D5AB}"/>
                </a:ext>
              </a:extLst>
            </p:cNvPr>
            <p:cNvCxnSpPr>
              <a:cxnSpLocks/>
            </p:cNvCxnSpPr>
            <p:nvPr/>
          </p:nvCxnSpPr>
          <p:spPr>
            <a:xfrm>
              <a:off x="493076" y="6276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C9ECBD9-7300-ADA5-E143-20F2602C5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324" y="5078095"/>
              <a:ext cx="1662495" cy="11072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4623D99-00C4-9563-4226-13E64F4AD9EB}"/>
                </a:ext>
              </a:extLst>
            </p:cNvPr>
            <p:cNvSpPr txBox="1"/>
            <p:nvPr/>
          </p:nvSpPr>
          <p:spPr>
            <a:xfrm>
              <a:off x="883987" y="4607795"/>
              <a:ext cx="1141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日　本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385F660-CDC0-6445-4148-373E1E7ABBBD}"/>
                </a:ext>
              </a:extLst>
            </p:cNvPr>
            <p:cNvSpPr txBox="1"/>
            <p:nvPr/>
          </p:nvSpPr>
          <p:spPr>
            <a:xfrm>
              <a:off x="947590" y="6137554"/>
              <a:ext cx="10038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Japan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7" name="正方形/長方形 2076">
              <a:extLst>
                <a:ext uri="{FF2B5EF4-FFF2-40B4-BE49-F238E27FC236}">
                  <a16:creationId xmlns:a16="http://schemas.microsoft.com/office/drawing/2014/main" id="{59E3E5CE-3DD9-CD0E-1506-DE4853FE280A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9" name="正方形/長方形 2078">
              <a:extLst>
                <a:ext uri="{FF2B5EF4-FFF2-40B4-BE49-F238E27FC236}">
                  <a16:creationId xmlns:a16="http://schemas.microsoft.com/office/drawing/2014/main" id="{A90660CE-3592-D1AC-1977-A0728ECDB22B}"/>
                </a:ext>
              </a:extLst>
            </p:cNvPr>
            <p:cNvSpPr/>
            <p:nvPr/>
          </p:nvSpPr>
          <p:spPr>
            <a:xfrm>
              <a:off x="510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58D42FF6-F786-9D24-E11B-B9B5E0D73E8A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177940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75348963-FCDF-9ED3-CC28-98BE4AA2A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226" t="9447" r="9388" b="9012"/>
            <a:stretch/>
          </p:blipFill>
          <p:spPr>
            <a:xfrm>
              <a:off x="5309187" y="595810"/>
              <a:ext cx="1623476" cy="1097891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25558C9-5DC2-1EB5-967A-E32E62EEB981}"/>
                </a:ext>
              </a:extLst>
            </p:cNvPr>
            <p:cNvSpPr txBox="1"/>
            <p:nvPr/>
          </p:nvSpPr>
          <p:spPr>
            <a:xfrm>
              <a:off x="5449219" y="143365"/>
              <a:ext cx="13708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ブラジル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29A4702-6E93-A32C-D6F6-0CA9350ED136}"/>
                </a:ext>
              </a:extLst>
            </p:cNvPr>
            <p:cNvSpPr txBox="1"/>
            <p:nvPr/>
          </p:nvSpPr>
          <p:spPr>
            <a:xfrm>
              <a:off x="5653262" y="1675472"/>
              <a:ext cx="9525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Brazil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C9255E5-E64B-4576-F7E1-A563665461A3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17FF9AAE-E084-AC08-E0F6-E40A402839F8}"/>
                </a:ext>
              </a:extLst>
            </p:cNvPr>
            <p:cNvSpPr/>
            <p:nvPr/>
          </p:nvSpPr>
          <p:spPr>
            <a:xfrm>
              <a:off x="2776572" y="21586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D3DB9CF5-54B5-F6B6-D52B-7884183B4BFF}"/>
                </a:ext>
              </a:extLst>
            </p:cNvPr>
            <p:cNvCxnSpPr>
              <a:cxnSpLocks/>
            </p:cNvCxnSpPr>
            <p:nvPr/>
          </p:nvCxnSpPr>
          <p:spPr>
            <a:xfrm>
              <a:off x="2842041" y="177932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43C80FC5-3738-C998-B6DD-3FB0C1B164C7}"/>
                </a:ext>
              </a:extLst>
            </p:cNvPr>
            <p:cNvSpPr txBox="1"/>
            <p:nvPr/>
          </p:nvSpPr>
          <p:spPr>
            <a:xfrm>
              <a:off x="2771160" y="159026"/>
              <a:ext cx="2034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オーストラリア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CF0679A0-1037-B9C5-A331-16CDCD33570D}"/>
                </a:ext>
              </a:extLst>
            </p:cNvPr>
            <p:cNvSpPr txBox="1"/>
            <p:nvPr/>
          </p:nvSpPr>
          <p:spPr>
            <a:xfrm>
              <a:off x="3092429" y="1693701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Australia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080" name="図 2079">
              <a:extLst>
                <a:ext uri="{FF2B5EF4-FFF2-40B4-BE49-F238E27FC236}">
                  <a16:creationId xmlns:a16="http://schemas.microsoft.com/office/drawing/2014/main" id="{DF11D318-F16C-E4AC-1DAB-CBF0091D1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56652" y="699430"/>
              <a:ext cx="1496603" cy="9967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880BA38-2795-0E6C-C642-0F4ECE4E1EF1}"/>
                </a:ext>
              </a:extLst>
            </p:cNvPr>
            <p:cNvSpPr txBox="1"/>
            <p:nvPr/>
          </p:nvSpPr>
          <p:spPr>
            <a:xfrm>
              <a:off x="3146129" y="2338410"/>
              <a:ext cx="13083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フランス</a:t>
              </a:r>
            </a:p>
          </p:txBody>
        </p:sp>
        <p:sp>
          <p:nvSpPr>
            <p:cNvPr id="2081" name="正方形/長方形 2080">
              <a:extLst>
                <a:ext uri="{FF2B5EF4-FFF2-40B4-BE49-F238E27FC236}">
                  <a16:creationId xmlns:a16="http://schemas.microsoft.com/office/drawing/2014/main" id="{7483D71B-82A5-EF24-672F-6C70BB78F3A3}"/>
                </a:ext>
              </a:extLst>
            </p:cNvPr>
            <p:cNvSpPr/>
            <p:nvPr/>
          </p:nvSpPr>
          <p:spPr>
            <a:xfrm>
              <a:off x="2676000" y="2318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83" name="正方形/長方形 2082">
              <a:extLst>
                <a:ext uri="{FF2B5EF4-FFF2-40B4-BE49-F238E27FC236}">
                  <a16:creationId xmlns:a16="http://schemas.microsoft.com/office/drawing/2014/main" id="{E89949A5-60E0-4E73-E48B-9CD8A43CF4F2}"/>
                </a:ext>
              </a:extLst>
            </p:cNvPr>
            <p:cNvSpPr/>
            <p:nvPr/>
          </p:nvSpPr>
          <p:spPr>
            <a:xfrm>
              <a:off x="2776572" y="244471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84" name="直線コネクタ 2083">
              <a:extLst>
                <a:ext uri="{FF2B5EF4-FFF2-40B4-BE49-F238E27FC236}">
                  <a16:creationId xmlns:a16="http://schemas.microsoft.com/office/drawing/2014/main" id="{522A4059-D74C-DCCE-15D3-3DADECE79225}"/>
                </a:ext>
              </a:extLst>
            </p:cNvPr>
            <p:cNvCxnSpPr>
              <a:cxnSpLocks/>
            </p:cNvCxnSpPr>
            <p:nvPr/>
          </p:nvCxnSpPr>
          <p:spPr>
            <a:xfrm>
              <a:off x="2842041" y="400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6" name="テキスト ボックス 2085">
              <a:extLst>
                <a:ext uri="{FF2B5EF4-FFF2-40B4-BE49-F238E27FC236}">
                  <a16:creationId xmlns:a16="http://schemas.microsoft.com/office/drawing/2014/main" id="{5D9E6267-972C-6DFE-5DDC-1F11C8093D3F}"/>
                </a:ext>
              </a:extLst>
            </p:cNvPr>
            <p:cNvSpPr txBox="1"/>
            <p:nvPr/>
          </p:nvSpPr>
          <p:spPr>
            <a:xfrm>
              <a:off x="3314196" y="3889423"/>
              <a:ext cx="11144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France</a:t>
              </a:r>
              <a:endParaRPr kumimoji="1" lang="ja-JP" altLang="en-US" sz="3200" dirty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093" name="図 2092">
              <a:extLst>
                <a:ext uri="{FF2B5EF4-FFF2-40B4-BE49-F238E27FC236}">
                  <a16:creationId xmlns:a16="http://schemas.microsoft.com/office/drawing/2014/main" id="{AC625023-2601-BBA7-CADC-729A84351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82863" y="2817486"/>
              <a:ext cx="1635555" cy="10893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87" name="正方形/長方形 2086">
              <a:extLst>
                <a:ext uri="{FF2B5EF4-FFF2-40B4-BE49-F238E27FC236}">
                  <a16:creationId xmlns:a16="http://schemas.microsoft.com/office/drawing/2014/main" id="{F4938DEA-6961-796A-0DA4-6DEA8F8AF841}"/>
                </a:ext>
              </a:extLst>
            </p:cNvPr>
            <p:cNvSpPr/>
            <p:nvPr/>
          </p:nvSpPr>
          <p:spPr>
            <a:xfrm>
              <a:off x="969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89" name="正方形/長方形 2088">
              <a:extLst>
                <a:ext uri="{FF2B5EF4-FFF2-40B4-BE49-F238E27FC236}">
                  <a16:creationId xmlns:a16="http://schemas.microsoft.com/office/drawing/2014/main" id="{A2F88FA7-6ADE-7A58-7636-BAB0C04EA745}"/>
                </a:ext>
              </a:extLst>
            </p:cNvPr>
            <p:cNvSpPr/>
            <p:nvPr/>
          </p:nvSpPr>
          <p:spPr>
            <a:xfrm>
              <a:off x="9796572" y="21586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90" name="直線コネクタ 2089">
              <a:extLst>
                <a:ext uri="{FF2B5EF4-FFF2-40B4-BE49-F238E27FC236}">
                  <a16:creationId xmlns:a16="http://schemas.microsoft.com/office/drawing/2014/main" id="{80854D4F-83E2-8207-358B-A9ECCB1A5E00}"/>
                </a:ext>
              </a:extLst>
            </p:cNvPr>
            <p:cNvCxnSpPr>
              <a:cxnSpLocks/>
            </p:cNvCxnSpPr>
            <p:nvPr/>
          </p:nvCxnSpPr>
          <p:spPr>
            <a:xfrm>
              <a:off x="9862041" y="177932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1" name="テキスト ボックス 2090">
              <a:extLst>
                <a:ext uri="{FF2B5EF4-FFF2-40B4-BE49-F238E27FC236}">
                  <a16:creationId xmlns:a16="http://schemas.microsoft.com/office/drawing/2014/main" id="{CA030AE3-EA94-969B-4496-370D2D625B07}"/>
                </a:ext>
              </a:extLst>
            </p:cNvPr>
            <p:cNvSpPr txBox="1"/>
            <p:nvPr/>
          </p:nvSpPr>
          <p:spPr>
            <a:xfrm>
              <a:off x="10215742" y="131729"/>
              <a:ext cx="1141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中　国</a:t>
              </a:r>
            </a:p>
          </p:txBody>
        </p:sp>
        <p:sp>
          <p:nvSpPr>
            <p:cNvPr id="2092" name="テキスト ボックス 2091">
              <a:extLst>
                <a:ext uri="{FF2B5EF4-FFF2-40B4-BE49-F238E27FC236}">
                  <a16:creationId xmlns:a16="http://schemas.microsoft.com/office/drawing/2014/main" id="{C3511D1A-6039-2102-1BD1-5C7642B486A3}"/>
                </a:ext>
              </a:extLst>
            </p:cNvPr>
            <p:cNvSpPr txBox="1"/>
            <p:nvPr/>
          </p:nvSpPr>
          <p:spPr>
            <a:xfrm>
              <a:off x="10314953" y="1675472"/>
              <a:ext cx="9717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China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094" name="図 2093">
              <a:extLst>
                <a:ext uri="{FF2B5EF4-FFF2-40B4-BE49-F238E27FC236}">
                  <a16:creationId xmlns:a16="http://schemas.microsoft.com/office/drawing/2014/main" id="{6F256BA5-D7B5-4079-64F7-5B555C9F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50110" y="597744"/>
              <a:ext cx="1701428" cy="1133177"/>
            </a:xfrm>
            <a:prstGeom prst="rect">
              <a:avLst/>
            </a:prstGeom>
          </p:spPr>
        </p:pic>
        <p:sp>
          <p:nvSpPr>
            <p:cNvPr id="2095" name="正方形/長方形 2094">
              <a:extLst>
                <a:ext uri="{FF2B5EF4-FFF2-40B4-BE49-F238E27FC236}">
                  <a16:creationId xmlns:a16="http://schemas.microsoft.com/office/drawing/2014/main" id="{D1C8250C-C170-A7D3-8EC9-41CD91B90312}"/>
                </a:ext>
              </a:extLst>
            </p:cNvPr>
            <p:cNvSpPr/>
            <p:nvPr/>
          </p:nvSpPr>
          <p:spPr>
            <a:xfrm>
              <a:off x="735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97" name="正方形/長方形 2096">
              <a:extLst>
                <a:ext uri="{FF2B5EF4-FFF2-40B4-BE49-F238E27FC236}">
                  <a16:creationId xmlns:a16="http://schemas.microsoft.com/office/drawing/2014/main" id="{D5E44ABE-BA20-4410-3215-79CD87E74CF0}"/>
                </a:ext>
              </a:extLst>
            </p:cNvPr>
            <p:cNvSpPr/>
            <p:nvPr/>
          </p:nvSpPr>
          <p:spPr>
            <a:xfrm>
              <a:off x="7456572" y="21586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98" name="直線コネクタ 2097">
              <a:extLst>
                <a:ext uri="{FF2B5EF4-FFF2-40B4-BE49-F238E27FC236}">
                  <a16:creationId xmlns:a16="http://schemas.microsoft.com/office/drawing/2014/main" id="{1C17955B-2558-1ABE-5418-A8DDC58F22BF}"/>
                </a:ext>
              </a:extLst>
            </p:cNvPr>
            <p:cNvCxnSpPr>
              <a:cxnSpLocks/>
            </p:cNvCxnSpPr>
            <p:nvPr/>
          </p:nvCxnSpPr>
          <p:spPr>
            <a:xfrm>
              <a:off x="7522041" y="177932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4" name="テキスト ボックス 2103">
              <a:extLst>
                <a:ext uri="{FF2B5EF4-FFF2-40B4-BE49-F238E27FC236}">
                  <a16:creationId xmlns:a16="http://schemas.microsoft.com/office/drawing/2014/main" id="{6B066D71-4FE9-99E5-9D60-BE38DCD1A2A8}"/>
                </a:ext>
              </a:extLst>
            </p:cNvPr>
            <p:cNvSpPr txBox="1"/>
            <p:nvPr/>
          </p:nvSpPr>
          <p:spPr>
            <a:xfrm>
              <a:off x="7969265" y="172649"/>
              <a:ext cx="9749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カナダ</a:t>
              </a:r>
            </a:p>
          </p:txBody>
        </p:sp>
        <p:sp>
          <p:nvSpPr>
            <p:cNvPr id="2105" name="テキスト ボックス 2104">
              <a:extLst>
                <a:ext uri="{FF2B5EF4-FFF2-40B4-BE49-F238E27FC236}">
                  <a16:creationId xmlns:a16="http://schemas.microsoft.com/office/drawing/2014/main" id="{4E09806F-C42B-8DF2-774B-915DC61617E4}"/>
                </a:ext>
              </a:extLst>
            </p:cNvPr>
            <p:cNvSpPr txBox="1"/>
            <p:nvPr/>
          </p:nvSpPr>
          <p:spPr>
            <a:xfrm>
              <a:off x="7818968" y="1665917"/>
              <a:ext cx="1237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Canada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2261504-5D87-9787-1B1F-815C01BC9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96885" y="578223"/>
              <a:ext cx="1699374" cy="1141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94C455E2-2DED-B039-8B44-21286E13BC38}"/>
                </a:ext>
              </a:extLst>
            </p:cNvPr>
            <p:cNvSpPr/>
            <p:nvPr/>
          </p:nvSpPr>
          <p:spPr>
            <a:xfrm>
              <a:off x="5016000" y="2318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A6A99D02-214B-ABEA-198F-E5DCB86F166A}"/>
                </a:ext>
              </a:extLst>
            </p:cNvPr>
            <p:cNvSpPr/>
            <p:nvPr/>
          </p:nvSpPr>
          <p:spPr>
            <a:xfrm>
              <a:off x="5107428" y="243556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F27B9089-4870-D0B7-87EB-A2EEBCDC9041}"/>
                </a:ext>
              </a:extLst>
            </p:cNvPr>
            <p:cNvCxnSpPr>
              <a:cxnSpLocks/>
            </p:cNvCxnSpPr>
            <p:nvPr/>
          </p:nvCxnSpPr>
          <p:spPr>
            <a:xfrm>
              <a:off x="5182041" y="3999034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F5356299-14E1-4927-2A96-C0516B10A601}"/>
                </a:ext>
              </a:extLst>
            </p:cNvPr>
            <p:cNvSpPr txBox="1"/>
            <p:nvPr/>
          </p:nvSpPr>
          <p:spPr>
            <a:xfrm>
              <a:off x="5743494" y="2357869"/>
              <a:ext cx="877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ドイツ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47D20778-5A2A-4CBA-78A4-6CF6DA31A698}"/>
                </a:ext>
              </a:extLst>
            </p:cNvPr>
            <p:cNvSpPr txBox="1"/>
            <p:nvPr/>
          </p:nvSpPr>
          <p:spPr>
            <a:xfrm>
              <a:off x="5471544" y="3874469"/>
              <a:ext cx="14061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Germany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157AAF00-6F7B-98D4-F3FE-053D21036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82435" y="2809583"/>
              <a:ext cx="1629985" cy="10855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49" name="正方形/長方形 2048">
              <a:extLst>
                <a:ext uri="{FF2B5EF4-FFF2-40B4-BE49-F238E27FC236}">
                  <a16:creationId xmlns:a16="http://schemas.microsoft.com/office/drawing/2014/main" id="{89F5ABB2-9E27-FFE9-FD3C-4DC3585BCAFD}"/>
                </a:ext>
              </a:extLst>
            </p:cNvPr>
            <p:cNvSpPr/>
            <p:nvPr/>
          </p:nvSpPr>
          <p:spPr>
            <a:xfrm>
              <a:off x="7356000" y="2318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51" name="正方形/長方形 2050">
              <a:extLst>
                <a:ext uri="{FF2B5EF4-FFF2-40B4-BE49-F238E27FC236}">
                  <a16:creationId xmlns:a16="http://schemas.microsoft.com/office/drawing/2014/main" id="{4EABFD78-6F54-7733-A60C-18932C419966}"/>
                </a:ext>
              </a:extLst>
            </p:cNvPr>
            <p:cNvSpPr/>
            <p:nvPr/>
          </p:nvSpPr>
          <p:spPr>
            <a:xfrm>
              <a:off x="7442311" y="242758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52" name="直線コネクタ 2051">
              <a:extLst>
                <a:ext uri="{FF2B5EF4-FFF2-40B4-BE49-F238E27FC236}">
                  <a16:creationId xmlns:a16="http://schemas.microsoft.com/office/drawing/2014/main" id="{7C8C6864-8864-FC9C-D0A8-F203DCEA74D9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400825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D416389-4536-0D6F-61ED-998738C968FA}"/>
                </a:ext>
              </a:extLst>
            </p:cNvPr>
            <p:cNvSpPr txBox="1"/>
            <p:nvPr/>
          </p:nvSpPr>
          <p:spPr>
            <a:xfrm>
              <a:off x="7993251" y="3909400"/>
              <a:ext cx="7938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India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116" name="テキスト ボックス 2115">
              <a:extLst>
                <a:ext uri="{FF2B5EF4-FFF2-40B4-BE49-F238E27FC236}">
                  <a16:creationId xmlns:a16="http://schemas.microsoft.com/office/drawing/2014/main" id="{BC34E585-CAD1-2095-2EC0-7BD923174EC2}"/>
                </a:ext>
              </a:extLst>
            </p:cNvPr>
            <p:cNvSpPr txBox="1"/>
            <p:nvPr/>
          </p:nvSpPr>
          <p:spPr>
            <a:xfrm>
              <a:off x="8044109" y="2348975"/>
              <a:ext cx="8547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インド</a:t>
              </a: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4964CAF-DB3E-D03D-904B-F4F9443F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47365" y="2802449"/>
              <a:ext cx="1582705" cy="1055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F3AB986B-8DF9-37A7-3B16-6A110111D06B}"/>
                </a:ext>
              </a:extLst>
            </p:cNvPr>
            <p:cNvSpPr/>
            <p:nvPr/>
          </p:nvSpPr>
          <p:spPr>
            <a:xfrm>
              <a:off x="9696000" y="2318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E194D3C-0FF3-B05A-5B85-942A8DC1AC83}"/>
                </a:ext>
              </a:extLst>
            </p:cNvPr>
            <p:cNvSpPr/>
            <p:nvPr/>
          </p:nvSpPr>
          <p:spPr>
            <a:xfrm>
              <a:off x="9796572" y="244471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853B7F20-C84B-FD5F-14C7-C26F8B878BB7}"/>
                </a:ext>
              </a:extLst>
            </p:cNvPr>
            <p:cNvCxnSpPr>
              <a:cxnSpLocks/>
            </p:cNvCxnSpPr>
            <p:nvPr/>
          </p:nvCxnSpPr>
          <p:spPr>
            <a:xfrm>
              <a:off x="9862041" y="400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53EAA27A-244B-6128-0CC8-6FF2C402E183}"/>
                </a:ext>
              </a:extLst>
            </p:cNvPr>
            <p:cNvSpPr txBox="1"/>
            <p:nvPr/>
          </p:nvSpPr>
          <p:spPr>
            <a:xfrm>
              <a:off x="10251008" y="2341552"/>
              <a:ext cx="1157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イタリア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77F71CA-62A9-53D4-E25F-30B3554363CE}"/>
                </a:ext>
              </a:extLst>
            </p:cNvPr>
            <p:cNvSpPr txBox="1"/>
            <p:nvPr/>
          </p:nvSpPr>
          <p:spPr>
            <a:xfrm>
              <a:off x="10423957" y="3877774"/>
              <a:ext cx="753732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  <a:cs typeface="Calibri"/>
                </a:rPr>
                <a:t>Italy</a:t>
              </a: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811A2F32-B18F-E230-9DB3-6C9604000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60263" y="2811895"/>
              <a:ext cx="1697152" cy="11340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99" name="正方形/長方形 2098">
              <a:extLst>
                <a:ext uri="{FF2B5EF4-FFF2-40B4-BE49-F238E27FC236}">
                  <a16:creationId xmlns:a16="http://schemas.microsoft.com/office/drawing/2014/main" id="{C466748A-037A-CCEF-008A-5453A1AC2C08}"/>
                </a:ext>
              </a:extLst>
            </p:cNvPr>
            <p:cNvSpPr/>
            <p:nvPr/>
          </p:nvSpPr>
          <p:spPr>
            <a:xfrm>
              <a:off x="2676000" y="4586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101" name="正方形/長方形 2100">
              <a:extLst>
                <a:ext uri="{FF2B5EF4-FFF2-40B4-BE49-F238E27FC236}">
                  <a16:creationId xmlns:a16="http://schemas.microsoft.com/office/drawing/2014/main" id="{0594303B-33DF-EAA9-7227-2FBB525C530C}"/>
                </a:ext>
              </a:extLst>
            </p:cNvPr>
            <p:cNvSpPr/>
            <p:nvPr/>
          </p:nvSpPr>
          <p:spPr>
            <a:xfrm>
              <a:off x="2762311" y="469558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102" name="直線コネクタ 2101">
              <a:extLst>
                <a:ext uri="{FF2B5EF4-FFF2-40B4-BE49-F238E27FC236}">
                  <a16:creationId xmlns:a16="http://schemas.microsoft.com/office/drawing/2014/main" id="{3C54A0FB-175D-E1DB-2D12-F7978CA9CD58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627625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7" name="テキスト ボックス 2106">
              <a:extLst>
                <a:ext uri="{FF2B5EF4-FFF2-40B4-BE49-F238E27FC236}">
                  <a16:creationId xmlns:a16="http://schemas.microsoft.com/office/drawing/2014/main" id="{26C66160-3A0A-1692-661D-CFF9157CC5D1}"/>
                </a:ext>
              </a:extLst>
            </p:cNvPr>
            <p:cNvSpPr txBox="1"/>
            <p:nvPr/>
          </p:nvSpPr>
          <p:spPr>
            <a:xfrm>
              <a:off x="3192494" y="4599150"/>
              <a:ext cx="1141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韓　国</a:t>
              </a:r>
            </a:p>
          </p:txBody>
        </p:sp>
        <p:sp>
          <p:nvSpPr>
            <p:cNvPr id="2108" name="テキスト ボックス 2107">
              <a:extLst>
                <a:ext uri="{FF2B5EF4-FFF2-40B4-BE49-F238E27FC236}">
                  <a16:creationId xmlns:a16="http://schemas.microsoft.com/office/drawing/2014/main" id="{8FF1D39C-2A42-83A1-FEF0-60920C0A417D}"/>
                </a:ext>
              </a:extLst>
            </p:cNvPr>
            <p:cNvSpPr txBox="1"/>
            <p:nvPr/>
          </p:nvSpPr>
          <p:spPr>
            <a:xfrm>
              <a:off x="3310766" y="6177051"/>
              <a:ext cx="10038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Korea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AEE86F77-E38D-1584-7ECB-1A3EE3048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955051" y="5086942"/>
              <a:ext cx="1584839" cy="10417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09" name="正方形/長方形 2108">
              <a:extLst>
                <a:ext uri="{FF2B5EF4-FFF2-40B4-BE49-F238E27FC236}">
                  <a16:creationId xmlns:a16="http://schemas.microsoft.com/office/drawing/2014/main" id="{BA5457DD-1921-1E62-C278-B4692EDD94A6}"/>
                </a:ext>
              </a:extLst>
            </p:cNvPr>
            <p:cNvSpPr/>
            <p:nvPr/>
          </p:nvSpPr>
          <p:spPr>
            <a:xfrm>
              <a:off x="5016000" y="4586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111" name="正方形/長方形 2110">
              <a:extLst>
                <a:ext uri="{FF2B5EF4-FFF2-40B4-BE49-F238E27FC236}">
                  <a16:creationId xmlns:a16="http://schemas.microsoft.com/office/drawing/2014/main" id="{EF6985C7-8153-314F-E355-A8475684E5FA}"/>
                </a:ext>
              </a:extLst>
            </p:cNvPr>
            <p:cNvSpPr/>
            <p:nvPr/>
          </p:nvSpPr>
          <p:spPr>
            <a:xfrm>
              <a:off x="5102311" y="469558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112" name="直線コネクタ 2111">
              <a:extLst>
                <a:ext uri="{FF2B5EF4-FFF2-40B4-BE49-F238E27FC236}">
                  <a16:creationId xmlns:a16="http://schemas.microsoft.com/office/drawing/2014/main" id="{E4DE9D8A-4E85-8205-28AF-D70DCEBBF87C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627625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4" name="テキスト ボックス 2113">
              <a:extLst>
                <a:ext uri="{FF2B5EF4-FFF2-40B4-BE49-F238E27FC236}">
                  <a16:creationId xmlns:a16="http://schemas.microsoft.com/office/drawing/2014/main" id="{143CD68B-8E69-EEE8-179F-F046DBA48892}"/>
                </a:ext>
              </a:extLst>
            </p:cNvPr>
            <p:cNvSpPr txBox="1"/>
            <p:nvPr/>
          </p:nvSpPr>
          <p:spPr>
            <a:xfrm>
              <a:off x="5568068" y="4577017"/>
              <a:ext cx="1175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ロシア</a:t>
              </a:r>
            </a:p>
          </p:txBody>
        </p:sp>
        <p:sp>
          <p:nvSpPr>
            <p:cNvPr id="2115" name="テキスト ボックス 2114">
              <a:extLst>
                <a:ext uri="{FF2B5EF4-FFF2-40B4-BE49-F238E27FC236}">
                  <a16:creationId xmlns:a16="http://schemas.microsoft.com/office/drawing/2014/main" id="{4E933979-A862-05BD-07C2-B50B68D72B22}"/>
                </a:ext>
              </a:extLst>
            </p:cNvPr>
            <p:cNvSpPr txBox="1"/>
            <p:nvPr/>
          </p:nvSpPr>
          <p:spPr>
            <a:xfrm>
              <a:off x="5512549" y="6177889"/>
              <a:ext cx="11353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Russia</a:t>
              </a:r>
              <a:endParaRPr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5A997BB6-FC1B-BDBE-F015-5655153B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309186" y="5069587"/>
              <a:ext cx="1633213" cy="10798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A6BFA09D-1823-62C5-BFCD-D76994AD0298}"/>
                </a:ext>
              </a:extLst>
            </p:cNvPr>
            <p:cNvSpPr/>
            <p:nvPr/>
          </p:nvSpPr>
          <p:spPr>
            <a:xfrm>
              <a:off x="7356000" y="4586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759FFF91-60D9-CC0D-72B7-59A035AFC4CE}"/>
                </a:ext>
              </a:extLst>
            </p:cNvPr>
            <p:cNvSpPr/>
            <p:nvPr/>
          </p:nvSpPr>
          <p:spPr>
            <a:xfrm>
              <a:off x="7456572" y="471271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4285EEF9-B0D1-6169-2CED-490B845227CB}"/>
                </a:ext>
              </a:extLst>
            </p:cNvPr>
            <p:cNvCxnSpPr>
              <a:cxnSpLocks/>
            </p:cNvCxnSpPr>
            <p:nvPr/>
          </p:nvCxnSpPr>
          <p:spPr>
            <a:xfrm>
              <a:off x="7522041" y="6276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7BCCFDF4-DC6B-2F19-DF40-8A13E8EF2107}"/>
                </a:ext>
              </a:extLst>
            </p:cNvPr>
            <p:cNvSpPr txBox="1"/>
            <p:nvPr/>
          </p:nvSpPr>
          <p:spPr>
            <a:xfrm>
              <a:off x="7833057" y="4635494"/>
              <a:ext cx="12763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スペイン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46894BD7-5E5F-80FB-FC96-DB94EA372C6C}"/>
                </a:ext>
              </a:extLst>
            </p:cNvPr>
            <p:cNvSpPr txBox="1"/>
            <p:nvPr/>
          </p:nvSpPr>
          <p:spPr>
            <a:xfrm>
              <a:off x="7968797" y="6160063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Spain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026" name="Picture 2" descr="大きいサイズのスペインの国旗">
              <a:extLst>
                <a:ext uri="{FF2B5EF4-FFF2-40B4-BE49-F238E27FC236}">
                  <a16:creationId xmlns:a16="http://schemas.microsoft.com/office/drawing/2014/main" id="{56BC88E8-DFD1-676C-3C03-1F53B1596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996" y="5087353"/>
              <a:ext cx="1654435" cy="1105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8" name="テキスト ボックス 2067">
              <a:extLst>
                <a:ext uri="{FF2B5EF4-FFF2-40B4-BE49-F238E27FC236}">
                  <a16:creationId xmlns:a16="http://schemas.microsoft.com/office/drawing/2014/main" id="{6E417B16-066B-DC4E-D115-2AE62B17682B}"/>
                </a:ext>
              </a:extLst>
            </p:cNvPr>
            <p:cNvSpPr txBox="1"/>
            <p:nvPr/>
          </p:nvSpPr>
          <p:spPr>
            <a:xfrm>
              <a:off x="947590" y="3891660"/>
              <a:ext cx="976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Egypt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0" name="テキスト ボックス 2069">
              <a:extLst>
                <a:ext uri="{FF2B5EF4-FFF2-40B4-BE49-F238E27FC236}">
                  <a16:creationId xmlns:a16="http://schemas.microsoft.com/office/drawing/2014/main" id="{447D19BB-D613-366A-B09E-6918AF9B1FB9}"/>
                </a:ext>
              </a:extLst>
            </p:cNvPr>
            <p:cNvSpPr txBox="1"/>
            <p:nvPr/>
          </p:nvSpPr>
          <p:spPr>
            <a:xfrm>
              <a:off x="832476" y="1660023"/>
              <a:ext cx="1300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America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1" name="テキスト ボックス 2070">
              <a:extLst>
                <a:ext uri="{FF2B5EF4-FFF2-40B4-BE49-F238E27FC236}">
                  <a16:creationId xmlns:a16="http://schemas.microsoft.com/office/drawing/2014/main" id="{1608A261-A5EA-DBB2-A403-D90D6F0B1C15}"/>
                </a:ext>
              </a:extLst>
            </p:cNvPr>
            <p:cNvSpPr txBox="1"/>
            <p:nvPr/>
          </p:nvSpPr>
          <p:spPr>
            <a:xfrm>
              <a:off x="781165" y="139966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アメリカ</a:t>
              </a:r>
            </a:p>
          </p:txBody>
        </p:sp>
        <p:sp>
          <p:nvSpPr>
            <p:cNvPr id="2072" name="テキスト ボックス 2071">
              <a:extLst>
                <a:ext uri="{FF2B5EF4-FFF2-40B4-BE49-F238E27FC236}">
                  <a16:creationId xmlns:a16="http://schemas.microsoft.com/office/drawing/2014/main" id="{13F88F67-FCFC-DE6E-F766-DEF4AD5BFD62}"/>
                </a:ext>
              </a:extLst>
            </p:cNvPr>
            <p:cNvSpPr txBox="1"/>
            <p:nvPr/>
          </p:nvSpPr>
          <p:spPr>
            <a:xfrm>
              <a:off x="800914" y="2357869"/>
              <a:ext cx="12698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エジプト</a:t>
              </a:r>
            </a:p>
          </p:txBody>
        </p:sp>
        <p:sp>
          <p:nvSpPr>
            <p:cNvPr id="2073" name="テキスト ボックス 2072">
              <a:extLst>
                <a:ext uri="{FF2B5EF4-FFF2-40B4-BE49-F238E27FC236}">
                  <a16:creationId xmlns:a16="http://schemas.microsoft.com/office/drawing/2014/main" id="{9010C24F-3EF2-F51D-CE25-D883B2DAE0AE}"/>
                </a:ext>
              </a:extLst>
            </p:cNvPr>
            <p:cNvSpPr txBox="1"/>
            <p:nvPr/>
          </p:nvSpPr>
          <p:spPr>
            <a:xfrm>
              <a:off x="10152319" y="4607795"/>
              <a:ext cx="1172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イギリス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79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232" y="378668"/>
            <a:ext cx="10058400" cy="1450757"/>
          </a:xfrm>
        </p:spPr>
        <p:txBody>
          <a:bodyPr/>
          <a:lstStyle/>
          <a:p>
            <a:r>
              <a:rPr kumimoji="1" lang="ja-JP" altLang="en-US"/>
              <a:t>色カード</a:t>
            </a:r>
          </a:p>
        </p:txBody>
      </p:sp>
      <p:pic>
        <p:nvPicPr>
          <p:cNvPr id="1026" name="Picture 2" descr="大きな虹のイラスト">
            <a:extLst>
              <a:ext uri="{FF2B5EF4-FFF2-40B4-BE49-F238E27FC236}">
                <a16:creationId xmlns:a16="http://schemas.microsoft.com/office/drawing/2014/main" id="{6396F0B9-CE20-AE8B-D967-91D15F6B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65">
            <a:off x="3543300" y="2157499"/>
            <a:ext cx="4592686" cy="373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584D173-A53D-E1D3-B58D-AA80B7A6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62650"/>
            <a:ext cx="76200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A8E9F-8A73-0298-B873-C73AF0FB8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b="-23283"/>
          <a:stretch/>
        </p:blipFill>
        <p:spPr bwMode="auto">
          <a:xfrm>
            <a:off x="0" y="5962650"/>
            <a:ext cx="4572000" cy="51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1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180CF6-AB71-F0F3-F119-559638A8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7" y="276978"/>
            <a:ext cx="10058400" cy="1450757"/>
          </a:xfrm>
        </p:spPr>
        <p:txBody>
          <a:bodyPr/>
          <a:lstStyle/>
          <a:p>
            <a:r>
              <a:rPr lang="ja-JP" altLang="en-US">
                <a:ea typeface="ＭＳ Ｐゴシック"/>
              </a:rPr>
              <a:t>果物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27584C-A0CF-02EB-5975-5B3C24C7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213" y="3506771"/>
            <a:ext cx="3007220" cy="345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移動販売車のイラスト（果物）">
            <a:extLst>
              <a:ext uri="{FF2B5EF4-FFF2-40B4-BE49-F238E27FC236}">
                <a16:creationId xmlns:a16="http://schemas.microsoft.com/office/drawing/2014/main" id="{BB987FA0-2033-6D91-CC0D-5BACB0EE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57" y="1543092"/>
            <a:ext cx="6593114" cy="557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95F846B-C794-78B9-051A-FC60177D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62" y="3429000"/>
            <a:ext cx="2313302" cy="33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りんごのイラスト（フルーツ）">
            <a:extLst>
              <a:ext uri="{FF2B5EF4-FFF2-40B4-BE49-F238E27FC236}">
                <a16:creationId xmlns:a16="http://schemas.microsoft.com/office/drawing/2014/main" id="{5662CCB1-613F-5827-253D-D578D3A8D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3384">
            <a:off x="3808446" y="4697837"/>
            <a:ext cx="855896" cy="89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1E0BD25-F9F9-1DE4-55CE-739E162D0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831" y="2377898"/>
            <a:ext cx="3732073" cy="2526487"/>
          </a:xfrm>
          <a:prstGeom prst="rect">
            <a:avLst/>
          </a:prstGeom>
          <a:ln w="28575">
            <a:solidFill>
              <a:srgbClr val="FF6699"/>
            </a:solidFill>
          </a:ln>
        </p:spPr>
      </p:pic>
    </p:spTree>
    <p:extLst>
      <p:ext uri="{BB962C8B-B14F-4D97-AF65-F5344CB8AC3E}">
        <p14:creationId xmlns:p14="http://schemas.microsoft.com/office/powerpoint/2010/main" val="396721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-9525" y="1384217"/>
            <a:ext cx="12829166" cy="5634025"/>
            <a:chOff x="-9525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66" name="グループ化 2065">
            <a:extLst>
              <a:ext uri="{FF2B5EF4-FFF2-40B4-BE49-F238E27FC236}">
                <a16:creationId xmlns:a16="http://schemas.microsoft.com/office/drawing/2014/main" id="{3BF8C0FB-FD9D-22D3-67FA-0874B1ECEEF2}"/>
              </a:ext>
            </a:extLst>
          </p:cNvPr>
          <p:cNvGrpSpPr/>
          <p:nvPr/>
        </p:nvGrpSpPr>
        <p:grpSpPr>
          <a:xfrm>
            <a:off x="336000" y="90000"/>
            <a:ext cx="2146041" cy="2185172"/>
            <a:chOff x="324282" y="169152"/>
            <a:chExt cx="2146041" cy="2185172"/>
          </a:xfrm>
        </p:grpSpPr>
        <p:grpSp>
          <p:nvGrpSpPr>
            <p:cNvPr id="2058" name="グループ化 2057">
              <a:extLst>
                <a:ext uri="{FF2B5EF4-FFF2-40B4-BE49-F238E27FC236}">
                  <a16:creationId xmlns:a16="http://schemas.microsoft.com/office/drawing/2014/main" id="{31DED544-BA63-C3A8-14CC-35741A22AEA1}"/>
                </a:ext>
              </a:extLst>
            </p:cNvPr>
            <p:cNvGrpSpPr/>
            <p:nvPr/>
          </p:nvGrpSpPr>
          <p:grpSpPr>
            <a:xfrm>
              <a:off x="407450" y="281018"/>
              <a:ext cx="1980000" cy="1979998"/>
              <a:chOff x="5514392" y="2063098"/>
              <a:chExt cx="1980000" cy="1979998"/>
            </a:xfrm>
          </p:grpSpPr>
          <p:sp>
            <p:nvSpPr>
              <p:cNvPr id="2059" name="正方形/長方形 2058">
                <a:extLst>
                  <a:ext uri="{FF2B5EF4-FFF2-40B4-BE49-F238E27FC236}">
                    <a16:creationId xmlns:a16="http://schemas.microsoft.com/office/drawing/2014/main" id="{95D51B83-41A2-AEB8-7EA9-94B674499F8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white</a:t>
                </a:r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2060" name="直線コネクタ 2059">
                <a:extLst>
                  <a:ext uri="{FF2B5EF4-FFF2-40B4-BE49-F238E27FC236}">
                    <a16:creationId xmlns:a16="http://schemas.microsoft.com/office/drawing/2014/main" id="{40ACDE20-D797-77D5-4267-BD94F06AC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1" name="正方形/長方形 2060">
              <a:extLst>
                <a:ext uri="{FF2B5EF4-FFF2-40B4-BE49-F238E27FC236}">
                  <a16:creationId xmlns:a16="http://schemas.microsoft.com/office/drawing/2014/main" id="{7759E25F-876B-036E-D6EC-7D090185983D}"/>
                </a:ext>
              </a:extLst>
            </p:cNvPr>
            <p:cNvSpPr/>
            <p:nvPr/>
          </p:nvSpPr>
          <p:spPr>
            <a:xfrm>
              <a:off x="324282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69CB70E9-7CCB-A970-C1D2-021E4465875C}"/>
                </a:ext>
              </a:extLst>
            </p:cNvPr>
            <p:cNvSpPr/>
            <p:nvPr/>
          </p:nvSpPr>
          <p:spPr>
            <a:xfrm>
              <a:off x="596900" y="482600"/>
              <a:ext cx="1574800" cy="12363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7BCEC66F-1EFF-59C7-DAD4-583400242C97}"/>
              </a:ext>
            </a:extLst>
          </p:cNvPr>
          <p:cNvGrpSpPr/>
          <p:nvPr/>
        </p:nvGrpSpPr>
        <p:grpSpPr>
          <a:xfrm>
            <a:off x="336000" y="4595102"/>
            <a:ext cx="2146041" cy="2185172"/>
            <a:chOff x="324282" y="4690352"/>
            <a:chExt cx="2146041" cy="218517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407450" y="4802218"/>
              <a:ext cx="1980000" cy="1979998"/>
              <a:chOff x="5514392" y="2063098"/>
              <a:chExt cx="1980000" cy="1979998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red</a:t>
                </a:r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58625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24282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40B2A803-073F-E830-139F-B9EF7B9B5B9D}"/>
                </a:ext>
              </a:extLst>
            </p:cNvPr>
            <p:cNvSpPr/>
            <p:nvPr/>
          </p:nvSpPr>
          <p:spPr>
            <a:xfrm>
              <a:off x="562148" y="4999038"/>
              <a:ext cx="1574800" cy="123635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2" name="グループ化 2071">
            <a:extLst>
              <a:ext uri="{FF2B5EF4-FFF2-40B4-BE49-F238E27FC236}">
                <a16:creationId xmlns:a16="http://schemas.microsoft.com/office/drawing/2014/main" id="{D937A0C2-BFA7-2E13-DA78-A2900D2F0A82}"/>
              </a:ext>
            </a:extLst>
          </p:cNvPr>
          <p:cNvGrpSpPr/>
          <p:nvPr/>
        </p:nvGrpSpPr>
        <p:grpSpPr>
          <a:xfrm>
            <a:off x="336000" y="2365809"/>
            <a:ext cx="2146041" cy="2185172"/>
            <a:chOff x="324282" y="2442009"/>
            <a:chExt cx="2146041" cy="2185172"/>
          </a:xfrm>
        </p:grpSpPr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86474B17-D32F-8C85-B123-12EF50B068A7}"/>
                </a:ext>
              </a:extLst>
            </p:cNvPr>
            <p:cNvGrpSpPr/>
            <p:nvPr/>
          </p:nvGrpSpPr>
          <p:grpSpPr>
            <a:xfrm>
              <a:off x="407450" y="2553875"/>
              <a:ext cx="1980000" cy="1979998"/>
              <a:chOff x="5514392" y="2063098"/>
              <a:chExt cx="1980000" cy="1979998"/>
            </a:xfrm>
          </p:grpSpPr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89D94930-A809-997D-2C53-FD12627605C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light blue</a:t>
                </a:r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90" name="直線コネクタ 89">
                <a:extLst>
                  <a:ext uri="{FF2B5EF4-FFF2-40B4-BE49-F238E27FC236}">
                    <a16:creationId xmlns:a16="http://schemas.microsoft.com/office/drawing/2014/main" id="{B9B77945-4524-3535-9FC8-33379A54C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A124C453-4DEC-43D7-DE77-71AB68A425D3}"/>
                </a:ext>
              </a:extLst>
            </p:cNvPr>
            <p:cNvSpPr/>
            <p:nvPr/>
          </p:nvSpPr>
          <p:spPr>
            <a:xfrm>
              <a:off x="324282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2C1BFC83-28BD-4D48-C62D-25779099753F}"/>
                </a:ext>
              </a:extLst>
            </p:cNvPr>
            <p:cNvSpPr/>
            <p:nvPr/>
          </p:nvSpPr>
          <p:spPr>
            <a:xfrm>
              <a:off x="592488" y="2741257"/>
              <a:ext cx="1574800" cy="1236358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67" name="グループ化 2066">
            <a:extLst>
              <a:ext uri="{FF2B5EF4-FFF2-40B4-BE49-F238E27FC236}">
                <a16:creationId xmlns:a16="http://schemas.microsoft.com/office/drawing/2014/main" id="{2ECF76F4-0D87-8E27-5604-C971210E8F2D}"/>
              </a:ext>
            </a:extLst>
          </p:cNvPr>
          <p:cNvGrpSpPr/>
          <p:nvPr/>
        </p:nvGrpSpPr>
        <p:grpSpPr>
          <a:xfrm>
            <a:off x="2676000" y="90000"/>
            <a:ext cx="2146041" cy="2185172"/>
            <a:chOff x="2681883" y="169152"/>
            <a:chExt cx="2146041" cy="2185172"/>
          </a:xfrm>
        </p:grpSpPr>
        <p:sp>
          <p:nvSpPr>
            <p:cNvPr id="2054" name="正方形/長方形 2053">
              <a:extLst>
                <a:ext uri="{FF2B5EF4-FFF2-40B4-BE49-F238E27FC236}">
                  <a16:creationId xmlns:a16="http://schemas.microsoft.com/office/drawing/2014/main" id="{3A1A7D6A-61C5-B529-693A-787671CE2DA5}"/>
                </a:ext>
              </a:extLst>
            </p:cNvPr>
            <p:cNvSpPr/>
            <p:nvPr/>
          </p:nvSpPr>
          <p:spPr>
            <a:xfrm>
              <a:off x="2681883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055" name="グループ化 2054">
              <a:extLst>
                <a:ext uri="{FF2B5EF4-FFF2-40B4-BE49-F238E27FC236}">
                  <a16:creationId xmlns:a16="http://schemas.microsoft.com/office/drawing/2014/main" id="{26ABA266-F1AC-7D00-7130-6A754F84A507}"/>
                </a:ext>
              </a:extLst>
            </p:cNvPr>
            <p:cNvGrpSpPr/>
            <p:nvPr/>
          </p:nvGrpSpPr>
          <p:grpSpPr>
            <a:xfrm>
              <a:off x="2768194" y="277889"/>
              <a:ext cx="1980000" cy="1979998"/>
              <a:chOff x="5514392" y="2063098"/>
              <a:chExt cx="1980000" cy="1979998"/>
            </a:xfrm>
          </p:grpSpPr>
          <p:sp>
            <p:nvSpPr>
              <p:cNvPr id="2056" name="正方形/長方形 2055">
                <a:extLst>
                  <a:ext uri="{FF2B5EF4-FFF2-40B4-BE49-F238E27FC236}">
                    <a16:creationId xmlns:a16="http://schemas.microsoft.com/office/drawing/2014/main" id="{0C52CC0B-4485-F6BA-5554-51B8250D980F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 </a:t>
                </a:r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black</a:t>
                </a:r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2057" name="直線コネクタ 2056">
                <a:extLst>
                  <a:ext uri="{FF2B5EF4-FFF2-40B4-BE49-F238E27FC236}">
                    <a16:creationId xmlns:a16="http://schemas.microsoft.com/office/drawing/2014/main" id="{A02EDFF0-1B90-46ED-A4AE-C6D219BBC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FC7AFDF5-5A0C-C1F7-1770-59207B5E65D7}"/>
                </a:ext>
              </a:extLst>
            </p:cNvPr>
            <p:cNvSpPr/>
            <p:nvPr/>
          </p:nvSpPr>
          <p:spPr>
            <a:xfrm>
              <a:off x="2967503" y="447193"/>
              <a:ext cx="1574800" cy="1236358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43EDA8FC-5FD5-0A34-B4DE-7C01EAE8AF69}"/>
              </a:ext>
            </a:extLst>
          </p:cNvPr>
          <p:cNvGrpSpPr/>
          <p:nvPr/>
        </p:nvGrpSpPr>
        <p:grpSpPr>
          <a:xfrm>
            <a:off x="2676000" y="2365809"/>
            <a:ext cx="2146041" cy="2185172"/>
            <a:chOff x="2681883" y="2442009"/>
            <a:chExt cx="2146041" cy="2185172"/>
          </a:xfrm>
        </p:grpSpPr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FB7909D0-2638-E854-CCFE-9CA4F2444718}"/>
                </a:ext>
              </a:extLst>
            </p:cNvPr>
            <p:cNvSpPr/>
            <p:nvPr/>
          </p:nvSpPr>
          <p:spPr>
            <a:xfrm>
              <a:off x="2681883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18D12F92-A82B-E202-A279-A17B6602FC82}"/>
                </a:ext>
              </a:extLst>
            </p:cNvPr>
            <p:cNvGrpSpPr/>
            <p:nvPr/>
          </p:nvGrpSpPr>
          <p:grpSpPr>
            <a:xfrm>
              <a:off x="2768194" y="2550746"/>
              <a:ext cx="1980000" cy="1979998"/>
              <a:chOff x="5514392" y="2063098"/>
              <a:chExt cx="1980000" cy="1979998"/>
            </a:xfrm>
          </p:grpSpPr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B033C406-EBF7-9739-E40B-D981C52FB631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28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yellow green </a:t>
                </a:r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7C20D276-C6E6-3FE5-AA31-1AB82CE3A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441DF295-1B47-31A8-75D0-E83D9AFFAA0B}"/>
                </a:ext>
              </a:extLst>
            </p:cNvPr>
            <p:cNvSpPr/>
            <p:nvPr/>
          </p:nvSpPr>
          <p:spPr>
            <a:xfrm>
              <a:off x="2969143" y="2770642"/>
              <a:ext cx="1574800" cy="1236358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6" name="グループ化 2075">
            <a:extLst>
              <a:ext uri="{FF2B5EF4-FFF2-40B4-BE49-F238E27FC236}">
                <a16:creationId xmlns:a16="http://schemas.microsoft.com/office/drawing/2014/main" id="{E66642E4-C1A9-BB34-4F1F-A0DE30370BE2}"/>
              </a:ext>
            </a:extLst>
          </p:cNvPr>
          <p:cNvGrpSpPr/>
          <p:nvPr/>
        </p:nvGrpSpPr>
        <p:grpSpPr>
          <a:xfrm>
            <a:off x="5016000" y="4595102"/>
            <a:ext cx="2146041" cy="2185172"/>
            <a:chOff x="5039484" y="4690352"/>
            <a:chExt cx="2146041" cy="218517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39484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125795" y="4799089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brown</a:t>
                </a:r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586253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0F49F110-53AA-950D-DEB3-60B0E29C0571}"/>
                </a:ext>
              </a:extLst>
            </p:cNvPr>
            <p:cNvSpPr/>
            <p:nvPr/>
          </p:nvSpPr>
          <p:spPr>
            <a:xfrm>
              <a:off x="5308600" y="4989889"/>
              <a:ext cx="1574800" cy="1236358"/>
            </a:xfrm>
            <a:prstGeom prst="roundRect">
              <a:avLst/>
            </a:prstGeom>
            <a:solidFill>
              <a:srgbClr val="CC66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68" name="グループ化 2067">
            <a:extLst>
              <a:ext uri="{FF2B5EF4-FFF2-40B4-BE49-F238E27FC236}">
                <a16:creationId xmlns:a16="http://schemas.microsoft.com/office/drawing/2014/main" id="{E39CA78B-3750-0A31-FB90-673191DB5D28}"/>
              </a:ext>
            </a:extLst>
          </p:cNvPr>
          <p:cNvGrpSpPr/>
          <p:nvPr/>
        </p:nvGrpSpPr>
        <p:grpSpPr>
          <a:xfrm>
            <a:off x="5016000" y="86215"/>
            <a:ext cx="2146041" cy="2185172"/>
            <a:chOff x="5039484" y="169152"/>
            <a:chExt cx="2146041" cy="2185172"/>
          </a:xfrm>
        </p:grpSpPr>
        <p:sp>
          <p:nvSpPr>
            <p:cNvPr id="2062" name="正方形/長方形 2061">
              <a:extLst>
                <a:ext uri="{FF2B5EF4-FFF2-40B4-BE49-F238E27FC236}">
                  <a16:creationId xmlns:a16="http://schemas.microsoft.com/office/drawing/2014/main" id="{B7BEEFDA-C682-D538-A578-2C4CFD31D07A}"/>
                </a:ext>
              </a:extLst>
            </p:cNvPr>
            <p:cNvSpPr/>
            <p:nvPr/>
          </p:nvSpPr>
          <p:spPr>
            <a:xfrm>
              <a:off x="5039484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063" name="グループ化 2062">
              <a:extLst>
                <a:ext uri="{FF2B5EF4-FFF2-40B4-BE49-F238E27FC236}">
                  <a16:creationId xmlns:a16="http://schemas.microsoft.com/office/drawing/2014/main" id="{BB3C2E53-B4F9-F4DA-520D-B9D6E03F44DB}"/>
                </a:ext>
              </a:extLst>
            </p:cNvPr>
            <p:cNvGrpSpPr/>
            <p:nvPr/>
          </p:nvGrpSpPr>
          <p:grpSpPr>
            <a:xfrm>
              <a:off x="5125795" y="277889"/>
              <a:ext cx="1980000" cy="1979998"/>
              <a:chOff x="5514392" y="2063098"/>
              <a:chExt cx="1980000" cy="1979998"/>
            </a:xfrm>
          </p:grpSpPr>
          <p:sp>
            <p:nvSpPr>
              <p:cNvPr id="2064" name="正方形/長方形 2063">
                <a:extLst>
                  <a:ext uri="{FF2B5EF4-FFF2-40B4-BE49-F238E27FC236}">
                    <a16:creationId xmlns:a16="http://schemas.microsoft.com/office/drawing/2014/main" id="{C776E59F-0395-0033-EF10-B20B61F3121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orange</a:t>
                </a:r>
              </a:p>
            </p:txBody>
          </p:sp>
          <p:cxnSp>
            <p:nvCxnSpPr>
              <p:cNvPr id="2069" name="直線コネクタ 2068">
                <a:extLst>
                  <a:ext uri="{FF2B5EF4-FFF2-40B4-BE49-F238E27FC236}">
                    <a16:creationId xmlns:a16="http://schemas.microsoft.com/office/drawing/2014/main" id="{88419B4F-0A98-2798-C6B6-FF7A6DD674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D9E17BB6-2CA6-141A-666B-0EFFB7F3BB12}"/>
                </a:ext>
              </a:extLst>
            </p:cNvPr>
            <p:cNvSpPr/>
            <p:nvPr/>
          </p:nvSpPr>
          <p:spPr>
            <a:xfrm>
              <a:off x="5308600" y="447193"/>
              <a:ext cx="1574800" cy="1236358"/>
            </a:xfrm>
            <a:prstGeom prst="roundRect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7" name="グループ化 2076">
            <a:extLst>
              <a:ext uri="{FF2B5EF4-FFF2-40B4-BE49-F238E27FC236}">
                <a16:creationId xmlns:a16="http://schemas.microsoft.com/office/drawing/2014/main" id="{50188060-2C9C-E640-3FFA-DC90D6397815}"/>
              </a:ext>
            </a:extLst>
          </p:cNvPr>
          <p:cNvGrpSpPr/>
          <p:nvPr/>
        </p:nvGrpSpPr>
        <p:grpSpPr>
          <a:xfrm>
            <a:off x="2676000" y="4595102"/>
            <a:ext cx="2146041" cy="2185172"/>
            <a:chOff x="2681883" y="4690352"/>
            <a:chExt cx="2146041" cy="218517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81883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768194" y="4799089"/>
              <a:ext cx="1980000" cy="1979998"/>
              <a:chOff x="5514392" y="2063098"/>
              <a:chExt cx="1980000" cy="1979998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purple</a:t>
                </a:r>
              </a:p>
            </p:txBody>
          </p: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586253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四角形: 角を丸くする 31">
              <a:extLst>
                <a:ext uri="{FF2B5EF4-FFF2-40B4-BE49-F238E27FC236}">
                  <a16:creationId xmlns:a16="http://schemas.microsoft.com/office/drawing/2014/main" id="{E4F49A56-14B3-947F-8791-FDD3CB32F21D}"/>
                </a:ext>
              </a:extLst>
            </p:cNvPr>
            <p:cNvSpPr/>
            <p:nvPr/>
          </p:nvSpPr>
          <p:spPr>
            <a:xfrm>
              <a:off x="2969232" y="5012653"/>
              <a:ext cx="1574800" cy="1236358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0" name="グループ化 2069">
            <a:extLst>
              <a:ext uri="{FF2B5EF4-FFF2-40B4-BE49-F238E27FC236}">
                <a16:creationId xmlns:a16="http://schemas.microsoft.com/office/drawing/2014/main" id="{A2298718-4F76-94A6-97F5-360247A2E385}"/>
              </a:ext>
            </a:extLst>
          </p:cNvPr>
          <p:cNvGrpSpPr/>
          <p:nvPr/>
        </p:nvGrpSpPr>
        <p:grpSpPr>
          <a:xfrm>
            <a:off x="7356000" y="61788"/>
            <a:ext cx="2146041" cy="2185172"/>
            <a:chOff x="7397085" y="169152"/>
            <a:chExt cx="2146041" cy="218517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1249F4B-BB24-13E8-680D-DBFE80575887}"/>
                </a:ext>
              </a:extLst>
            </p:cNvPr>
            <p:cNvSpPr/>
            <p:nvPr/>
          </p:nvSpPr>
          <p:spPr>
            <a:xfrm>
              <a:off x="7397085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92DCF932-986B-BD07-3F78-7DF8BB063127}"/>
                </a:ext>
              </a:extLst>
            </p:cNvPr>
            <p:cNvGrpSpPr/>
            <p:nvPr/>
          </p:nvGrpSpPr>
          <p:grpSpPr>
            <a:xfrm>
              <a:off x="7497657" y="295014"/>
              <a:ext cx="2045469" cy="1979998"/>
              <a:chOff x="3171052" y="-235288"/>
              <a:chExt cx="2045469" cy="1979998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E8675277-DF3F-6CE3-CBBE-CCCBC049DE95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kumimoji="1"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yellow</a:t>
                </a:r>
              </a:p>
            </p:txBody>
          </p:sp>
          <p:cxnSp>
            <p:nvCxnSpPr>
              <p:cNvPr id="2048" name="直線コネクタ 2047">
                <a:extLst>
                  <a:ext uri="{FF2B5EF4-FFF2-40B4-BE49-F238E27FC236}">
                    <a16:creationId xmlns:a16="http://schemas.microsoft.com/office/drawing/2014/main" id="{5483C858-037E-7A46-7210-1227C333D5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F97ABFBF-4F82-58E6-D7A3-0DA2E55C40C9}"/>
                </a:ext>
              </a:extLst>
            </p:cNvPr>
            <p:cNvSpPr/>
            <p:nvPr/>
          </p:nvSpPr>
          <p:spPr>
            <a:xfrm>
              <a:off x="7715250" y="447193"/>
              <a:ext cx="1574800" cy="123635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5" name="グループ化 2074">
            <a:extLst>
              <a:ext uri="{FF2B5EF4-FFF2-40B4-BE49-F238E27FC236}">
                <a16:creationId xmlns:a16="http://schemas.microsoft.com/office/drawing/2014/main" id="{D8BA395D-182B-BBA6-05E3-1270485E149D}"/>
              </a:ext>
            </a:extLst>
          </p:cNvPr>
          <p:cNvGrpSpPr/>
          <p:nvPr/>
        </p:nvGrpSpPr>
        <p:grpSpPr>
          <a:xfrm>
            <a:off x="7356000" y="4595102"/>
            <a:ext cx="2146041" cy="2185172"/>
            <a:chOff x="7397085" y="4690352"/>
            <a:chExt cx="2146041" cy="2185172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97085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497657" y="4816214"/>
              <a:ext cx="2045469" cy="1979998"/>
              <a:chOff x="3171052" y="-235288"/>
              <a:chExt cx="2045469" cy="1979998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pink</a:t>
                </a:r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270669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6F3FAD02-602F-9DAF-47F6-3F7BAC65D692}"/>
                </a:ext>
              </a:extLst>
            </p:cNvPr>
            <p:cNvSpPr/>
            <p:nvPr/>
          </p:nvSpPr>
          <p:spPr>
            <a:xfrm>
              <a:off x="7715235" y="4989889"/>
              <a:ext cx="1574800" cy="1236358"/>
            </a:xfrm>
            <a:prstGeom prst="round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1" name="グループ化 2070">
            <a:extLst>
              <a:ext uri="{FF2B5EF4-FFF2-40B4-BE49-F238E27FC236}">
                <a16:creationId xmlns:a16="http://schemas.microsoft.com/office/drawing/2014/main" id="{A00DFC58-5C94-7F26-B372-442F16F91D56}"/>
              </a:ext>
            </a:extLst>
          </p:cNvPr>
          <p:cNvGrpSpPr/>
          <p:nvPr/>
        </p:nvGrpSpPr>
        <p:grpSpPr>
          <a:xfrm>
            <a:off x="9696000" y="90000"/>
            <a:ext cx="2146041" cy="2185172"/>
            <a:chOff x="9754686" y="169152"/>
            <a:chExt cx="2146041" cy="2185172"/>
          </a:xfrm>
        </p:grpSpPr>
        <p:sp>
          <p:nvSpPr>
            <p:cNvPr id="2049" name="正方形/長方形 2048">
              <a:extLst>
                <a:ext uri="{FF2B5EF4-FFF2-40B4-BE49-F238E27FC236}">
                  <a16:creationId xmlns:a16="http://schemas.microsoft.com/office/drawing/2014/main" id="{89F5ABB2-9E27-FFE9-FD3C-4DC3585BCAFD}"/>
                </a:ext>
              </a:extLst>
            </p:cNvPr>
            <p:cNvSpPr/>
            <p:nvPr/>
          </p:nvSpPr>
          <p:spPr>
            <a:xfrm>
              <a:off x="9754686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050" name="グループ化 2049">
              <a:extLst>
                <a:ext uri="{FF2B5EF4-FFF2-40B4-BE49-F238E27FC236}">
                  <a16:creationId xmlns:a16="http://schemas.microsoft.com/office/drawing/2014/main" id="{250E93C8-3641-7E32-7D62-2D232D27904F}"/>
                </a:ext>
              </a:extLst>
            </p:cNvPr>
            <p:cNvGrpSpPr/>
            <p:nvPr/>
          </p:nvGrpSpPr>
          <p:grpSpPr>
            <a:xfrm>
              <a:off x="9840997" y="277889"/>
              <a:ext cx="1980000" cy="1979998"/>
              <a:chOff x="5514392" y="2063098"/>
              <a:chExt cx="1980000" cy="1979998"/>
            </a:xfrm>
          </p:grpSpPr>
          <p:sp>
            <p:nvSpPr>
              <p:cNvPr id="2051" name="正方形/長方形 2050">
                <a:extLst>
                  <a:ext uri="{FF2B5EF4-FFF2-40B4-BE49-F238E27FC236}">
                    <a16:creationId xmlns:a16="http://schemas.microsoft.com/office/drawing/2014/main" id="{4EABFD78-6F54-7733-A60C-18932C419966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green</a:t>
                </a: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2052" name="直線コネクタ 2051">
                <a:extLst>
                  <a:ext uri="{FF2B5EF4-FFF2-40B4-BE49-F238E27FC236}">
                    <a16:creationId xmlns:a16="http://schemas.microsoft.com/office/drawing/2014/main" id="{7C8C6864-8864-FC9C-D0A8-F203DCEA7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2B7DC1EE-FC4C-71A6-E19B-CEE99F700E0D}"/>
                </a:ext>
              </a:extLst>
            </p:cNvPr>
            <p:cNvSpPr/>
            <p:nvPr/>
          </p:nvSpPr>
          <p:spPr>
            <a:xfrm>
              <a:off x="10007600" y="447193"/>
              <a:ext cx="1574800" cy="123635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3" name="グループ化 2072">
            <a:extLst>
              <a:ext uri="{FF2B5EF4-FFF2-40B4-BE49-F238E27FC236}">
                <a16:creationId xmlns:a16="http://schemas.microsoft.com/office/drawing/2014/main" id="{76F20266-4543-3AB8-A0B3-B363BBBC291F}"/>
              </a:ext>
            </a:extLst>
          </p:cNvPr>
          <p:cNvGrpSpPr/>
          <p:nvPr/>
        </p:nvGrpSpPr>
        <p:grpSpPr>
          <a:xfrm>
            <a:off x="9696000" y="2280762"/>
            <a:ext cx="2146041" cy="2185172"/>
            <a:chOff x="9754686" y="2442009"/>
            <a:chExt cx="2146041" cy="2185172"/>
          </a:xfrm>
        </p:grpSpPr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5206B399-C482-C9A1-3B17-04843FD5FC78}"/>
                </a:ext>
              </a:extLst>
            </p:cNvPr>
            <p:cNvSpPr/>
            <p:nvPr/>
          </p:nvSpPr>
          <p:spPr>
            <a:xfrm>
              <a:off x="9754686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81" name="グループ化 80">
              <a:extLst>
                <a:ext uri="{FF2B5EF4-FFF2-40B4-BE49-F238E27FC236}">
                  <a16:creationId xmlns:a16="http://schemas.microsoft.com/office/drawing/2014/main" id="{74A2E2F3-C0AF-2C70-B8C6-D6CC91E0EE9C}"/>
                </a:ext>
              </a:extLst>
            </p:cNvPr>
            <p:cNvGrpSpPr/>
            <p:nvPr/>
          </p:nvGrpSpPr>
          <p:grpSpPr>
            <a:xfrm>
              <a:off x="9840997" y="2550746"/>
              <a:ext cx="1980000" cy="1979998"/>
              <a:chOff x="5514392" y="2063098"/>
              <a:chExt cx="1980000" cy="1979998"/>
            </a:xfrm>
          </p:grpSpPr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D8AF92C6-2325-06F4-B41F-350A1FCA0F7C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blue</a:t>
                </a:r>
              </a:p>
            </p:txBody>
          </p:sp>
          <p:cxnSp>
            <p:nvCxnSpPr>
              <p:cNvPr id="83" name="直線コネクタ 82">
                <a:extLst>
                  <a:ext uri="{FF2B5EF4-FFF2-40B4-BE49-F238E27FC236}">
                    <a16:creationId xmlns:a16="http://schemas.microsoft.com/office/drawing/2014/main" id="{90E83282-85FE-EE03-2BFB-612380EF4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061B2C0C-C810-D878-85E8-6A16A452A2A4}"/>
                </a:ext>
              </a:extLst>
            </p:cNvPr>
            <p:cNvSpPr/>
            <p:nvPr/>
          </p:nvSpPr>
          <p:spPr>
            <a:xfrm>
              <a:off x="10020300" y="2770642"/>
              <a:ext cx="1574800" cy="1236358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9EBA3DC7-F13F-EE37-7E60-4447E7E9B26D}"/>
              </a:ext>
            </a:extLst>
          </p:cNvPr>
          <p:cNvGrpSpPr/>
          <p:nvPr/>
        </p:nvGrpSpPr>
        <p:grpSpPr>
          <a:xfrm>
            <a:off x="7356000" y="2296622"/>
            <a:ext cx="2146041" cy="2185172"/>
            <a:chOff x="7397085" y="2442009"/>
            <a:chExt cx="2146041" cy="2185172"/>
          </a:xfrm>
        </p:grpSpPr>
        <p:sp>
          <p:nvSpPr>
            <p:cNvPr id="2078" name="正方形/長方形 2077">
              <a:extLst>
                <a:ext uri="{FF2B5EF4-FFF2-40B4-BE49-F238E27FC236}">
                  <a16:creationId xmlns:a16="http://schemas.microsoft.com/office/drawing/2014/main" id="{68A598B1-9C68-18A7-BF49-EC6886FCE5E6}"/>
                </a:ext>
              </a:extLst>
            </p:cNvPr>
            <p:cNvSpPr/>
            <p:nvPr/>
          </p:nvSpPr>
          <p:spPr>
            <a:xfrm>
              <a:off x="7397085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079" name="グループ化 2078">
              <a:extLst>
                <a:ext uri="{FF2B5EF4-FFF2-40B4-BE49-F238E27FC236}">
                  <a16:creationId xmlns:a16="http://schemas.microsoft.com/office/drawing/2014/main" id="{967F4B86-26DF-7B68-6AB4-D5957F9438B6}"/>
                </a:ext>
              </a:extLst>
            </p:cNvPr>
            <p:cNvGrpSpPr/>
            <p:nvPr/>
          </p:nvGrpSpPr>
          <p:grpSpPr>
            <a:xfrm>
              <a:off x="7478607" y="2548821"/>
              <a:ext cx="2064519" cy="1979998"/>
              <a:chOff x="3152002" y="-254338"/>
              <a:chExt cx="2064519" cy="1979998"/>
            </a:xfrm>
          </p:grpSpPr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615FFFAD-2A6E-DC5A-D7E9-76384D5E48D9}"/>
                  </a:ext>
                </a:extLst>
              </p:cNvPr>
              <p:cNvSpPr/>
              <p:nvPr/>
            </p:nvSpPr>
            <p:spPr>
              <a:xfrm>
                <a:off x="3152002" y="-25433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silver</a:t>
                </a:r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71" name="直線コネクタ 70">
                <a:extLst>
                  <a:ext uri="{FF2B5EF4-FFF2-40B4-BE49-F238E27FC236}">
                    <a16:creationId xmlns:a16="http://schemas.microsoft.com/office/drawing/2014/main" id="{C766B1EA-2645-7BCD-6D20-932128FD1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1FCCFF72-CDFE-D424-3484-038B759ECBBA}"/>
                </a:ext>
              </a:extLst>
            </p:cNvPr>
            <p:cNvSpPr/>
            <p:nvPr/>
          </p:nvSpPr>
          <p:spPr>
            <a:xfrm>
              <a:off x="7708900" y="2770642"/>
              <a:ext cx="1574800" cy="1236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8965C759-242C-22B8-D7CF-29D275773C33}"/>
                </a:ext>
              </a:extLst>
            </p:cNvPr>
            <p:cNvSpPr/>
            <p:nvPr/>
          </p:nvSpPr>
          <p:spPr>
            <a:xfrm>
              <a:off x="9056028" y="3729300"/>
              <a:ext cx="128729" cy="188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4E8727AA-B41C-9252-3002-0CA009180EBD}"/>
                </a:ext>
              </a:extLst>
            </p:cNvPr>
            <p:cNvSpPr/>
            <p:nvPr/>
          </p:nvSpPr>
          <p:spPr>
            <a:xfrm>
              <a:off x="9060995" y="3062375"/>
              <a:ext cx="128729" cy="6154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3456F29-6969-ECB9-1F48-A93E680D1B99}"/>
              </a:ext>
            </a:extLst>
          </p:cNvPr>
          <p:cNvGrpSpPr/>
          <p:nvPr/>
        </p:nvGrpSpPr>
        <p:grpSpPr>
          <a:xfrm>
            <a:off x="5016000" y="2325055"/>
            <a:ext cx="2146041" cy="2185172"/>
            <a:chOff x="5039484" y="2442009"/>
            <a:chExt cx="2146041" cy="2185172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155B53C3-4695-5B99-AABC-0C19202E7117}"/>
                </a:ext>
              </a:extLst>
            </p:cNvPr>
            <p:cNvSpPr/>
            <p:nvPr/>
          </p:nvSpPr>
          <p:spPr>
            <a:xfrm>
              <a:off x="5039484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9F584580-80CF-1B7F-8A0E-AEA56A451F5F}"/>
                </a:ext>
              </a:extLst>
            </p:cNvPr>
            <p:cNvGrpSpPr/>
            <p:nvPr/>
          </p:nvGrpSpPr>
          <p:grpSpPr>
            <a:xfrm>
              <a:off x="5125795" y="2550746"/>
              <a:ext cx="1980000" cy="1979998"/>
              <a:chOff x="5514392" y="2063098"/>
              <a:chExt cx="1980000" cy="1979998"/>
            </a:xfrm>
          </p:grpSpPr>
          <p:sp>
            <p:nvSpPr>
              <p:cNvPr id="94" name="正方形/長方形 93">
                <a:extLst>
                  <a:ext uri="{FF2B5EF4-FFF2-40B4-BE49-F238E27FC236}">
                    <a16:creationId xmlns:a16="http://schemas.microsoft.com/office/drawing/2014/main" id="{D55E6CC0-C68E-D92F-8016-73116BA632A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gold</a:t>
                </a:r>
              </a:p>
            </p:txBody>
          </p:sp>
          <p:cxnSp>
            <p:nvCxnSpPr>
              <p:cNvPr id="95" name="直線コネクタ 94">
                <a:extLst>
                  <a:ext uri="{FF2B5EF4-FFF2-40B4-BE49-F238E27FC236}">
                    <a16:creationId xmlns:a16="http://schemas.microsoft.com/office/drawing/2014/main" id="{9D236CF6-8672-AB8D-96D2-988CF7994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F9E384FB-A5A3-57EE-C1BC-E2F1829E41FA}"/>
                </a:ext>
              </a:extLst>
            </p:cNvPr>
            <p:cNvSpPr/>
            <p:nvPr/>
          </p:nvSpPr>
          <p:spPr>
            <a:xfrm>
              <a:off x="5321300" y="2770642"/>
              <a:ext cx="1574800" cy="1236358"/>
            </a:xfrm>
            <a:prstGeom prst="roundRect">
              <a:avLst/>
            </a:prstGeom>
            <a:solidFill>
              <a:srgbClr val="FFCC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DAD26626-E465-125B-76D8-663C6EFC38DE}"/>
                </a:ext>
              </a:extLst>
            </p:cNvPr>
            <p:cNvSpPr/>
            <p:nvPr/>
          </p:nvSpPr>
          <p:spPr>
            <a:xfrm>
              <a:off x="6630282" y="3719672"/>
              <a:ext cx="128729" cy="188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7FBB6946-AD21-4C64-C27D-1A7B8D05B2FB}"/>
                </a:ext>
              </a:extLst>
            </p:cNvPr>
            <p:cNvSpPr/>
            <p:nvPr/>
          </p:nvSpPr>
          <p:spPr>
            <a:xfrm>
              <a:off x="6635249" y="3052747"/>
              <a:ext cx="128729" cy="6154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4" name="グループ化 2073">
            <a:extLst>
              <a:ext uri="{FF2B5EF4-FFF2-40B4-BE49-F238E27FC236}">
                <a16:creationId xmlns:a16="http://schemas.microsoft.com/office/drawing/2014/main" id="{2D71E789-6DFA-DE0C-DA76-EA4F8ECD83E0}"/>
              </a:ext>
            </a:extLst>
          </p:cNvPr>
          <p:cNvGrpSpPr/>
          <p:nvPr/>
        </p:nvGrpSpPr>
        <p:grpSpPr>
          <a:xfrm>
            <a:off x="9696000" y="4595102"/>
            <a:ext cx="2146041" cy="2185172"/>
            <a:chOff x="9754686" y="4690352"/>
            <a:chExt cx="2146041" cy="2185172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754686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9840997" y="4799089"/>
              <a:ext cx="1980000" cy="19799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53" name="Picture 2" descr="大きな虹のイラスト">
              <a:extLst>
                <a:ext uri="{FF2B5EF4-FFF2-40B4-BE49-F238E27FC236}">
                  <a16:creationId xmlns:a16="http://schemas.microsoft.com/office/drawing/2014/main" id="{37F7B833-342D-89BA-6402-35DF4DB21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65">
              <a:off x="10088720" y="5168284"/>
              <a:ext cx="1477971" cy="12008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65" name="テキスト ボックス 2064">
              <a:extLst>
                <a:ext uri="{FF2B5EF4-FFF2-40B4-BE49-F238E27FC236}">
                  <a16:creationId xmlns:a16="http://schemas.microsoft.com/office/drawing/2014/main" id="{372DD743-C453-FFA5-76C8-C2066E5C94A6}"/>
                </a:ext>
              </a:extLst>
            </p:cNvPr>
            <p:cNvSpPr txBox="1"/>
            <p:nvPr/>
          </p:nvSpPr>
          <p:spPr>
            <a:xfrm>
              <a:off x="10051166" y="5029027"/>
              <a:ext cx="1601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7030A0"/>
                  </a:solidFill>
                  <a:latin typeface="+mj-ea"/>
                  <a:ea typeface="+mj-ea"/>
                </a:rPr>
                <a:t>英単語カード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583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0A12758-C28B-D930-B2AC-0F9587752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28125">
            <a:off x="5113473" y="1609229"/>
            <a:ext cx="6091296" cy="3531995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800374E-4FE2-8A12-E7A9-04E71D27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379">
            <a:off x="863421" y="299163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678" y="286988"/>
            <a:ext cx="10058400" cy="1450757"/>
          </a:xfrm>
        </p:spPr>
        <p:txBody>
          <a:bodyPr/>
          <a:lstStyle/>
          <a:p>
            <a:r>
              <a:rPr lang="ja-JP" altLang="en-US"/>
              <a:t>数字</a:t>
            </a:r>
            <a:r>
              <a:rPr kumimoji="1" lang="ja-JP" altLang="en-US"/>
              <a:t>カード</a:t>
            </a:r>
          </a:p>
        </p:txBody>
      </p:sp>
      <p:pic>
        <p:nvPicPr>
          <p:cNvPr id="1026" name="Picture 2" descr="数字 2 イラスト文字">
            <a:extLst>
              <a:ext uri="{FF2B5EF4-FFF2-40B4-BE49-F238E27FC236}">
                <a16:creationId xmlns:a16="http://schemas.microsoft.com/office/drawing/2014/main" id="{7DE0A4F6-5E09-14F0-9B8C-4576BDDF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8082">
            <a:off x="1082813" y="1921226"/>
            <a:ext cx="11049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A9A179-389C-CA19-0BF9-BCDD07B20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00" y="157162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3C6FBF-2499-E5C4-FC79-9FE0250F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0841">
            <a:off x="10056728" y="4740039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39AFBB2-9088-90D9-E2F9-49396598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319" y="4067286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4A3B484-656C-6895-3C55-2E53DDACC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984">
            <a:off x="4623142" y="4669836"/>
            <a:ext cx="1863845" cy="218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3E9C90A-A926-E7C4-ACB7-3E09A203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09" y="1754915"/>
            <a:ext cx="2659917" cy="31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94F8AA2-171E-E67F-24DF-36359327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0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28AAAF9-3127-9D85-DF24-C96B4B26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78" y="4824413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D07716BF-514B-D529-B40F-233A58AA6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76" y="3243831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137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1" name="グループ化 2060">
            <a:extLst>
              <a:ext uri="{FF2B5EF4-FFF2-40B4-BE49-F238E27FC236}">
                <a16:creationId xmlns:a16="http://schemas.microsoft.com/office/drawing/2014/main" id="{82AFAA69-C461-AFA4-98EB-85C35CEFB5D3}"/>
              </a:ext>
            </a:extLst>
          </p:cNvPr>
          <p:cNvGrpSpPr/>
          <p:nvPr/>
        </p:nvGrpSpPr>
        <p:grpSpPr>
          <a:xfrm>
            <a:off x="-9525" y="90000"/>
            <a:ext cx="12829166" cy="6928242"/>
            <a:chOff x="-9525" y="90000"/>
            <a:chExt cx="12829166" cy="692824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F128ACF6-13E6-EC0D-9BEF-9D3E86362B85}"/>
                </a:ext>
              </a:extLst>
            </p:cNvPr>
            <p:cNvGrpSpPr/>
            <p:nvPr/>
          </p:nvGrpSpPr>
          <p:grpSpPr>
            <a:xfrm>
              <a:off x="419168" y="201866"/>
              <a:ext cx="1980000" cy="1979998"/>
              <a:chOff x="5514392" y="2063098"/>
              <a:chExt cx="1980000" cy="1979998"/>
            </a:xfrm>
          </p:grpSpPr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3149FDDA-9432-D00F-C35F-C46D2C370B9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one</a:t>
                </a:r>
              </a:p>
            </p:txBody>
          </p: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5C12D609-D1EE-8443-D57F-C284B7B48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53" name="楕円 2052">
              <a:extLst>
                <a:ext uri="{FF2B5EF4-FFF2-40B4-BE49-F238E27FC236}">
                  <a16:creationId xmlns:a16="http://schemas.microsoft.com/office/drawing/2014/main" id="{D4049754-C34B-684D-1437-90856BC8701B}"/>
                </a:ext>
              </a:extLst>
            </p:cNvPr>
            <p:cNvSpPr/>
            <p:nvPr/>
          </p:nvSpPr>
          <p:spPr>
            <a:xfrm>
              <a:off x="659720" y="383606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AAB00189-7823-31F3-9050-5AFF030E3C3B}"/>
                </a:ext>
              </a:extLst>
            </p:cNvPr>
            <p:cNvGrpSpPr/>
            <p:nvPr/>
          </p:nvGrpSpPr>
          <p:grpSpPr>
            <a:xfrm>
              <a:off x="2762311" y="198737"/>
              <a:ext cx="1980000" cy="1979998"/>
              <a:chOff x="5514392" y="2063098"/>
              <a:chExt cx="1980000" cy="1979998"/>
            </a:xfrm>
          </p:grpSpPr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949AC0BD-3A12-9DD2-9456-B852483B952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two</a:t>
                </a:r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F1460707-B2BF-B7BD-6FAC-15B850B93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5" name="楕円 2064">
              <a:extLst>
                <a:ext uri="{FF2B5EF4-FFF2-40B4-BE49-F238E27FC236}">
                  <a16:creationId xmlns:a16="http://schemas.microsoft.com/office/drawing/2014/main" id="{2773F322-0C8A-3830-DBDA-A57634C52D99}"/>
                </a:ext>
              </a:extLst>
            </p:cNvPr>
            <p:cNvSpPr/>
            <p:nvPr/>
          </p:nvSpPr>
          <p:spPr>
            <a:xfrm>
              <a:off x="3003011" y="362771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2</a:t>
              </a: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D05D279D-1034-7D64-1924-EF0A29672229}"/>
                </a:ext>
              </a:extLst>
            </p:cNvPr>
            <p:cNvGrpSpPr/>
            <p:nvPr/>
          </p:nvGrpSpPr>
          <p:grpSpPr>
            <a:xfrm>
              <a:off x="5102311" y="198737"/>
              <a:ext cx="1980000" cy="1979998"/>
              <a:chOff x="5514392" y="2063098"/>
              <a:chExt cx="1980000" cy="1979998"/>
            </a:xfrm>
          </p:grpSpPr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734BD648-B3B9-AE85-E942-E653622723C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three</a:t>
                </a:r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9151D6B7-DF76-ED22-A3BA-60738156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6" name="楕円 2065">
              <a:extLst>
                <a:ext uri="{FF2B5EF4-FFF2-40B4-BE49-F238E27FC236}">
                  <a16:creationId xmlns:a16="http://schemas.microsoft.com/office/drawing/2014/main" id="{7D9FD714-5604-32F1-5A14-72C7980E9AE5}"/>
                </a:ext>
              </a:extLst>
            </p:cNvPr>
            <p:cNvSpPr/>
            <p:nvPr/>
          </p:nvSpPr>
          <p:spPr>
            <a:xfrm>
              <a:off x="5348326" y="336681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3</a:t>
              </a:r>
            </a:p>
          </p:txBody>
        </p: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CC013764-A0DF-3016-545C-A4A5F68986E5}"/>
                </a:ext>
              </a:extLst>
            </p:cNvPr>
            <p:cNvGrpSpPr/>
            <p:nvPr/>
          </p:nvGrpSpPr>
          <p:grpSpPr>
            <a:xfrm>
              <a:off x="7356000" y="90000"/>
              <a:ext cx="2146041" cy="2185172"/>
              <a:chOff x="7413280" y="298339"/>
              <a:chExt cx="2146041" cy="2185172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E680982-2E73-AAC5-0814-42B979713AF0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CAF71EF5-3D7B-BA30-C1A6-E2533A09E4D6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12C9249E-E0FF-05D9-EC8B-CA143F9DA9E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four</a:t>
                  </a:r>
                </a:p>
              </p:txBody>
            </p:sp>
            <p:cxnSp>
              <p:nvCxnSpPr>
                <p:cNvPr id="40" name="直線コネクタ 39">
                  <a:extLst>
                    <a:ext uri="{FF2B5EF4-FFF2-40B4-BE49-F238E27FC236}">
                      <a16:creationId xmlns:a16="http://schemas.microsoft.com/office/drawing/2014/main" id="{0A630C08-FA5D-0204-2679-4A2A28EA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B0F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67" name="楕円 2066">
              <a:extLst>
                <a:ext uri="{FF2B5EF4-FFF2-40B4-BE49-F238E27FC236}">
                  <a16:creationId xmlns:a16="http://schemas.microsoft.com/office/drawing/2014/main" id="{DCB5B582-68B6-238E-5983-A0B844A3C540}"/>
                </a:ext>
              </a:extLst>
            </p:cNvPr>
            <p:cNvSpPr/>
            <p:nvPr/>
          </p:nvSpPr>
          <p:spPr>
            <a:xfrm>
              <a:off x="7695790" y="336681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4</a:t>
              </a: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DCD021CE-64BB-F99C-D735-AA603FB6AB8F}"/>
                </a:ext>
              </a:extLst>
            </p:cNvPr>
            <p:cNvGrpSpPr/>
            <p:nvPr/>
          </p:nvGrpSpPr>
          <p:grpSpPr>
            <a:xfrm>
              <a:off x="9696000" y="90000"/>
              <a:ext cx="2146041" cy="2185172"/>
              <a:chOff x="7413280" y="298339"/>
              <a:chExt cx="2146041" cy="2185172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1414301-4CE6-54E7-D0FE-2C37AED59E4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8411AE25-8B70-A2EE-7F72-A35359A16442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0B90444-94D5-7FC8-D856-A0C95BBEC21F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five</a:t>
                  </a:r>
                </a:p>
              </p:txBody>
            </p: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C70CD3F3-4E0D-DBFC-49EF-F736AA0B4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B0F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68" name="楕円 2067">
              <a:extLst>
                <a:ext uri="{FF2B5EF4-FFF2-40B4-BE49-F238E27FC236}">
                  <a16:creationId xmlns:a16="http://schemas.microsoft.com/office/drawing/2014/main" id="{62B73E36-2A27-8381-8522-BD632C947694}"/>
                </a:ext>
              </a:extLst>
            </p:cNvPr>
            <p:cNvSpPr/>
            <p:nvPr/>
          </p:nvSpPr>
          <p:spPr>
            <a:xfrm>
              <a:off x="10029932" y="349859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5</a:t>
              </a: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A2A22C4F-9D0A-B605-BF83-867DB1E18BB2}"/>
                </a:ext>
              </a:extLst>
            </p:cNvPr>
            <p:cNvGrpSpPr/>
            <p:nvPr/>
          </p:nvGrpSpPr>
          <p:grpSpPr>
            <a:xfrm>
              <a:off x="419168" y="2449766"/>
              <a:ext cx="1980000" cy="1979998"/>
              <a:chOff x="5514392" y="2063098"/>
              <a:chExt cx="1980000" cy="1979998"/>
            </a:xfrm>
          </p:grpSpPr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E774B57A-98B3-F593-860B-79E5BB6C44D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six</a:t>
                </a:r>
              </a:p>
            </p:txBody>
          </p: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9CAAD25B-9CA1-D6F5-CDA5-CA41D7A41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33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4" name="楕円 2073">
              <a:extLst>
                <a:ext uri="{FF2B5EF4-FFF2-40B4-BE49-F238E27FC236}">
                  <a16:creationId xmlns:a16="http://schemas.microsoft.com/office/drawing/2014/main" id="{116B7516-D728-1328-A2F2-78C6CC5A330D}"/>
                </a:ext>
              </a:extLst>
            </p:cNvPr>
            <p:cNvSpPr/>
            <p:nvPr/>
          </p:nvSpPr>
          <p:spPr>
            <a:xfrm>
              <a:off x="656120" y="2659330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6</a:t>
              </a: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267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46893763-82BB-1E99-9015-5549688F8404}"/>
                </a:ext>
              </a:extLst>
            </p:cNvPr>
            <p:cNvGrpSpPr/>
            <p:nvPr/>
          </p:nvGrpSpPr>
          <p:grpSpPr>
            <a:xfrm>
              <a:off x="2762311" y="2446637"/>
              <a:ext cx="1980000" cy="1979998"/>
              <a:chOff x="5514392" y="2063098"/>
              <a:chExt cx="1980000" cy="1979998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4DB6D2E7-7D0C-BFFB-D6B1-25CA847708D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seven</a:t>
                </a:r>
              </a:p>
            </p:txBody>
          </p: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7B6112FC-3A58-ED50-9153-0A239FC8A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5" name="楕円 2074">
              <a:extLst>
                <a:ext uri="{FF2B5EF4-FFF2-40B4-BE49-F238E27FC236}">
                  <a16:creationId xmlns:a16="http://schemas.microsoft.com/office/drawing/2014/main" id="{AC0018C8-F054-15BE-0BBA-DD401BC826F0}"/>
                </a:ext>
              </a:extLst>
            </p:cNvPr>
            <p:cNvSpPr/>
            <p:nvPr/>
          </p:nvSpPr>
          <p:spPr>
            <a:xfrm>
              <a:off x="2988656" y="2638495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7</a:t>
              </a: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501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37E2AA6-A795-0BFD-346F-4541C7168C92}"/>
                </a:ext>
              </a:extLst>
            </p:cNvPr>
            <p:cNvGrpSpPr/>
            <p:nvPr/>
          </p:nvGrpSpPr>
          <p:grpSpPr>
            <a:xfrm>
              <a:off x="5102311" y="2446637"/>
              <a:ext cx="1980000" cy="1979998"/>
              <a:chOff x="5514392" y="2063098"/>
              <a:chExt cx="1980000" cy="1979998"/>
            </a:xfrm>
          </p:grpSpPr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AF47A1B4-54E1-AB9D-675B-52E8EFE06EB5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eight</a:t>
                </a:r>
              </a:p>
            </p:txBody>
          </p: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8E6A2F34-44FE-78FC-2D63-433D7BD4E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7" name="楕円 2076">
              <a:extLst>
                <a:ext uri="{FF2B5EF4-FFF2-40B4-BE49-F238E27FC236}">
                  <a16:creationId xmlns:a16="http://schemas.microsoft.com/office/drawing/2014/main" id="{15AC7A73-9741-2CAA-7CBE-49C37D1DD6B1}"/>
                </a:ext>
              </a:extLst>
            </p:cNvPr>
            <p:cNvSpPr/>
            <p:nvPr/>
          </p:nvSpPr>
          <p:spPr>
            <a:xfrm>
              <a:off x="5323216" y="2612405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8</a:t>
              </a: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735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F5E0A18C-3260-88A0-6AB3-3B88F7B234F2}"/>
                </a:ext>
              </a:extLst>
            </p:cNvPr>
            <p:cNvGrpSpPr/>
            <p:nvPr/>
          </p:nvGrpSpPr>
          <p:grpSpPr>
            <a:xfrm>
              <a:off x="7442311" y="2446637"/>
              <a:ext cx="1980000" cy="1979998"/>
              <a:chOff x="5514392" y="2063098"/>
              <a:chExt cx="1980000" cy="1979998"/>
            </a:xfrm>
          </p:grpSpPr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0F0AD309-68ED-3319-5FD1-1E4BB3984A0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nine</a:t>
                </a:r>
              </a:p>
            </p:txBody>
          </p: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4C5D3918-0497-D549-AE80-21A4818B1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70C8971D-B1B0-540C-AFA9-86595CA109B9}"/>
                </a:ext>
              </a:extLst>
            </p:cNvPr>
            <p:cNvSpPr/>
            <p:nvPr/>
          </p:nvSpPr>
          <p:spPr>
            <a:xfrm>
              <a:off x="7659925" y="2612405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9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419168" y="4717766"/>
              <a:ext cx="1980000" cy="1979998"/>
              <a:chOff x="5514392" y="2063098"/>
              <a:chExt cx="1980000" cy="1979998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eleven</a:t>
                </a:r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3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73" name="楕円 72">
              <a:extLst>
                <a:ext uri="{FF2B5EF4-FFF2-40B4-BE49-F238E27FC236}">
                  <a16:creationId xmlns:a16="http://schemas.microsoft.com/office/drawing/2014/main" id="{0F51FC1D-2528-01E3-05AA-F4C8EE46C61A}"/>
                </a:ext>
              </a:extLst>
            </p:cNvPr>
            <p:cNvSpPr/>
            <p:nvPr/>
          </p:nvSpPr>
          <p:spPr>
            <a:xfrm>
              <a:off x="665535" y="4938213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11</a:t>
              </a: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969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3488BB89-625C-DB85-60C5-01379581D389}"/>
                </a:ext>
              </a:extLst>
            </p:cNvPr>
            <p:cNvGrpSpPr/>
            <p:nvPr/>
          </p:nvGrpSpPr>
          <p:grpSpPr>
            <a:xfrm>
              <a:off x="9779665" y="2454556"/>
              <a:ext cx="2062376" cy="1979998"/>
              <a:chOff x="9114062" y="4347725"/>
              <a:chExt cx="2062376" cy="1979998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BFEEE8DF-23C9-4ED4-84C8-66AABE7012B2}"/>
                  </a:ext>
                </a:extLst>
              </p:cNvPr>
              <p:cNvSpPr/>
              <p:nvPr/>
            </p:nvSpPr>
            <p:spPr>
              <a:xfrm>
                <a:off x="9114062" y="4347725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ten</a:t>
                </a:r>
              </a:p>
            </p:txBody>
          </p: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49AA3FA9-48F8-45EB-B597-B2B3EDEC3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6438" y="5918534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楕円 73">
              <a:extLst>
                <a:ext uri="{FF2B5EF4-FFF2-40B4-BE49-F238E27FC236}">
                  <a16:creationId xmlns:a16="http://schemas.microsoft.com/office/drawing/2014/main" id="{20C53CE8-12A0-ED74-EC97-E2D6F416A3D7}"/>
                </a:ext>
              </a:extLst>
            </p:cNvPr>
            <p:cNvSpPr/>
            <p:nvPr/>
          </p:nvSpPr>
          <p:spPr>
            <a:xfrm>
              <a:off x="10045765" y="2665463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10</a:t>
              </a:r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7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762311" y="4714637"/>
              <a:ext cx="1980000" cy="1979998"/>
              <a:chOff x="5514392" y="2063098"/>
              <a:chExt cx="1980000" cy="1979998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twelve </a:t>
                </a:r>
              </a:p>
            </p:txBody>
          </p: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楕円 74">
              <a:extLst>
                <a:ext uri="{FF2B5EF4-FFF2-40B4-BE49-F238E27FC236}">
                  <a16:creationId xmlns:a16="http://schemas.microsoft.com/office/drawing/2014/main" id="{FFF23623-FFEF-4FC7-59F0-AA99D0760561}"/>
                </a:ext>
              </a:extLst>
            </p:cNvPr>
            <p:cNvSpPr/>
            <p:nvPr/>
          </p:nvSpPr>
          <p:spPr>
            <a:xfrm>
              <a:off x="3042523" y="4884318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12</a:t>
              </a: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1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102311" y="4714637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thirteen</a:t>
                </a: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楕円 75">
              <a:extLst>
                <a:ext uri="{FF2B5EF4-FFF2-40B4-BE49-F238E27FC236}">
                  <a16:creationId xmlns:a16="http://schemas.microsoft.com/office/drawing/2014/main" id="{852C6A84-EF3D-D515-9403-7EABFC98206E}"/>
                </a:ext>
              </a:extLst>
            </p:cNvPr>
            <p:cNvSpPr/>
            <p:nvPr/>
          </p:nvSpPr>
          <p:spPr>
            <a:xfrm>
              <a:off x="5373598" y="4938213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13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5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456572" y="4731762"/>
              <a:ext cx="2045469" cy="1979998"/>
              <a:chOff x="3171052" y="-235288"/>
              <a:chExt cx="2045469" cy="1979998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fourteen</a:t>
                </a: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A770740B-7B54-E732-058A-DAF89B120516}"/>
                </a:ext>
              </a:extLst>
            </p:cNvPr>
            <p:cNvSpPr/>
            <p:nvPr/>
          </p:nvSpPr>
          <p:spPr>
            <a:xfrm>
              <a:off x="7679720" y="4914259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14</a:t>
              </a: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69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D997D056-C9D3-73BF-947E-43F9B7322544}"/>
                </a:ext>
              </a:extLst>
            </p:cNvPr>
            <p:cNvGrpSpPr/>
            <p:nvPr/>
          </p:nvGrpSpPr>
          <p:grpSpPr>
            <a:xfrm>
              <a:off x="9782311" y="4714637"/>
              <a:ext cx="1980000" cy="1979998"/>
              <a:chOff x="5514392" y="2063098"/>
              <a:chExt cx="1980000" cy="1979998"/>
            </a:xfrm>
          </p:grpSpPr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CBEC9701-6E6D-1BA6-8CC7-DBE62DBB06F8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fifteen</a:t>
                </a: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fifteen</a:t>
                </a: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661666C2-BB36-BC08-54BF-87CC0D20C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楕円 77">
              <a:extLst>
                <a:ext uri="{FF2B5EF4-FFF2-40B4-BE49-F238E27FC236}">
                  <a16:creationId xmlns:a16="http://schemas.microsoft.com/office/drawing/2014/main" id="{1DCC5902-05F4-9AAC-0A0F-F430B9199565}"/>
                </a:ext>
              </a:extLst>
            </p:cNvPr>
            <p:cNvSpPr/>
            <p:nvPr/>
          </p:nvSpPr>
          <p:spPr>
            <a:xfrm>
              <a:off x="10045765" y="4914259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27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18E7E84-97E8-6E83-5F91-A199EE68C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5070"/>
          <a:stretch/>
        </p:blipFill>
        <p:spPr>
          <a:xfrm>
            <a:off x="-9525" y="6042794"/>
            <a:ext cx="12829166" cy="918298"/>
          </a:xfrm>
          <a:prstGeom prst="rect">
            <a:avLst/>
          </a:prstGeom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A7247B8-E838-668D-490E-B87F93150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8" b="6080"/>
          <a:stretch/>
        </p:blipFill>
        <p:spPr>
          <a:xfrm>
            <a:off x="143927" y="1384217"/>
            <a:ext cx="12048074" cy="500995"/>
          </a:xfrm>
          <a:prstGeom prst="rect">
            <a:avLst/>
          </a:prstGeom>
          <a:ln>
            <a:noFill/>
          </a:ln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5537CE9-1EED-6E45-BA91-B5FD5EBFC7B2}"/>
              </a:ext>
            </a:extLst>
          </p:cNvPr>
          <p:cNvGrpSpPr/>
          <p:nvPr/>
        </p:nvGrpSpPr>
        <p:grpSpPr>
          <a:xfrm>
            <a:off x="417968" y="4735544"/>
            <a:ext cx="1980000" cy="1979998"/>
            <a:chOff x="5514392" y="2063098"/>
            <a:chExt cx="1980000" cy="1979998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B49D54A-0EBE-F627-557E-05E8F889DD3E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twenty-six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F72A5FFA-82A2-7A76-3DD6-60F6AF6677E0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A2F8EF9-75DC-9737-59DF-43367DE69A9C}"/>
              </a:ext>
            </a:extLst>
          </p:cNvPr>
          <p:cNvSpPr/>
          <p:nvPr/>
        </p:nvSpPr>
        <p:spPr>
          <a:xfrm>
            <a:off x="334800" y="4623678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0F51FC1D-2528-01E3-05AA-F4C8EE46C61A}"/>
              </a:ext>
            </a:extLst>
          </p:cNvPr>
          <p:cNvSpPr/>
          <p:nvPr/>
        </p:nvSpPr>
        <p:spPr>
          <a:xfrm>
            <a:off x="664335" y="4955991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26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2CB1BF-6FFA-A248-28CE-71DBBADD7755}"/>
              </a:ext>
            </a:extLst>
          </p:cNvPr>
          <p:cNvSpPr/>
          <p:nvPr/>
        </p:nvSpPr>
        <p:spPr>
          <a:xfrm>
            <a:off x="2676000" y="4623678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5DCDDFE-32D3-EA2F-2420-0A26C0647480}"/>
              </a:ext>
            </a:extLst>
          </p:cNvPr>
          <p:cNvGrpSpPr/>
          <p:nvPr/>
        </p:nvGrpSpPr>
        <p:grpSpPr>
          <a:xfrm>
            <a:off x="2762311" y="4732415"/>
            <a:ext cx="1980000" cy="1979998"/>
            <a:chOff x="5514392" y="2063098"/>
            <a:chExt cx="1980000" cy="1979998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DD109E9-D270-9A73-C181-484745A8CA6A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28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</a:t>
              </a:r>
              <a:r>
                <a:rPr lang="en-US" altLang="ja-JP" sz="28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seven</a:t>
              </a: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B4601E1D-4DD3-1FCC-B821-F92585DBA6E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楕円 74">
            <a:extLst>
              <a:ext uri="{FF2B5EF4-FFF2-40B4-BE49-F238E27FC236}">
                <a16:creationId xmlns:a16="http://schemas.microsoft.com/office/drawing/2014/main" id="{FFF23623-FFEF-4FC7-59F0-AA99D0760561}"/>
              </a:ext>
            </a:extLst>
          </p:cNvPr>
          <p:cNvSpPr/>
          <p:nvPr/>
        </p:nvSpPr>
        <p:spPr>
          <a:xfrm>
            <a:off x="3042523" y="4902096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27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7291911-9995-DA86-3140-B5EA74719D39}"/>
              </a:ext>
            </a:extLst>
          </p:cNvPr>
          <p:cNvSpPr/>
          <p:nvPr/>
        </p:nvSpPr>
        <p:spPr>
          <a:xfrm>
            <a:off x="5016000" y="4623678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EB0FED2-A3B3-52C7-E5CD-D97638CE9688}"/>
              </a:ext>
            </a:extLst>
          </p:cNvPr>
          <p:cNvGrpSpPr/>
          <p:nvPr/>
        </p:nvGrpSpPr>
        <p:grpSpPr>
          <a:xfrm>
            <a:off x="5102311" y="4732415"/>
            <a:ext cx="1980000" cy="1979998"/>
            <a:chOff x="5514392" y="2063098"/>
            <a:chExt cx="1980000" cy="1979998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B27EB31-D0A0-5728-6E21-B29A402703E2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28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twenty-eight</a:t>
              </a:r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DC476F8E-94F8-DE52-6C88-39CF50FD91EE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楕円 75">
            <a:extLst>
              <a:ext uri="{FF2B5EF4-FFF2-40B4-BE49-F238E27FC236}">
                <a16:creationId xmlns:a16="http://schemas.microsoft.com/office/drawing/2014/main" id="{852C6A84-EF3D-D515-9403-7EABFC98206E}"/>
              </a:ext>
            </a:extLst>
          </p:cNvPr>
          <p:cNvSpPr/>
          <p:nvPr/>
        </p:nvSpPr>
        <p:spPr>
          <a:xfrm>
            <a:off x="5373598" y="4955991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28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86D33F0-0BA6-34AF-07D4-99091BCA9D86}"/>
              </a:ext>
            </a:extLst>
          </p:cNvPr>
          <p:cNvSpPr/>
          <p:nvPr/>
        </p:nvSpPr>
        <p:spPr>
          <a:xfrm>
            <a:off x="7356000" y="4623678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69E7E626-A6EF-2B4D-C37F-59CCF336FB20}"/>
              </a:ext>
            </a:extLst>
          </p:cNvPr>
          <p:cNvGrpSpPr/>
          <p:nvPr/>
        </p:nvGrpSpPr>
        <p:grpSpPr>
          <a:xfrm>
            <a:off x="7456572" y="4749540"/>
            <a:ext cx="2045469" cy="1979998"/>
            <a:chOff x="3171052" y="-235288"/>
            <a:chExt cx="2045469" cy="1979998"/>
          </a:xfrm>
        </p:grpSpPr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CFA00D2E-7042-D945-7E1F-9C93A8394494}"/>
                </a:ext>
              </a:extLst>
            </p:cNvPr>
            <p:cNvSpPr/>
            <p:nvPr/>
          </p:nvSpPr>
          <p:spPr>
            <a:xfrm>
              <a:off x="3171052" y="-23528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twenty-nine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7B7DE721-F5B7-9C0A-CFC0-B7CC5324DFC7}"/>
                </a:ext>
              </a:extLst>
            </p:cNvPr>
            <p:cNvCxnSpPr>
              <a:cxnSpLocks/>
            </p:cNvCxnSpPr>
            <p:nvPr/>
          </p:nvCxnSpPr>
          <p:spPr>
            <a:xfrm>
              <a:off x="3236521" y="132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楕円 76">
            <a:extLst>
              <a:ext uri="{FF2B5EF4-FFF2-40B4-BE49-F238E27FC236}">
                <a16:creationId xmlns:a16="http://schemas.microsoft.com/office/drawing/2014/main" id="{A770740B-7B54-E732-058A-DAF89B120516}"/>
              </a:ext>
            </a:extLst>
          </p:cNvPr>
          <p:cNvSpPr/>
          <p:nvPr/>
        </p:nvSpPr>
        <p:spPr>
          <a:xfrm>
            <a:off x="7679720" y="4932037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29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C9B8ADB-ED5A-B6E4-62DA-94AAFBF27B74}"/>
              </a:ext>
            </a:extLst>
          </p:cNvPr>
          <p:cNvSpPr/>
          <p:nvPr/>
        </p:nvSpPr>
        <p:spPr>
          <a:xfrm>
            <a:off x="9696000" y="4623678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997D056-C9D3-73BF-947E-43F9B7322544}"/>
              </a:ext>
            </a:extLst>
          </p:cNvPr>
          <p:cNvGrpSpPr/>
          <p:nvPr/>
        </p:nvGrpSpPr>
        <p:grpSpPr>
          <a:xfrm>
            <a:off x="9782311" y="4732415"/>
            <a:ext cx="1980000" cy="1979998"/>
            <a:chOff x="5514392" y="2063098"/>
            <a:chExt cx="1980000" cy="1979998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thirty</a:t>
              </a: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661666C2-BB36-BC08-54BF-87CC0D20C3FC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楕円 77">
            <a:extLst>
              <a:ext uri="{FF2B5EF4-FFF2-40B4-BE49-F238E27FC236}">
                <a16:creationId xmlns:a16="http://schemas.microsoft.com/office/drawing/2014/main" id="{1DCC5902-05F4-9AAC-0A0F-F430B9199565}"/>
              </a:ext>
            </a:extLst>
          </p:cNvPr>
          <p:cNvSpPr/>
          <p:nvPr/>
        </p:nvSpPr>
        <p:spPr>
          <a:xfrm>
            <a:off x="10045765" y="4932037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30</a:t>
            </a:r>
          </a:p>
        </p:txBody>
      </p:sp>
      <p:grpSp>
        <p:nvGrpSpPr>
          <p:cNvPr id="2058" name="グループ化 2057">
            <a:extLst>
              <a:ext uri="{FF2B5EF4-FFF2-40B4-BE49-F238E27FC236}">
                <a16:creationId xmlns:a16="http://schemas.microsoft.com/office/drawing/2014/main" id="{31DED544-BA63-C3A8-14CC-35741A22AEA1}"/>
              </a:ext>
            </a:extLst>
          </p:cNvPr>
          <p:cNvGrpSpPr/>
          <p:nvPr/>
        </p:nvGrpSpPr>
        <p:grpSpPr>
          <a:xfrm>
            <a:off x="417968" y="207661"/>
            <a:ext cx="1980000" cy="1980000"/>
            <a:chOff x="5514392" y="2063098"/>
            <a:chExt cx="1980000" cy="1980000"/>
          </a:xfrm>
        </p:grpSpPr>
        <p:sp>
          <p:nvSpPr>
            <p:cNvPr id="2059" name="正方形/長方形 2058">
              <a:extLst>
                <a:ext uri="{FF2B5EF4-FFF2-40B4-BE49-F238E27FC236}">
                  <a16:creationId xmlns:a16="http://schemas.microsoft.com/office/drawing/2014/main" id="{95D51B83-41A2-AEB8-7EA9-94B674499F80}"/>
                </a:ext>
              </a:extLst>
            </p:cNvPr>
            <p:cNvSpPr/>
            <p:nvPr/>
          </p:nvSpPr>
          <p:spPr>
            <a:xfrm>
              <a:off x="5514392" y="2063098"/>
              <a:ext cx="1980000" cy="1980000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sixteen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60" name="直線コネクタ 2059">
              <a:extLst>
                <a:ext uri="{FF2B5EF4-FFF2-40B4-BE49-F238E27FC236}">
                  <a16:creationId xmlns:a16="http://schemas.microsoft.com/office/drawing/2014/main" id="{40ACDE20-D797-77D5-4267-BD94F06ACC1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1" name="正方形/長方形 2060">
            <a:extLst>
              <a:ext uri="{FF2B5EF4-FFF2-40B4-BE49-F238E27FC236}">
                <a16:creationId xmlns:a16="http://schemas.microsoft.com/office/drawing/2014/main" id="{7759E25F-876B-036E-D6EC-7D090185983D}"/>
              </a:ext>
            </a:extLst>
          </p:cNvPr>
          <p:cNvSpPr/>
          <p:nvPr/>
        </p:nvSpPr>
        <p:spPr>
          <a:xfrm>
            <a:off x="334800" y="95795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070" name="楕円 2069">
            <a:extLst>
              <a:ext uri="{FF2B5EF4-FFF2-40B4-BE49-F238E27FC236}">
                <a16:creationId xmlns:a16="http://schemas.microsoft.com/office/drawing/2014/main" id="{6D82147F-F77E-FEEA-0C43-54B3FDC7472C}"/>
              </a:ext>
            </a:extLst>
          </p:cNvPr>
          <p:cNvSpPr/>
          <p:nvPr/>
        </p:nvSpPr>
        <p:spPr>
          <a:xfrm>
            <a:off x="664335" y="428108"/>
            <a:ext cx="1498600" cy="12171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16</a:t>
            </a:r>
          </a:p>
        </p:txBody>
      </p:sp>
      <p:sp>
        <p:nvSpPr>
          <p:cNvPr id="2054" name="正方形/長方形 2053">
            <a:extLst>
              <a:ext uri="{FF2B5EF4-FFF2-40B4-BE49-F238E27FC236}">
                <a16:creationId xmlns:a16="http://schemas.microsoft.com/office/drawing/2014/main" id="{3A1A7D6A-61C5-B529-693A-787671CE2DA5}"/>
              </a:ext>
            </a:extLst>
          </p:cNvPr>
          <p:cNvSpPr/>
          <p:nvPr/>
        </p:nvSpPr>
        <p:spPr>
          <a:xfrm>
            <a:off x="2676000" y="95795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55" name="グループ化 2054">
            <a:extLst>
              <a:ext uri="{FF2B5EF4-FFF2-40B4-BE49-F238E27FC236}">
                <a16:creationId xmlns:a16="http://schemas.microsoft.com/office/drawing/2014/main" id="{26ABA266-F1AC-7D00-7130-6A754F84A507}"/>
              </a:ext>
            </a:extLst>
          </p:cNvPr>
          <p:cNvGrpSpPr/>
          <p:nvPr/>
        </p:nvGrpSpPr>
        <p:grpSpPr>
          <a:xfrm>
            <a:off x="2762311" y="204532"/>
            <a:ext cx="1980000" cy="1979998"/>
            <a:chOff x="5514392" y="2063098"/>
            <a:chExt cx="1980000" cy="1979998"/>
          </a:xfrm>
        </p:grpSpPr>
        <p:sp>
          <p:nvSpPr>
            <p:cNvPr id="2056" name="正方形/長方形 2055">
              <a:extLst>
                <a:ext uri="{FF2B5EF4-FFF2-40B4-BE49-F238E27FC236}">
                  <a16:creationId xmlns:a16="http://schemas.microsoft.com/office/drawing/2014/main" id="{0C52CC0B-4485-F6BA-5554-51B8250D980F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seventeen</a:t>
              </a:r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2057" name="直線コネクタ 2056">
              <a:extLst>
                <a:ext uri="{FF2B5EF4-FFF2-40B4-BE49-F238E27FC236}">
                  <a16:creationId xmlns:a16="http://schemas.microsoft.com/office/drawing/2014/main" id="{A02EDFF0-1B90-46ED-A4AE-C6D219BBCD01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1" name="楕円 2070">
            <a:extLst>
              <a:ext uri="{FF2B5EF4-FFF2-40B4-BE49-F238E27FC236}">
                <a16:creationId xmlns:a16="http://schemas.microsoft.com/office/drawing/2014/main" id="{540CD1D7-7932-5423-0A46-7F31C8FC75CE}"/>
              </a:ext>
            </a:extLst>
          </p:cNvPr>
          <p:cNvSpPr/>
          <p:nvPr/>
        </p:nvSpPr>
        <p:spPr>
          <a:xfrm>
            <a:off x="3042523" y="374213"/>
            <a:ext cx="1498600" cy="12171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17</a:t>
            </a:r>
          </a:p>
        </p:txBody>
      </p:sp>
      <p:sp>
        <p:nvSpPr>
          <p:cNvPr id="2062" name="正方形/長方形 2061">
            <a:extLst>
              <a:ext uri="{FF2B5EF4-FFF2-40B4-BE49-F238E27FC236}">
                <a16:creationId xmlns:a16="http://schemas.microsoft.com/office/drawing/2014/main" id="{B7BEEFDA-C682-D538-A578-2C4CFD31D07A}"/>
              </a:ext>
            </a:extLst>
          </p:cNvPr>
          <p:cNvSpPr/>
          <p:nvPr/>
        </p:nvSpPr>
        <p:spPr>
          <a:xfrm>
            <a:off x="5016000" y="95795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63" name="グループ化 2062">
            <a:extLst>
              <a:ext uri="{FF2B5EF4-FFF2-40B4-BE49-F238E27FC236}">
                <a16:creationId xmlns:a16="http://schemas.microsoft.com/office/drawing/2014/main" id="{BB3C2E53-B4F9-F4DA-520D-B9D6E03F44DB}"/>
              </a:ext>
            </a:extLst>
          </p:cNvPr>
          <p:cNvGrpSpPr/>
          <p:nvPr/>
        </p:nvGrpSpPr>
        <p:grpSpPr>
          <a:xfrm>
            <a:off x="5102311" y="204532"/>
            <a:ext cx="1980000" cy="1979998"/>
            <a:chOff x="5514392" y="2063098"/>
            <a:chExt cx="1980000" cy="1979998"/>
          </a:xfrm>
        </p:grpSpPr>
        <p:sp>
          <p:nvSpPr>
            <p:cNvPr id="2064" name="正方形/長方形 2063">
              <a:extLst>
                <a:ext uri="{FF2B5EF4-FFF2-40B4-BE49-F238E27FC236}">
                  <a16:creationId xmlns:a16="http://schemas.microsoft.com/office/drawing/2014/main" id="{C776E59F-0395-0033-EF10-B20B61F31210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eighteen</a:t>
              </a:r>
            </a:p>
          </p:txBody>
        </p:sp>
        <p:cxnSp>
          <p:nvCxnSpPr>
            <p:cNvPr id="2069" name="直線コネクタ 2068">
              <a:extLst>
                <a:ext uri="{FF2B5EF4-FFF2-40B4-BE49-F238E27FC236}">
                  <a16:creationId xmlns:a16="http://schemas.microsoft.com/office/drawing/2014/main" id="{88419B4F-0A98-2798-C6B6-FF7A6DD674C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2" name="楕円 2071">
            <a:extLst>
              <a:ext uri="{FF2B5EF4-FFF2-40B4-BE49-F238E27FC236}">
                <a16:creationId xmlns:a16="http://schemas.microsoft.com/office/drawing/2014/main" id="{594C09C3-72AC-844C-5ABF-2F8EA58C931D}"/>
              </a:ext>
            </a:extLst>
          </p:cNvPr>
          <p:cNvSpPr/>
          <p:nvPr/>
        </p:nvSpPr>
        <p:spPr>
          <a:xfrm>
            <a:off x="5373598" y="428108"/>
            <a:ext cx="1498600" cy="12171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18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249F4B-BB24-13E8-680D-DBFE80575887}"/>
              </a:ext>
            </a:extLst>
          </p:cNvPr>
          <p:cNvSpPr/>
          <p:nvPr/>
        </p:nvSpPr>
        <p:spPr>
          <a:xfrm>
            <a:off x="7356000" y="95795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2DCF932-986B-BD07-3F78-7DF8BB063127}"/>
              </a:ext>
            </a:extLst>
          </p:cNvPr>
          <p:cNvGrpSpPr/>
          <p:nvPr/>
        </p:nvGrpSpPr>
        <p:grpSpPr>
          <a:xfrm>
            <a:off x="7456572" y="221657"/>
            <a:ext cx="2045469" cy="1979998"/>
            <a:chOff x="3171052" y="-235288"/>
            <a:chExt cx="2045469" cy="1979998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8675277-DF3F-6CE3-CBBE-CCCBC049DE95}"/>
                </a:ext>
              </a:extLst>
            </p:cNvPr>
            <p:cNvSpPr/>
            <p:nvPr/>
          </p:nvSpPr>
          <p:spPr>
            <a:xfrm>
              <a:off x="3171052" y="-23528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nineteen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48" name="直線コネクタ 2047">
              <a:extLst>
                <a:ext uri="{FF2B5EF4-FFF2-40B4-BE49-F238E27FC236}">
                  <a16:creationId xmlns:a16="http://schemas.microsoft.com/office/drawing/2014/main" id="{5483C858-037E-7A46-7210-1227C333D5AB}"/>
                </a:ext>
              </a:extLst>
            </p:cNvPr>
            <p:cNvCxnSpPr>
              <a:cxnSpLocks/>
            </p:cNvCxnSpPr>
            <p:nvPr/>
          </p:nvCxnSpPr>
          <p:spPr>
            <a:xfrm>
              <a:off x="3236521" y="132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3" name="楕円 2072">
            <a:extLst>
              <a:ext uri="{FF2B5EF4-FFF2-40B4-BE49-F238E27FC236}">
                <a16:creationId xmlns:a16="http://schemas.microsoft.com/office/drawing/2014/main" id="{F048D11A-712E-F67C-229C-BEBC0ED5D313}"/>
              </a:ext>
            </a:extLst>
          </p:cNvPr>
          <p:cNvSpPr/>
          <p:nvPr/>
        </p:nvSpPr>
        <p:spPr>
          <a:xfrm>
            <a:off x="7679720" y="404154"/>
            <a:ext cx="1498600" cy="12171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19</a:t>
            </a:r>
          </a:p>
        </p:txBody>
      </p:sp>
      <p:sp>
        <p:nvSpPr>
          <p:cNvPr id="2049" name="正方形/長方形 2048">
            <a:extLst>
              <a:ext uri="{FF2B5EF4-FFF2-40B4-BE49-F238E27FC236}">
                <a16:creationId xmlns:a16="http://schemas.microsoft.com/office/drawing/2014/main" id="{89F5ABB2-9E27-FFE9-FD3C-4DC3585BCAFD}"/>
              </a:ext>
            </a:extLst>
          </p:cNvPr>
          <p:cNvSpPr/>
          <p:nvPr/>
        </p:nvSpPr>
        <p:spPr>
          <a:xfrm>
            <a:off x="9696000" y="95795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50" name="グループ化 2049">
            <a:extLst>
              <a:ext uri="{FF2B5EF4-FFF2-40B4-BE49-F238E27FC236}">
                <a16:creationId xmlns:a16="http://schemas.microsoft.com/office/drawing/2014/main" id="{250E93C8-3641-7E32-7D62-2D232D27904F}"/>
              </a:ext>
            </a:extLst>
          </p:cNvPr>
          <p:cNvGrpSpPr/>
          <p:nvPr/>
        </p:nvGrpSpPr>
        <p:grpSpPr>
          <a:xfrm>
            <a:off x="9782311" y="204532"/>
            <a:ext cx="1980000" cy="1979998"/>
            <a:chOff x="5514392" y="2063098"/>
            <a:chExt cx="1980000" cy="1979998"/>
          </a:xfrm>
        </p:grpSpPr>
        <p:sp>
          <p:nvSpPr>
            <p:cNvPr id="2051" name="正方形/長方形 2050">
              <a:extLst>
                <a:ext uri="{FF2B5EF4-FFF2-40B4-BE49-F238E27FC236}">
                  <a16:creationId xmlns:a16="http://schemas.microsoft.com/office/drawing/2014/main" id="{4EABFD78-6F54-7733-A60C-18932C419966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</a:t>
              </a:r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52" name="直線コネクタ 2051">
              <a:extLst>
                <a:ext uri="{FF2B5EF4-FFF2-40B4-BE49-F238E27FC236}">
                  <a16:creationId xmlns:a16="http://schemas.microsoft.com/office/drawing/2014/main" id="{7C8C6864-8864-FC9C-D0A8-F203DCEA74D9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6" name="楕円 2075">
            <a:extLst>
              <a:ext uri="{FF2B5EF4-FFF2-40B4-BE49-F238E27FC236}">
                <a16:creationId xmlns:a16="http://schemas.microsoft.com/office/drawing/2014/main" id="{AE85B4BF-49A7-A071-651B-371BA623C0E9}"/>
              </a:ext>
            </a:extLst>
          </p:cNvPr>
          <p:cNvSpPr/>
          <p:nvPr/>
        </p:nvSpPr>
        <p:spPr>
          <a:xfrm>
            <a:off x="10045765" y="404154"/>
            <a:ext cx="1498600" cy="12171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20</a:t>
            </a:r>
          </a:p>
        </p:txBody>
      </p: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86474B17-D32F-8C85-B123-12EF50B068A7}"/>
              </a:ext>
            </a:extLst>
          </p:cNvPr>
          <p:cNvGrpSpPr/>
          <p:nvPr/>
        </p:nvGrpSpPr>
        <p:grpSpPr>
          <a:xfrm>
            <a:off x="417968" y="2477673"/>
            <a:ext cx="1980000" cy="1979998"/>
            <a:chOff x="5514392" y="2063098"/>
            <a:chExt cx="1980000" cy="1979998"/>
          </a:xfrm>
        </p:grpSpPr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89D94930-A809-997D-2C53-FD12627605CD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twenty-one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B9B77945-4524-3535-9FC8-33379A54CB83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A124C453-4DEC-43D7-DE77-71AB68A425D3}"/>
              </a:ext>
            </a:extLst>
          </p:cNvPr>
          <p:cNvSpPr/>
          <p:nvPr/>
        </p:nvSpPr>
        <p:spPr>
          <a:xfrm>
            <a:off x="334800" y="2365807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080" name="楕円 2079">
            <a:extLst>
              <a:ext uri="{FF2B5EF4-FFF2-40B4-BE49-F238E27FC236}">
                <a16:creationId xmlns:a16="http://schemas.microsoft.com/office/drawing/2014/main" id="{C7EDFD04-956A-21E4-4E64-F14A30C27B38}"/>
              </a:ext>
            </a:extLst>
          </p:cNvPr>
          <p:cNvSpPr/>
          <p:nvPr/>
        </p:nvSpPr>
        <p:spPr>
          <a:xfrm>
            <a:off x="664335" y="2698120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21</a:t>
            </a: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FB7909D0-2638-E854-CCFE-9CA4F2444718}"/>
              </a:ext>
            </a:extLst>
          </p:cNvPr>
          <p:cNvSpPr/>
          <p:nvPr/>
        </p:nvSpPr>
        <p:spPr>
          <a:xfrm>
            <a:off x="2676000" y="2346757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18D12F92-A82B-E202-A279-A17B6602FC82}"/>
              </a:ext>
            </a:extLst>
          </p:cNvPr>
          <p:cNvGrpSpPr/>
          <p:nvPr/>
        </p:nvGrpSpPr>
        <p:grpSpPr>
          <a:xfrm>
            <a:off x="2762311" y="2455494"/>
            <a:ext cx="1980000" cy="1979998"/>
            <a:chOff x="5514392" y="2063098"/>
            <a:chExt cx="1980000" cy="1979998"/>
          </a:xfrm>
        </p:grpSpPr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B033C406-EBF7-9739-E40B-D981C52FB631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twenty-two</a:t>
              </a:r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7C20D276-C6E6-3FE5-AA31-1AB82CE3A0B4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1" name="楕円 2080">
            <a:extLst>
              <a:ext uri="{FF2B5EF4-FFF2-40B4-BE49-F238E27FC236}">
                <a16:creationId xmlns:a16="http://schemas.microsoft.com/office/drawing/2014/main" id="{0A0DC3DA-75DA-8CFD-0887-CFEACFC5FF3F}"/>
              </a:ext>
            </a:extLst>
          </p:cNvPr>
          <p:cNvSpPr/>
          <p:nvPr/>
        </p:nvSpPr>
        <p:spPr>
          <a:xfrm>
            <a:off x="3042523" y="2625175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22</a:t>
            </a: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155B53C3-4695-5B99-AABC-0C19202E7117}"/>
              </a:ext>
            </a:extLst>
          </p:cNvPr>
          <p:cNvSpPr/>
          <p:nvPr/>
        </p:nvSpPr>
        <p:spPr>
          <a:xfrm>
            <a:off x="5016000" y="2346757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9F584580-80CF-1B7F-8A0E-AEA56A451F5F}"/>
              </a:ext>
            </a:extLst>
          </p:cNvPr>
          <p:cNvGrpSpPr/>
          <p:nvPr/>
        </p:nvGrpSpPr>
        <p:grpSpPr>
          <a:xfrm>
            <a:off x="5102311" y="2455494"/>
            <a:ext cx="1980000" cy="1979998"/>
            <a:chOff x="5514392" y="2063098"/>
            <a:chExt cx="1980000" cy="1979998"/>
          </a:xfrm>
        </p:grpSpPr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D55E6CC0-C68E-D92F-8016-73116BA632AB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28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twenty-three</a:t>
              </a:r>
            </a:p>
          </p:txBody>
        </p: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9D236CF6-8672-AB8D-96D2-988CF7994489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2" name="楕円 2081">
            <a:extLst>
              <a:ext uri="{FF2B5EF4-FFF2-40B4-BE49-F238E27FC236}">
                <a16:creationId xmlns:a16="http://schemas.microsoft.com/office/drawing/2014/main" id="{4C188BD2-1CD0-A68D-2E61-F498AD9BE6DD}"/>
              </a:ext>
            </a:extLst>
          </p:cNvPr>
          <p:cNvSpPr/>
          <p:nvPr/>
        </p:nvSpPr>
        <p:spPr>
          <a:xfrm>
            <a:off x="5373598" y="2679070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23</a:t>
            </a:r>
          </a:p>
        </p:txBody>
      </p:sp>
      <p:sp>
        <p:nvSpPr>
          <p:cNvPr id="2078" name="正方形/長方形 2077">
            <a:extLst>
              <a:ext uri="{FF2B5EF4-FFF2-40B4-BE49-F238E27FC236}">
                <a16:creationId xmlns:a16="http://schemas.microsoft.com/office/drawing/2014/main" id="{68A598B1-9C68-18A7-BF49-EC6886FCE5E6}"/>
              </a:ext>
            </a:extLst>
          </p:cNvPr>
          <p:cNvSpPr/>
          <p:nvPr/>
        </p:nvSpPr>
        <p:spPr>
          <a:xfrm>
            <a:off x="7356000" y="2346757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79" name="グループ化 2078">
            <a:extLst>
              <a:ext uri="{FF2B5EF4-FFF2-40B4-BE49-F238E27FC236}">
                <a16:creationId xmlns:a16="http://schemas.microsoft.com/office/drawing/2014/main" id="{967F4B86-26DF-7B68-6AB4-D5957F9438B6}"/>
              </a:ext>
            </a:extLst>
          </p:cNvPr>
          <p:cNvGrpSpPr/>
          <p:nvPr/>
        </p:nvGrpSpPr>
        <p:grpSpPr>
          <a:xfrm>
            <a:off x="7456572" y="2472619"/>
            <a:ext cx="2045469" cy="1979998"/>
            <a:chOff x="3171052" y="-235288"/>
            <a:chExt cx="2045469" cy="1979998"/>
          </a:xfrm>
        </p:grpSpPr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615FFFAD-2A6E-DC5A-D7E9-76384D5E48D9}"/>
                </a:ext>
              </a:extLst>
            </p:cNvPr>
            <p:cNvSpPr/>
            <p:nvPr/>
          </p:nvSpPr>
          <p:spPr>
            <a:xfrm>
              <a:off x="3171052" y="-23528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twenty-four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C766B1EA-2645-7BCD-6D20-932128FD1BAB}"/>
                </a:ext>
              </a:extLst>
            </p:cNvPr>
            <p:cNvCxnSpPr>
              <a:cxnSpLocks/>
            </p:cNvCxnSpPr>
            <p:nvPr/>
          </p:nvCxnSpPr>
          <p:spPr>
            <a:xfrm>
              <a:off x="3236521" y="132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3" name="楕円 2082">
            <a:extLst>
              <a:ext uri="{FF2B5EF4-FFF2-40B4-BE49-F238E27FC236}">
                <a16:creationId xmlns:a16="http://schemas.microsoft.com/office/drawing/2014/main" id="{85479D51-2FF9-EB88-6F4D-B168AF48D65C}"/>
              </a:ext>
            </a:extLst>
          </p:cNvPr>
          <p:cNvSpPr/>
          <p:nvPr/>
        </p:nvSpPr>
        <p:spPr>
          <a:xfrm>
            <a:off x="7679720" y="2655116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24</a:t>
            </a: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5206B399-C482-C9A1-3B17-04843FD5FC78}"/>
              </a:ext>
            </a:extLst>
          </p:cNvPr>
          <p:cNvSpPr/>
          <p:nvPr/>
        </p:nvSpPr>
        <p:spPr>
          <a:xfrm>
            <a:off x="9696000" y="2346757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74A2E2F3-C0AF-2C70-B8C6-D6CC91E0EE9C}"/>
              </a:ext>
            </a:extLst>
          </p:cNvPr>
          <p:cNvGrpSpPr/>
          <p:nvPr/>
        </p:nvGrpSpPr>
        <p:grpSpPr>
          <a:xfrm>
            <a:off x="9782311" y="2455494"/>
            <a:ext cx="1980000" cy="1979998"/>
            <a:chOff x="5514392" y="2063098"/>
            <a:chExt cx="1980000" cy="1979998"/>
          </a:xfrm>
        </p:grpSpPr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D8AF92C6-2325-06F4-B41F-350A1FCA0F7C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twenty-five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90E83282-85FE-EE03-2BFB-612380EF4EBE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4" name="楕円 2083">
            <a:extLst>
              <a:ext uri="{FF2B5EF4-FFF2-40B4-BE49-F238E27FC236}">
                <a16:creationId xmlns:a16="http://schemas.microsoft.com/office/drawing/2014/main" id="{7D9AC9A8-C8A9-D124-0CC4-B208E9AD7FF5}"/>
              </a:ext>
            </a:extLst>
          </p:cNvPr>
          <p:cNvSpPr/>
          <p:nvPr/>
        </p:nvSpPr>
        <p:spPr>
          <a:xfrm>
            <a:off x="10045765" y="2655116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41909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-9525" y="1384217"/>
            <a:ext cx="12829166" cy="5634025"/>
            <a:chOff x="-9525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E566A25F-9FB6-7AA2-0CF5-CB764A3C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18">
            <a:off x="1023090" y="468585"/>
            <a:ext cx="1256205" cy="18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トランプのダイヤのイラスト（数字・4）">
            <a:extLst>
              <a:ext uri="{FF2B5EF4-FFF2-40B4-BE49-F238E27FC236}">
                <a16:creationId xmlns:a16="http://schemas.microsoft.com/office/drawing/2014/main" id="{157E0CB4-0E39-0ADD-C0F8-552406FA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6001">
            <a:off x="10582054" y="5284120"/>
            <a:ext cx="919185" cy="135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トランプのダイヤのイラスト（数字・5）">
            <a:extLst>
              <a:ext uri="{FF2B5EF4-FFF2-40B4-BE49-F238E27FC236}">
                <a16:creationId xmlns:a16="http://schemas.microsoft.com/office/drawing/2014/main" id="{F251CCA5-6C6C-BD6B-67B8-B1BEAFBB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9222">
            <a:off x="3933357" y="5334599"/>
            <a:ext cx="953804" cy="140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トランプのハートのイラスト（数字・8）">
            <a:extLst>
              <a:ext uri="{FF2B5EF4-FFF2-40B4-BE49-F238E27FC236}">
                <a16:creationId xmlns:a16="http://schemas.microsoft.com/office/drawing/2014/main" id="{6D517500-9DAC-6DD7-921E-1FA3DFFA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717" y="5343601"/>
            <a:ext cx="976018" cy="143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トランプのスペードのイラスト（数字・9）">
            <a:extLst>
              <a:ext uri="{FF2B5EF4-FFF2-40B4-BE49-F238E27FC236}">
                <a16:creationId xmlns:a16="http://schemas.microsoft.com/office/drawing/2014/main" id="{254FCE0E-3E6B-2181-E344-40130398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538">
            <a:off x="7110813" y="5373733"/>
            <a:ext cx="1056552" cy="155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トランプのクラブのイラスト（数字・10）">
            <a:extLst>
              <a:ext uri="{FF2B5EF4-FFF2-40B4-BE49-F238E27FC236}">
                <a16:creationId xmlns:a16="http://schemas.microsoft.com/office/drawing/2014/main" id="{89471B39-5C0F-DA09-E1D5-4C9B0280D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832">
            <a:off x="269482" y="331925"/>
            <a:ext cx="1295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8" name="グループ化 2057">
            <a:extLst>
              <a:ext uri="{FF2B5EF4-FFF2-40B4-BE49-F238E27FC236}">
                <a16:creationId xmlns:a16="http://schemas.microsoft.com/office/drawing/2014/main" id="{31DED544-BA63-C3A8-14CC-35741A22AEA1}"/>
              </a:ext>
            </a:extLst>
          </p:cNvPr>
          <p:cNvGrpSpPr/>
          <p:nvPr/>
        </p:nvGrpSpPr>
        <p:grpSpPr>
          <a:xfrm>
            <a:off x="2869568" y="380222"/>
            <a:ext cx="1980000" cy="1979998"/>
            <a:chOff x="5514392" y="2063098"/>
            <a:chExt cx="1980000" cy="1979998"/>
          </a:xfrm>
        </p:grpSpPr>
        <p:sp>
          <p:nvSpPr>
            <p:cNvPr id="2059" name="正方形/長方形 2058">
              <a:extLst>
                <a:ext uri="{FF2B5EF4-FFF2-40B4-BE49-F238E27FC236}">
                  <a16:creationId xmlns:a16="http://schemas.microsoft.com/office/drawing/2014/main" id="{95D51B83-41A2-AEB8-7EA9-94B674499F80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forty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60" name="直線コネクタ 2059">
              <a:extLst>
                <a:ext uri="{FF2B5EF4-FFF2-40B4-BE49-F238E27FC236}">
                  <a16:creationId xmlns:a16="http://schemas.microsoft.com/office/drawing/2014/main" id="{40ACDE20-D797-77D5-4267-BD94F06ACC1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1" name="正方形/長方形 2060">
            <a:extLst>
              <a:ext uri="{FF2B5EF4-FFF2-40B4-BE49-F238E27FC236}">
                <a16:creationId xmlns:a16="http://schemas.microsoft.com/office/drawing/2014/main" id="{7759E25F-876B-036E-D6EC-7D090185983D}"/>
              </a:ext>
            </a:extLst>
          </p:cNvPr>
          <p:cNvSpPr/>
          <p:nvPr/>
        </p:nvSpPr>
        <p:spPr>
          <a:xfrm>
            <a:off x="2786400" y="268356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070" name="楕円 2069">
            <a:extLst>
              <a:ext uri="{FF2B5EF4-FFF2-40B4-BE49-F238E27FC236}">
                <a16:creationId xmlns:a16="http://schemas.microsoft.com/office/drawing/2014/main" id="{6D82147F-F77E-FEEA-0C43-54B3FDC7472C}"/>
              </a:ext>
            </a:extLst>
          </p:cNvPr>
          <p:cNvSpPr/>
          <p:nvPr/>
        </p:nvSpPr>
        <p:spPr>
          <a:xfrm>
            <a:off x="3115935" y="600669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40</a:t>
            </a:r>
          </a:p>
        </p:txBody>
      </p:sp>
      <p:sp>
        <p:nvSpPr>
          <p:cNvPr id="2054" name="正方形/長方形 2053">
            <a:extLst>
              <a:ext uri="{FF2B5EF4-FFF2-40B4-BE49-F238E27FC236}">
                <a16:creationId xmlns:a16="http://schemas.microsoft.com/office/drawing/2014/main" id="{3A1A7D6A-61C5-B529-693A-787671CE2DA5}"/>
              </a:ext>
            </a:extLst>
          </p:cNvPr>
          <p:cNvSpPr/>
          <p:nvPr/>
        </p:nvSpPr>
        <p:spPr>
          <a:xfrm>
            <a:off x="5112000" y="268356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55" name="グループ化 2054">
            <a:extLst>
              <a:ext uri="{FF2B5EF4-FFF2-40B4-BE49-F238E27FC236}">
                <a16:creationId xmlns:a16="http://schemas.microsoft.com/office/drawing/2014/main" id="{26ABA266-F1AC-7D00-7130-6A754F84A507}"/>
              </a:ext>
            </a:extLst>
          </p:cNvPr>
          <p:cNvGrpSpPr/>
          <p:nvPr/>
        </p:nvGrpSpPr>
        <p:grpSpPr>
          <a:xfrm>
            <a:off x="5198311" y="377093"/>
            <a:ext cx="1980000" cy="1979998"/>
            <a:chOff x="5514392" y="2063098"/>
            <a:chExt cx="1980000" cy="1979998"/>
          </a:xfrm>
        </p:grpSpPr>
        <p:sp>
          <p:nvSpPr>
            <p:cNvPr id="2056" name="正方形/長方形 2055">
              <a:extLst>
                <a:ext uri="{FF2B5EF4-FFF2-40B4-BE49-F238E27FC236}">
                  <a16:creationId xmlns:a16="http://schemas.microsoft.com/office/drawing/2014/main" id="{0C52CC0B-4485-F6BA-5554-51B8250D980F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fifty </a:t>
              </a:r>
            </a:p>
          </p:txBody>
        </p:sp>
        <p:cxnSp>
          <p:nvCxnSpPr>
            <p:cNvPr id="2057" name="直線コネクタ 2056">
              <a:extLst>
                <a:ext uri="{FF2B5EF4-FFF2-40B4-BE49-F238E27FC236}">
                  <a16:creationId xmlns:a16="http://schemas.microsoft.com/office/drawing/2014/main" id="{A02EDFF0-1B90-46ED-A4AE-C6D219BBCD01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1" name="楕円 2070">
            <a:extLst>
              <a:ext uri="{FF2B5EF4-FFF2-40B4-BE49-F238E27FC236}">
                <a16:creationId xmlns:a16="http://schemas.microsoft.com/office/drawing/2014/main" id="{540CD1D7-7932-5423-0A46-7F31C8FC75CE}"/>
              </a:ext>
            </a:extLst>
          </p:cNvPr>
          <p:cNvSpPr/>
          <p:nvPr/>
        </p:nvSpPr>
        <p:spPr>
          <a:xfrm>
            <a:off x="5478523" y="546774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50</a:t>
            </a:r>
          </a:p>
        </p:txBody>
      </p:sp>
      <p:sp>
        <p:nvSpPr>
          <p:cNvPr id="2062" name="正方形/長方形 2061">
            <a:extLst>
              <a:ext uri="{FF2B5EF4-FFF2-40B4-BE49-F238E27FC236}">
                <a16:creationId xmlns:a16="http://schemas.microsoft.com/office/drawing/2014/main" id="{B7BEEFDA-C682-D538-A578-2C4CFD31D07A}"/>
              </a:ext>
            </a:extLst>
          </p:cNvPr>
          <p:cNvSpPr/>
          <p:nvPr/>
        </p:nvSpPr>
        <p:spPr>
          <a:xfrm>
            <a:off x="7380000" y="268356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63" name="グループ化 2062">
            <a:extLst>
              <a:ext uri="{FF2B5EF4-FFF2-40B4-BE49-F238E27FC236}">
                <a16:creationId xmlns:a16="http://schemas.microsoft.com/office/drawing/2014/main" id="{BB3C2E53-B4F9-F4DA-520D-B9D6E03F44DB}"/>
              </a:ext>
            </a:extLst>
          </p:cNvPr>
          <p:cNvGrpSpPr/>
          <p:nvPr/>
        </p:nvGrpSpPr>
        <p:grpSpPr>
          <a:xfrm>
            <a:off x="7466311" y="377093"/>
            <a:ext cx="1980000" cy="1979998"/>
            <a:chOff x="5514392" y="2063098"/>
            <a:chExt cx="1980000" cy="1979998"/>
          </a:xfrm>
        </p:grpSpPr>
        <p:sp>
          <p:nvSpPr>
            <p:cNvPr id="2064" name="正方形/長方形 2063">
              <a:extLst>
                <a:ext uri="{FF2B5EF4-FFF2-40B4-BE49-F238E27FC236}">
                  <a16:creationId xmlns:a16="http://schemas.microsoft.com/office/drawing/2014/main" id="{C776E59F-0395-0033-EF10-B20B61F31210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sixty</a:t>
              </a:r>
            </a:p>
          </p:txBody>
        </p:sp>
        <p:cxnSp>
          <p:nvCxnSpPr>
            <p:cNvPr id="2069" name="直線コネクタ 2068">
              <a:extLst>
                <a:ext uri="{FF2B5EF4-FFF2-40B4-BE49-F238E27FC236}">
                  <a16:creationId xmlns:a16="http://schemas.microsoft.com/office/drawing/2014/main" id="{88419B4F-0A98-2798-C6B6-FF7A6DD674C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2" name="楕円 2071">
            <a:extLst>
              <a:ext uri="{FF2B5EF4-FFF2-40B4-BE49-F238E27FC236}">
                <a16:creationId xmlns:a16="http://schemas.microsoft.com/office/drawing/2014/main" id="{594C09C3-72AC-844C-5ABF-2F8EA58C931D}"/>
              </a:ext>
            </a:extLst>
          </p:cNvPr>
          <p:cNvSpPr/>
          <p:nvPr/>
        </p:nvSpPr>
        <p:spPr>
          <a:xfrm>
            <a:off x="7737598" y="600669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60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249F4B-BB24-13E8-680D-DBFE80575887}"/>
              </a:ext>
            </a:extLst>
          </p:cNvPr>
          <p:cNvSpPr/>
          <p:nvPr/>
        </p:nvSpPr>
        <p:spPr>
          <a:xfrm>
            <a:off x="9763200" y="268356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2DCF932-986B-BD07-3F78-7DF8BB063127}"/>
              </a:ext>
            </a:extLst>
          </p:cNvPr>
          <p:cNvGrpSpPr/>
          <p:nvPr/>
        </p:nvGrpSpPr>
        <p:grpSpPr>
          <a:xfrm>
            <a:off x="9863772" y="394218"/>
            <a:ext cx="2045469" cy="1979998"/>
            <a:chOff x="3171052" y="-235288"/>
            <a:chExt cx="2045469" cy="1979998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8675277-DF3F-6CE3-CBBE-CCCBC049DE95}"/>
                </a:ext>
              </a:extLst>
            </p:cNvPr>
            <p:cNvSpPr/>
            <p:nvPr/>
          </p:nvSpPr>
          <p:spPr>
            <a:xfrm>
              <a:off x="3171052" y="-23528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seventy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48" name="直線コネクタ 2047">
              <a:extLst>
                <a:ext uri="{FF2B5EF4-FFF2-40B4-BE49-F238E27FC236}">
                  <a16:creationId xmlns:a16="http://schemas.microsoft.com/office/drawing/2014/main" id="{5483C858-037E-7A46-7210-1227C333D5AB}"/>
                </a:ext>
              </a:extLst>
            </p:cNvPr>
            <p:cNvCxnSpPr>
              <a:cxnSpLocks/>
            </p:cNvCxnSpPr>
            <p:nvPr/>
          </p:nvCxnSpPr>
          <p:spPr>
            <a:xfrm>
              <a:off x="3236521" y="132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3" name="楕円 2072">
            <a:extLst>
              <a:ext uri="{FF2B5EF4-FFF2-40B4-BE49-F238E27FC236}">
                <a16:creationId xmlns:a16="http://schemas.microsoft.com/office/drawing/2014/main" id="{F048D11A-712E-F67C-229C-BEBC0ED5D313}"/>
              </a:ext>
            </a:extLst>
          </p:cNvPr>
          <p:cNvSpPr/>
          <p:nvPr/>
        </p:nvSpPr>
        <p:spPr>
          <a:xfrm>
            <a:off x="10086920" y="576715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70</a:t>
            </a:r>
          </a:p>
        </p:txBody>
      </p:sp>
      <p:sp>
        <p:nvSpPr>
          <p:cNvPr id="2049" name="正方形/長方形 2048">
            <a:extLst>
              <a:ext uri="{FF2B5EF4-FFF2-40B4-BE49-F238E27FC236}">
                <a16:creationId xmlns:a16="http://schemas.microsoft.com/office/drawing/2014/main" id="{89F5ABB2-9E27-FFE9-FD3C-4DC3585BCAFD}"/>
              </a:ext>
            </a:extLst>
          </p:cNvPr>
          <p:cNvSpPr/>
          <p:nvPr/>
        </p:nvSpPr>
        <p:spPr>
          <a:xfrm>
            <a:off x="2786400" y="2700000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50" name="グループ化 2049">
            <a:extLst>
              <a:ext uri="{FF2B5EF4-FFF2-40B4-BE49-F238E27FC236}">
                <a16:creationId xmlns:a16="http://schemas.microsoft.com/office/drawing/2014/main" id="{250E93C8-3641-7E32-7D62-2D232D27904F}"/>
              </a:ext>
            </a:extLst>
          </p:cNvPr>
          <p:cNvGrpSpPr/>
          <p:nvPr/>
        </p:nvGrpSpPr>
        <p:grpSpPr>
          <a:xfrm>
            <a:off x="2872711" y="2808737"/>
            <a:ext cx="1980000" cy="1979998"/>
            <a:chOff x="5514392" y="2063098"/>
            <a:chExt cx="1980000" cy="1979998"/>
          </a:xfrm>
        </p:grpSpPr>
        <p:sp>
          <p:nvSpPr>
            <p:cNvPr id="2051" name="正方形/長方形 2050">
              <a:extLst>
                <a:ext uri="{FF2B5EF4-FFF2-40B4-BE49-F238E27FC236}">
                  <a16:creationId xmlns:a16="http://schemas.microsoft.com/office/drawing/2014/main" id="{4EABFD78-6F54-7733-A60C-18932C419966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eighty</a:t>
              </a: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52" name="直線コネクタ 2051">
              <a:extLst>
                <a:ext uri="{FF2B5EF4-FFF2-40B4-BE49-F238E27FC236}">
                  <a16:creationId xmlns:a16="http://schemas.microsoft.com/office/drawing/2014/main" id="{7C8C6864-8864-FC9C-D0A8-F203DCEA74D9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6" name="楕円 2075">
            <a:extLst>
              <a:ext uri="{FF2B5EF4-FFF2-40B4-BE49-F238E27FC236}">
                <a16:creationId xmlns:a16="http://schemas.microsoft.com/office/drawing/2014/main" id="{AE85B4BF-49A7-A071-651B-371BA623C0E9}"/>
              </a:ext>
            </a:extLst>
          </p:cNvPr>
          <p:cNvSpPr/>
          <p:nvPr/>
        </p:nvSpPr>
        <p:spPr>
          <a:xfrm>
            <a:off x="3136165" y="3008359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80</a:t>
            </a: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FB7909D0-2638-E854-CCFE-9CA4F2444718}"/>
              </a:ext>
            </a:extLst>
          </p:cNvPr>
          <p:cNvSpPr/>
          <p:nvPr/>
        </p:nvSpPr>
        <p:spPr>
          <a:xfrm>
            <a:off x="7380000" y="2700000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18D12F92-A82B-E202-A279-A17B6602FC82}"/>
              </a:ext>
            </a:extLst>
          </p:cNvPr>
          <p:cNvGrpSpPr/>
          <p:nvPr/>
        </p:nvGrpSpPr>
        <p:grpSpPr>
          <a:xfrm>
            <a:off x="7466311" y="2808737"/>
            <a:ext cx="1980000" cy="1979998"/>
            <a:chOff x="5514392" y="2063098"/>
            <a:chExt cx="1980000" cy="1979998"/>
          </a:xfrm>
        </p:grpSpPr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B033C406-EBF7-9739-E40B-D981C52FB631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28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one-hundred</a:t>
              </a:r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7C20D276-C6E6-3FE5-AA31-1AB82CE3A0B4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1" name="楕円 2080">
            <a:extLst>
              <a:ext uri="{FF2B5EF4-FFF2-40B4-BE49-F238E27FC236}">
                <a16:creationId xmlns:a16="http://schemas.microsoft.com/office/drawing/2014/main" id="{0A0DC3DA-75DA-8CFD-0887-CFEACFC5FF3F}"/>
              </a:ext>
            </a:extLst>
          </p:cNvPr>
          <p:cNvSpPr/>
          <p:nvPr/>
        </p:nvSpPr>
        <p:spPr>
          <a:xfrm>
            <a:off x="7746523" y="2978418"/>
            <a:ext cx="1498600" cy="1217184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100</a:t>
            </a:r>
          </a:p>
        </p:txBody>
      </p: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86474B17-D32F-8C85-B123-12EF50B068A7}"/>
              </a:ext>
            </a:extLst>
          </p:cNvPr>
          <p:cNvGrpSpPr/>
          <p:nvPr/>
        </p:nvGrpSpPr>
        <p:grpSpPr>
          <a:xfrm>
            <a:off x="5195168" y="2811866"/>
            <a:ext cx="1980000" cy="1979998"/>
            <a:chOff x="5514392" y="2063098"/>
            <a:chExt cx="1980000" cy="1979998"/>
          </a:xfrm>
        </p:grpSpPr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89D94930-A809-997D-2C53-FD12627605CD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ninety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B9B77945-4524-3535-9FC8-33379A54CB83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A124C453-4DEC-43D7-DE77-71AB68A425D3}"/>
              </a:ext>
            </a:extLst>
          </p:cNvPr>
          <p:cNvSpPr/>
          <p:nvPr/>
        </p:nvSpPr>
        <p:spPr>
          <a:xfrm>
            <a:off x="5112000" y="2700000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080" name="楕円 2079">
            <a:extLst>
              <a:ext uri="{FF2B5EF4-FFF2-40B4-BE49-F238E27FC236}">
                <a16:creationId xmlns:a16="http://schemas.microsoft.com/office/drawing/2014/main" id="{C7EDFD04-956A-21E4-4E64-F14A30C27B38}"/>
              </a:ext>
            </a:extLst>
          </p:cNvPr>
          <p:cNvSpPr/>
          <p:nvPr/>
        </p:nvSpPr>
        <p:spPr>
          <a:xfrm>
            <a:off x="5441535" y="3032313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90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A6EB11C-BB85-3746-0B20-A7F73D7DFE7A}"/>
              </a:ext>
            </a:extLst>
          </p:cNvPr>
          <p:cNvSpPr/>
          <p:nvPr/>
        </p:nvSpPr>
        <p:spPr>
          <a:xfrm>
            <a:off x="9763200" y="2700000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CA1502D-EEB9-85C7-CF15-034C6FE2B5AB}"/>
              </a:ext>
            </a:extLst>
          </p:cNvPr>
          <p:cNvGrpSpPr/>
          <p:nvPr/>
        </p:nvGrpSpPr>
        <p:grpSpPr>
          <a:xfrm>
            <a:off x="9849511" y="2808737"/>
            <a:ext cx="1980000" cy="1979998"/>
            <a:chOff x="5514392" y="2063098"/>
            <a:chExt cx="1980000" cy="1979998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BEF3412B-2210-8E77-D44B-55FB816CF75F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zero</a:t>
              </a:r>
            </a:p>
          </p:txBody>
        </p: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6A731326-7963-38ED-DEAA-A13289D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楕円 10">
            <a:extLst>
              <a:ext uri="{FF2B5EF4-FFF2-40B4-BE49-F238E27FC236}">
                <a16:creationId xmlns:a16="http://schemas.microsoft.com/office/drawing/2014/main" id="{D8039836-9C97-227F-3C4E-557D5FAB21D7}"/>
              </a:ext>
            </a:extLst>
          </p:cNvPr>
          <p:cNvSpPr/>
          <p:nvPr/>
        </p:nvSpPr>
        <p:spPr>
          <a:xfrm>
            <a:off x="10129723" y="2978418"/>
            <a:ext cx="1498600" cy="1217184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0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81A3BFDB-9C29-F9F8-DA6A-71178E171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415">
            <a:off x="352005" y="2937575"/>
            <a:ext cx="1998036" cy="293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58F728E-7290-F600-184E-DB27164CA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8318">
            <a:off x="1459317" y="4749467"/>
            <a:ext cx="1408328" cy="20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トランプのハートのイラスト（数字・6）">
            <a:extLst>
              <a:ext uri="{FF2B5EF4-FFF2-40B4-BE49-F238E27FC236}">
                <a16:creationId xmlns:a16="http://schemas.microsoft.com/office/drawing/2014/main" id="{DFEAFA16-B7CF-126E-D7D5-4CBB43CAA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7" y="5290521"/>
            <a:ext cx="835860" cy="12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78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グループ化 1040">
            <a:extLst>
              <a:ext uri="{FF2B5EF4-FFF2-40B4-BE49-F238E27FC236}">
                <a16:creationId xmlns:a16="http://schemas.microsoft.com/office/drawing/2014/main" id="{6B141300-7D81-2E95-D966-BA35B69514F6}"/>
              </a:ext>
            </a:extLst>
          </p:cNvPr>
          <p:cNvGrpSpPr/>
          <p:nvPr/>
        </p:nvGrpSpPr>
        <p:grpSpPr>
          <a:xfrm>
            <a:off x="0" y="90000"/>
            <a:ext cx="12192000" cy="6928242"/>
            <a:chOff x="0" y="90000"/>
            <a:chExt cx="12192000" cy="6928242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D212F70-A677-B393-3861-5779020DB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482" y="1476024"/>
              <a:ext cx="12048074" cy="5334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BB036C41-854D-A1C5-B32C-0D88E387F2FE}"/>
                </a:ext>
              </a:extLst>
            </p:cNvPr>
            <p:cNvGrpSpPr/>
            <p:nvPr/>
          </p:nvGrpSpPr>
          <p:grpSpPr>
            <a:xfrm>
              <a:off x="0" y="90000"/>
              <a:ext cx="12192000" cy="6928242"/>
              <a:chOff x="0" y="90000"/>
              <a:chExt cx="12192000" cy="6928242"/>
            </a:xfrm>
          </p:grpSpPr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8E057F0E-8054-CB6E-A2AA-EA963786A6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-24975" r="8724"/>
              <a:stretch/>
            </p:blipFill>
            <p:spPr>
              <a:xfrm>
                <a:off x="416249" y="1607806"/>
                <a:ext cx="11692518" cy="666651"/>
              </a:xfrm>
              <a:prstGeom prst="rect">
                <a:avLst/>
              </a:prstGeom>
            </p:spPr>
          </p:pic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87D6BA76-8303-4E2E-B0BE-4025088FE20F}"/>
                  </a:ext>
                </a:extLst>
              </p:cNvPr>
              <p:cNvGrpSpPr/>
              <p:nvPr/>
            </p:nvGrpSpPr>
            <p:grpSpPr>
              <a:xfrm>
                <a:off x="2676000" y="90000"/>
                <a:ext cx="2160000" cy="2160000"/>
                <a:chOff x="2698078" y="77496"/>
                <a:chExt cx="2146041" cy="2185172"/>
              </a:xfrm>
            </p:grpSpPr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7F6F5A40-89C5-9DB2-EEC9-784757F8CA1D}"/>
                    </a:ext>
                  </a:extLst>
                </p:cNvPr>
                <p:cNvSpPr/>
                <p:nvPr/>
              </p:nvSpPr>
              <p:spPr>
                <a:xfrm>
                  <a:off x="2698078" y="77496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38" name="グループ化 37">
                  <a:extLst>
                    <a:ext uri="{FF2B5EF4-FFF2-40B4-BE49-F238E27FC236}">
                      <a16:creationId xmlns:a16="http://schemas.microsoft.com/office/drawing/2014/main" id="{7152266A-674A-051D-0663-3DD3F9BDCFBD}"/>
                    </a:ext>
                  </a:extLst>
                </p:cNvPr>
                <p:cNvGrpSpPr/>
                <p:nvPr/>
              </p:nvGrpSpPr>
              <p:grpSpPr>
                <a:xfrm>
                  <a:off x="2784389" y="186233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39" name="正方形/長方形 38">
                    <a:extLst>
                      <a:ext uri="{FF2B5EF4-FFF2-40B4-BE49-F238E27FC236}">
                        <a16:creationId xmlns:a16="http://schemas.microsoft.com/office/drawing/2014/main" id="{6E7E6E28-B320-6E4B-B137-018EE8680279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orange</a:t>
                    </a:r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pic>
                <p:nvPicPr>
                  <p:cNvPr id="40" name="Picture 2" descr="https://4.bp.blogspot.com/-PYqNTVOP9hs/UgSMR6zIbdI/AAAAAAAAXAk/tDJMCfemfwk/s800/fruit_orange.png">
                    <a:extLst>
                      <a:ext uri="{FF2B5EF4-FFF2-40B4-BE49-F238E27FC236}">
                        <a16:creationId xmlns:a16="http://schemas.microsoft.com/office/drawing/2014/main" id="{6F0372B2-4CC1-A949-58FB-D053DC0691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9362" y="2193583"/>
                    <a:ext cx="1324711" cy="1319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41" name="直線コネクタ 40">
                    <a:extLst>
                      <a:ext uri="{FF2B5EF4-FFF2-40B4-BE49-F238E27FC236}">
                        <a16:creationId xmlns:a16="http://schemas.microsoft.com/office/drawing/2014/main" id="{F9C21B26-89BF-E90A-383F-93CF517E23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215F023F-DA69-8FB7-41E0-89DFA287AD22}"/>
                  </a:ext>
                </a:extLst>
              </p:cNvPr>
              <p:cNvGrpSpPr/>
              <p:nvPr/>
            </p:nvGrpSpPr>
            <p:grpSpPr>
              <a:xfrm>
                <a:off x="336000" y="90000"/>
                <a:ext cx="2160000" cy="2160000"/>
                <a:chOff x="340477" y="91492"/>
                <a:chExt cx="2146041" cy="2185172"/>
              </a:xfrm>
            </p:grpSpPr>
            <p:grpSp>
              <p:nvGrpSpPr>
                <p:cNvPr id="42" name="グループ化 41">
                  <a:extLst>
                    <a:ext uri="{FF2B5EF4-FFF2-40B4-BE49-F238E27FC236}">
                      <a16:creationId xmlns:a16="http://schemas.microsoft.com/office/drawing/2014/main" id="{4F2A8504-28D1-787F-6B35-DB62DC16EEF9}"/>
                    </a:ext>
                  </a:extLst>
                </p:cNvPr>
                <p:cNvGrpSpPr/>
                <p:nvPr/>
              </p:nvGrpSpPr>
              <p:grpSpPr>
                <a:xfrm>
                  <a:off x="423645" y="203358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43" name="正方形/長方形 42">
                    <a:extLst>
                      <a:ext uri="{FF2B5EF4-FFF2-40B4-BE49-F238E27FC236}">
                        <a16:creationId xmlns:a16="http://schemas.microsoft.com/office/drawing/2014/main" id="{F6BA3C0C-28C6-4ECA-DA30-6A1AE6BC755B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apple</a:t>
                    </a:r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cxnSp>
                <p:nvCxnSpPr>
                  <p:cNvPr id="44" name="直線コネクタ 43">
                    <a:extLst>
                      <a:ext uri="{FF2B5EF4-FFF2-40B4-BE49-F238E27FC236}">
                        <a16:creationId xmlns:a16="http://schemas.microsoft.com/office/drawing/2014/main" id="{67E738A2-75B3-5C24-F415-C71BBC7F89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5" name="Picture 2" descr="りんごのイラスト（フルーツ）">
                  <a:extLst>
                    <a:ext uri="{FF2B5EF4-FFF2-40B4-BE49-F238E27FC236}">
                      <a16:creationId xmlns:a16="http://schemas.microsoft.com/office/drawing/2014/main" id="{B7486554-89C1-118C-2CC3-931AE9246D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13384">
                  <a:off x="727271" y="270205"/>
                  <a:ext cx="1248562" cy="13039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E5ECEC44-5AC8-1845-923F-1EDCA3206CFF}"/>
                    </a:ext>
                  </a:extLst>
                </p:cNvPr>
                <p:cNvSpPr/>
                <p:nvPr/>
              </p:nvSpPr>
              <p:spPr>
                <a:xfrm>
                  <a:off x="340477" y="91492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</p:grpSp>
          <p:pic>
            <p:nvPicPr>
              <p:cNvPr id="63" name="図 62">
                <a:extLst>
                  <a:ext uri="{FF2B5EF4-FFF2-40B4-BE49-F238E27FC236}">
                    <a16:creationId xmlns:a16="http://schemas.microsoft.com/office/drawing/2014/main" id="{B00B7100-2615-C502-DA10-B03EC680C0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825"/>
              <a:stretch/>
            </p:blipFill>
            <p:spPr>
              <a:xfrm>
                <a:off x="0" y="6099944"/>
                <a:ext cx="12192000" cy="918298"/>
              </a:xfrm>
              <a:prstGeom prst="rect">
                <a:avLst/>
              </a:prstGeom>
            </p:spPr>
          </p:pic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2BAF21DF-B823-396E-B9FF-3308CA1B4A39}"/>
                  </a:ext>
                </a:extLst>
              </p:cNvPr>
              <p:cNvGrpSpPr/>
              <p:nvPr/>
            </p:nvGrpSpPr>
            <p:grpSpPr>
              <a:xfrm>
                <a:off x="9696000" y="90000"/>
                <a:ext cx="2160000" cy="2160000"/>
                <a:chOff x="9757433" y="91492"/>
                <a:chExt cx="2146041" cy="2185172"/>
              </a:xfrm>
            </p:grpSpPr>
            <p:grpSp>
              <p:nvGrpSpPr>
                <p:cNvPr id="1030" name="グループ化 1029">
                  <a:extLst>
                    <a:ext uri="{FF2B5EF4-FFF2-40B4-BE49-F238E27FC236}">
                      <a16:creationId xmlns:a16="http://schemas.microsoft.com/office/drawing/2014/main" id="{C4F2002A-424F-A70C-2CC1-5B508D451C21}"/>
                    </a:ext>
                  </a:extLst>
                </p:cNvPr>
                <p:cNvGrpSpPr/>
                <p:nvPr/>
              </p:nvGrpSpPr>
              <p:grpSpPr>
                <a:xfrm>
                  <a:off x="9757433" y="91492"/>
                  <a:ext cx="2146041" cy="2185172"/>
                  <a:chOff x="7413280" y="298339"/>
                  <a:chExt cx="2146041" cy="2185172"/>
                </a:xfrm>
              </p:grpSpPr>
              <p:sp>
                <p:nvSpPr>
                  <p:cNvPr id="1031" name="正方形/長方形 1030">
                    <a:extLst>
                      <a:ext uri="{FF2B5EF4-FFF2-40B4-BE49-F238E27FC236}">
                        <a16:creationId xmlns:a16="http://schemas.microsoft.com/office/drawing/2014/main" id="{96C4AD4F-0F94-7126-FB21-C82D780FF8C8}"/>
                      </a:ext>
                    </a:extLst>
                  </p:cNvPr>
                  <p:cNvSpPr/>
                  <p:nvPr/>
                </p:nvSpPr>
                <p:spPr>
                  <a:xfrm>
                    <a:off x="7413280" y="298339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1032" name="グループ化 1031">
                    <a:extLst>
                      <a:ext uri="{FF2B5EF4-FFF2-40B4-BE49-F238E27FC236}">
                        <a16:creationId xmlns:a16="http://schemas.microsoft.com/office/drawing/2014/main" id="{0E5260F3-3068-30AB-11C5-5E41CA792BC6}"/>
                      </a:ext>
                    </a:extLst>
                  </p:cNvPr>
                  <p:cNvGrpSpPr/>
                  <p:nvPr/>
                </p:nvGrpSpPr>
                <p:grpSpPr>
                  <a:xfrm>
                    <a:off x="7499591" y="407076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033" name="正方形/長方形 1032">
                      <a:extLst>
                        <a:ext uri="{FF2B5EF4-FFF2-40B4-BE49-F238E27FC236}">
                          <a16:creationId xmlns:a16="http://schemas.microsoft.com/office/drawing/2014/main" id="{E4CA6E56-2ABC-AFA4-FC0E-2FF2D3A0AD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gr</a:t>
                      </a:r>
                      <a:r>
                        <a:rPr kumimoji="1"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a</a:t>
                      </a:r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pes</a:t>
                      </a:r>
                    </a:p>
                  </p:txBody>
                </p:sp>
                <p:cxnSp>
                  <p:nvCxnSpPr>
                    <p:cNvPr id="1035" name="直線コネクタ 1034">
                      <a:extLst>
                        <a:ext uri="{FF2B5EF4-FFF2-40B4-BE49-F238E27FC236}">
                          <a16:creationId xmlns:a16="http://schemas.microsoft.com/office/drawing/2014/main" id="{0A34B1BD-D23D-B150-2375-BEFCCF847E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1069" name="Picture 6">
                  <a:extLst>
                    <a:ext uri="{FF2B5EF4-FFF2-40B4-BE49-F238E27FC236}">
                      <a16:creationId xmlns:a16="http://schemas.microsoft.com/office/drawing/2014/main" id="{29C7E6FD-9806-E6C6-F546-9F1F7BC657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11747">
                  <a:off x="10128146" y="220468"/>
                  <a:ext cx="1291035" cy="1627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B3C0D897-FBCE-C114-C0B0-F9515310A9EE}"/>
                  </a:ext>
                </a:extLst>
              </p:cNvPr>
              <p:cNvGrpSpPr/>
              <p:nvPr/>
            </p:nvGrpSpPr>
            <p:grpSpPr>
              <a:xfrm>
                <a:off x="336000" y="2376000"/>
                <a:ext cx="2160000" cy="2160000"/>
                <a:chOff x="340512" y="2458313"/>
                <a:chExt cx="2146041" cy="2185172"/>
              </a:xfrm>
            </p:grpSpPr>
            <p:grpSp>
              <p:nvGrpSpPr>
                <p:cNvPr id="26" name="グループ化 25">
                  <a:extLst>
                    <a:ext uri="{FF2B5EF4-FFF2-40B4-BE49-F238E27FC236}">
                      <a16:creationId xmlns:a16="http://schemas.microsoft.com/office/drawing/2014/main" id="{D4A2FD28-AB6F-4E43-9BAF-5F4C237026AF}"/>
                    </a:ext>
                  </a:extLst>
                </p:cNvPr>
                <p:cNvGrpSpPr/>
                <p:nvPr/>
              </p:nvGrpSpPr>
              <p:grpSpPr>
                <a:xfrm>
                  <a:off x="423680" y="2579057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27" name="正方形/長方形 26">
                    <a:extLst>
                      <a:ext uri="{FF2B5EF4-FFF2-40B4-BE49-F238E27FC236}">
                        <a16:creationId xmlns:a16="http://schemas.microsoft.com/office/drawing/2014/main" id="{B013E33F-E4E9-4184-A9AB-2866DC5D1973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str</a:t>
                    </a:r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a</a:t>
                    </a:r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wberry</a:t>
                    </a:r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cxnSp>
                <p:nvCxnSpPr>
                  <p:cNvPr id="29" name="直線コネクタ 28">
                    <a:extLst>
                      <a:ext uri="{FF2B5EF4-FFF2-40B4-BE49-F238E27FC236}">
                        <a16:creationId xmlns:a16="http://schemas.microsoft.com/office/drawing/2014/main" id="{A8954EA1-4635-4749-B6B5-5E5E5035D2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8BA53FD0-C6BB-44DF-B38C-28FC6162E7EB}"/>
                    </a:ext>
                  </a:extLst>
                </p:cNvPr>
                <p:cNvSpPr/>
                <p:nvPr/>
              </p:nvSpPr>
              <p:spPr>
                <a:xfrm>
                  <a:off x="340512" y="2458313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pic>
              <p:nvPicPr>
                <p:cNvPr id="1070" name="Picture 8" descr="イチゴのイラスト（フルーツ）">
                  <a:extLst>
                    <a:ext uri="{FF2B5EF4-FFF2-40B4-BE49-F238E27FC236}">
                      <a16:creationId xmlns:a16="http://schemas.microsoft.com/office/drawing/2014/main" id="{2D1E7867-B835-9928-2D34-F4C9A59228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885329">
                  <a:off x="661095" y="2466816"/>
                  <a:ext cx="1362511" cy="17694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1F0F7462-4919-6962-8C2F-6CD869E56A2C}"/>
                  </a:ext>
                </a:extLst>
              </p:cNvPr>
              <p:cNvGrpSpPr/>
              <p:nvPr/>
            </p:nvGrpSpPr>
            <p:grpSpPr>
              <a:xfrm>
                <a:off x="5016000" y="2376000"/>
                <a:ext cx="2160000" cy="2160000"/>
                <a:chOff x="5055714" y="2453195"/>
                <a:chExt cx="2146041" cy="2185172"/>
              </a:xfrm>
            </p:grpSpPr>
            <p:sp>
              <p:nvSpPr>
                <p:cNvPr id="7" name="正方形/長方形 6">
                  <a:extLst>
                    <a:ext uri="{FF2B5EF4-FFF2-40B4-BE49-F238E27FC236}">
                      <a16:creationId xmlns:a16="http://schemas.microsoft.com/office/drawing/2014/main" id="{6BF60A04-908C-AC66-A6C0-DB73E597C85A}"/>
                    </a:ext>
                  </a:extLst>
                </p:cNvPr>
                <p:cNvSpPr/>
                <p:nvPr/>
              </p:nvSpPr>
              <p:spPr>
                <a:xfrm>
                  <a:off x="5055714" y="2453195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9" name="グループ化 8">
                  <a:extLst>
                    <a:ext uri="{FF2B5EF4-FFF2-40B4-BE49-F238E27FC236}">
                      <a16:creationId xmlns:a16="http://schemas.microsoft.com/office/drawing/2014/main" id="{9054ACAE-15A8-5309-205A-1352AA236502}"/>
                    </a:ext>
                  </a:extLst>
                </p:cNvPr>
                <p:cNvGrpSpPr/>
                <p:nvPr/>
              </p:nvGrpSpPr>
              <p:grpSpPr>
                <a:xfrm>
                  <a:off x="5142025" y="2561932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22EFC16E-695E-7BFB-A81B-5B043672165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muscats</a:t>
                    </a:r>
                  </a:p>
                </p:txBody>
              </p:sp>
              <p:cxnSp>
                <p:nvCxnSpPr>
                  <p:cNvPr id="12" name="直線コネクタ 11">
                    <a:extLst>
                      <a:ext uri="{FF2B5EF4-FFF2-40B4-BE49-F238E27FC236}">
                        <a16:creationId xmlns:a16="http://schemas.microsoft.com/office/drawing/2014/main" id="{30690C5A-3914-83D9-C2D0-AF96803A11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73" name="Picture 14" descr="マスカットのイラスト（フルーツ）">
                  <a:extLst>
                    <a:ext uri="{FF2B5EF4-FFF2-40B4-BE49-F238E27FC236}">
                      <a16:creationId xmlns:a16="http://schemas.microsoft.com/office/drawing/2014/main" id="{8BCA3DB4-8EB2-E7CF-205B-48B4F50129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702770" flipH="1">
                  <a:off x="5371834" y="2607276"/>
                  <a:ext cx="1448332" cy="19050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221813A7-085D-4B14-93EB-EF45E8AD3339}"/>
                  </a:ext>
                </a:extLst>
              </p:cNvPr>
              <p:cNvGrpSpPr/>
              <p:nvPr/>
            </p:nvGrpSpPr>
            <p:grpSpPr>
              <a:xfrm>
                <a:off x="7356000" y="2376000"/>
                <a:ext cx="2160000" cy="2160000"/>
                <a:chOff x="7413315" y="2453195"/>
                <a:chExt cx="2146041" cy="2185172"/>
              </a:xfrm>
            </p:grpSpPr>
            <p:sp>
              <p:nvSpPr>
                <p:cNvPr id="13" name="正方形/長方形 12">
                  <a:extLst>
                    <a:ext uri="{FF2B5EF4-FFF2-40B4-BE49-F238E27FC236}">
                      <a16:creationId xmlns:a16="http://schemas.microsoft.com/office/drawing/2014/main" id="{57C41A4A-7B36-91B7-ABBA-1377B5D8CA68}"/>
                    </a:ext>
                  </a:extLst>
                </p:cNvPr>
                <p:cNvSpPr/>
                <p:nvPr/>
              </p:nvSpPr>
              <p:spPr>
                <a:xfrm>
                  <a:off x="7413315" y="2453195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14" name="グループ化 13">
                  <a:extLst>
                    <a:ext uri="{FF2B5EF4-FFF2-40B4-BE49-F238E27FC236}">
                      <a16:creationId xmlns:a16="http://schemas.microsoft.com/office/drawing/2014/main" id="{0DC9C0BE-5D03-3D37-3A4E-A42485256BF4}"/>
                    </a:ext>
                  </a:extLst>
                </p:cNvPr>
                <p:cNvGrpSpPr/>
                <p:nvPr/>
              </p:nvGrpSpPr>
              <p:grpSpPr>
                <a:xfrm>
                  <a:off x="7499626" y="2561932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6" name="正方形/長方形 15">
                    <a:extLst>
                      <a:ext uri="{FF2B5EF4-FFF2-40B4-BE49-F238E27FC236}">
                        <a16:creationId xmlns:a16="http://schemas.microsoft.com/office/drawing/2014/main" id="{12854A09-6424-5DD1-408E-F66A77208B5C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melon</a:t>
                    </a:r>
                  </a:p>
                </p:txBody>
              </p:sp>
              <p:cxnSp>
                <p:nvCxnSpPr>
                  <p:cNvPr id="18" name="直線コネクタ 17">
                    <a:extLst>
                      <a:ext uri="{FF2B5EF4-FFF2-40B4-BE49-F238E27FC236}">
                        <a16:creationId xmlns:a16="http://schemas.microsoft.com/office/drawing/2014/main" id="{304525BF-BFB7-6061-F567-1EFE1C3A05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74" name="Picture 16" descr="カットメロンのイラスト（オレンジ）">
                  <a:extLst>
                    <a:ext uri="{FF2B5EF4-FFF2-40B4-BE49-F238E27FC236}">
                      <a16:creationId xmlns:a16="http://schemas.microsoft.com/office/drawing/2014/main" id="{50A454D0-0EF1-6608-16E0-8C894284C2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32393" y="2531173"/>
                  <a:ext cx="1966066" cy="1690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95B840E1-BFC5-CBF3-3C5F-C3987A554C27}"/>
                  </a:ext>
                </a:extLst>
              </p:cNvPr>
              <p:cNvGrpSpPr/>
              <p:nvPr/>
            </p:nvGrpSpPr>
            <p:grpSpPr>
              <a:xfrm>
                <a:off x="9696000" y="2376000"/>
                <a:ext cx="2160000" cy="2160000"/>
                <a:chOff x="9770916" y="2453122"/>
                <a:chExt cx="2146041" cy="2185172"/>
              </a:xfrm>
            </p:grpSpPr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2FB2B3EF-548E-2161-8F97-6BE6B91F17B1}"/>
                    </a:ext>
                  </a:extLst>
                </p:cNvPr>
                <p:cNvSpPr/>
                <p:nvPr/>
              </p:nvSpPr>
              <p:spPr>
                <a:xfrm>
                  <a:off x="9770916" y="2453122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1D648832-3984-7219-2C0B-CD13CB21FBFB}"/>
                    </a:ext>
                  </a:extLst>
                </p:cNvPr>
                <p:cNvGrpSpPr/>
                <p:nvPr/>
              </p:nvGrpSpPr>
              <p:grpSpPr>
                <a:xfrm>
                  <a:off x="9857227" y="2561859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24" name="正方形/長方形 23">
                    <a:extLst>
                      <a:ext uri="{FF2B5EF4-FFF2-40B4-BE49-F238E27FC236}">
                        <a16:creationId xmlns:a16="http://schemas.microsoft.com/office/drawing/2014/main" id="{2BC18D01-09EC-9EBC-4B44-489A2CB74C07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peach</a:t>
                    </a:r>
                  </a:p>
                </p:txBody>
              </p:sp>
              <p:cxnSp>
                <p:nvCxnSpPr>
                  <p:cNvPr id="28" name="直線コネクタ 27">
                    <a:extLst>
                      <a:ext uri="{FF2B5EF4-FFF2-40B4-BE49-F238E27FC236}">
                        <a16:creationId xmlns:a16="http://schemas.microsoft.com/office/drawing/2014/main" id="{500E79CB-1120-8094-10BE-3AF68AE22E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75" name="Picture 18" descr="桃のイラスト">
                  <a:extLst>
                    <a:ext uri="{FF2B5EF4-FFF2-40B4-BE49-F238E27FC236}">
                      <a16:creationId xmlns:a16="http://schemas.microsoft.com/office/drawing/2014/main" id="{1F1118F6-1E49-4159-39B5-193115410C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730232">
                  <a:off x="10071743" y="2533491"/>
                  <a:ext cx="1752499" cy="16385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781E0C6C-5C09-C7A3-5E0D-8248E658EF0B}"/>
                  </a:ext>
                </a:extLst>
              </p:cNvPr>
              <p:cNvGrpSpPr/>
              <p:nvPr/>
            </p:nvGrpSpPr>
            <p:grpSpPr>
              <a:xfrm>
                <a:off x="2676000" y="4644000"/>
                <a:ext cx="2160000" cy="2160000"/>
                <a:chOff x="2698113" y="4768779"/>
                <a:chExt cx="2146041" cy="2185172"/>
              </a:xfrm>
            </p:grpSpPr>
            <p:sp>
              <p:nvSpPr>
                <p:cNvPr id="1042" name="正方形/長方形 1041">
                  <a:extLst>
                    <a:ext uri="{FF2B5EF4-FFF2-40B4-BE49-F238E27FC236}">
                      <a16:creationId xmlns:a16="http://schemas.microsoft.com/office/drawing/2014/main" id="{E5246FB9-F97A-D437-6492-58561065EFD6}"/>
                    </a:ext>
                  </a:extLst>
                </p:cNvPr>
                <p:cNvSpPr/>
                <p:nvPr/>
              </p:nvSpPr>
              <p:spPr>
                <a:xfrm>
                  <a:off x="2698113" y="476877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1043" name="グループ化 1042">
                  <a:extLst>
                    <a:ext uri="{FF2B5EF4-FFF2-40B4-BE49-F238E27FC236}">
                      <a16:creationId xmlns:a16="http://schemas.microsoft.com/office/drawing/2014/main" id="{84C9B2BD-DE72-74A2-2AE2-1DB529B3F0E2}"/>
                    </a:ext>
                  </a:extLst>
                </p:cNvPr>
                <p:cNvGrpSpPr/>
                <p:nvPr/>
              </p:nvGrpSpPr>
              <p:grpSpPr>
                <a:xfrm>
                  <a:off x="2784424" y="487751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44" name="正方形/長方形 1043">
                    <a:extLst>
                      <a:ext uri="{FF2B5EF4-FFF2-40B4-BE49-F238E27FC236}">
                        <a16:creationId xmlns:a16="http://schemas.microsoft.com/office/drawing/2014/main" id="{28B9E2EB-C084-5D9D-B42A-E0C86AD819C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lemon</a:t>
                    </a:r>
                  </a:p>
                </p:txBody>
              </p:sp>
              <p:cxnSp>
                <p:nvCxnSpPr>
                  <p:cNvPr id="1046" name="直線コネクタ 1045">
                    <a:extLst>
                      <a:ext uri="{FF2B5EF4-FFF2-40B4-BE49-F238E27FC236}">
                        <a16:creationId xmlns:a16="http://schemas.microsoft.com/office/drawing/2014/main" id="{8EFA0B16-8D9B-F061-0F3D-7E5E568227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77" name="Picture 22" descr="レモンのイラスト（フルーツ）">
                  <a:extLst>
                    <a:ext uri="{FF2B5EF4-FFF2-40B4-BE49-F238E27FC236}">
                      <a16:creationId xmlns:a16="http://schemas.microsoft.com/office/drawing/2014/main" id="{4771728B-2BC5-99E4-9E6A-0150A324CB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4384" y="4979568"/>
                  <a:ext cx="1665916" cy="14701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40" name="グループ化 1039">
                <a:extLst>
                  <a:ext uri="{FF2B5EF4-FFF2-40B4-BE49-F238E27FC236}">
                    <a16:creationId xmlns:a16="http://schemas.microsoft.com/office/drawing/2014/main" id="{0404EC73-1BA1-C1B0-361D-EF408BD84866}"/>
                  </a:ext>
                </a:extLst>
              </p:cNvPr>
              <p:cNvGrpSpPr/>
              <p:nvPr/>
            </p:nvGrpSpPr>
            <p:grpSpPr>
              <a:xfrm>
                <a:off x="2676000" y="2376000"/>
                <a:ext cx="2160000" cy="2160000"/>
                <a:chOff x="2698095" y="2376000"/>
                <a:chExt cx="2146041" cy="2185172"/>
              </a:xfrm>
            </p:grpSpPr>
            <p:grpSp>
              <p:nvGrpSpPr>
                <p:cNvPr id="30" name="グループ化 29">
                  <a:extLst>
                    <a:ext uri="{FF2B5EF4-FFF2-40B4-BE49-F238E27FC236}">
                      <a16:creationId xmlns:a16="http://schemas.microsoft.com/office/drawing/2014/main" id="{1F728670-80C7-B2E9-B242-09CC7C9165A4}"/>
                    </a:ext>
                  </a:extLst>
                </p:cNvPr>
                <p:cNvGrpSpPr/>
                <p:nvPr/>
              </p:nvGrpSpPr>
              <p:grpSpPr>
                <a:xfrm>
                  <a:off x="2698095" y="2376000"/>
                  <a:ext cx="2146041" cy="2185172"/>
                  <a:chOff x="2698113" y="2453195"/>
                  <a:chExt cx="2146041" cy="2185172"/>
                </a:xfrm>
              </p:grpSpPr>
              <p:sp>
                <p:nvSpPr>
                  <p:cNvPr id="1024" name="正方形/長方形 1023">
                    <a:extLst>
                      <a:ext uri="{FF2B5EF4-FFF2-40B4-BE49-F238E27FC236}">
                        <a16:creationId xmlns:a16="http://schemas.microsoft.com/office/drawing/2014/main" id="{43D2793F-E700-42AA-8651-E09B17BFD9EE}"/>
                      </a:ext>
                    </a:extLst>
                  </p:cNvPr>
                  <p:cNvSpPr/>
                  <p:nvPr/>
                </p:nvSpPr>
                <p:spPr>
                  <a:xfrm>
                    <a:off x="2698113" y="2453195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22" name="グループ化 21">
                    <a:extLst>
                      <a:ext uri="{FF2B5EF4-FFF2-40B4-BE49-F238E27FC236}">
                        <a16:creationId xmlns:a16="http://schemas.microsoft.com/office/drawing/2014/main" id="{76E0A21B-434D-4D22-A02C-C19E62680B5B}"/>
                      </a:ext>
                    </a:extLst>
                  </p:cNvPr>
                  <p:cNvGrpSpPr/>
                  <p:nvPr/>
                </p:nvGrpSpPr>
                <p:grpSpPr>
                  <a:xfrm>
                    <a:off x="2784424" y="2561932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5" name="正方形/長方形 14">
                      <a:extLst>
                        <a:ext uri="{FF2B5EF4-FFF2-40B4-BE49-F238E27FC236}">
                          <a16:creationId xmlns:a16="http://schemas.microsoft.com/office/drawing/2014/main" id="{1C475525-3392-45FC-A626-AFA8448BE0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pine</a:t>
                      </a:r>
                      <a:r>
                        <a:rPr kumimoji="1"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a</a:t>
                      </a:r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pple </a:t>
                      </a:r>
                    </a:p>
                  </p:txBody>
                </p:sp>
                <p:cxnSp>
                  <p:nvCxnSpPr>
                    <p:cNvPr id="21" name="直線コネクタ 20">
                      <a:extLst>
                        <a:ext uri="{FF2B5EF4-FFF2-40B4-BE49-F238E27FC236}">
                          <a16:creationId xmlns:a16="http://schemas.microsoft.com/office/drawing/2014/main" id="{1C54D4B2-7306-4B2D-A919-299C14E3FB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1026" name="Picture 2" descr="パイナップルのイラスト（フルーツ）">
                  <a:extLst>
                    <a:ext uri="{FF2B5EF4-FFF2-40B4-BE49-F238E27FC236}">
                      <a16:creationId xmlns:a16="http://schemas.microsoft.com/office/drawing/2014/main" id="{3B6D8D97-D826-EE20-51E6-A747C5E2A9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978319">
                  <a:off x="3153911" y="2376000"/>
                  <a:ext cx="1081805" cy="17239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9" name="グループ化 1038">
                <a:extLst>
                  <a:ext uri="{FF2B5EF4-FFF2-40B4-BE49-F238E27FC236}">
                    <a16:creationId xmlns:a16="http://schemas.microsoft.com/office/drawing/2014/main" id="{02F4B360-94AD-B3BE-5CAF-1E2DCA37F693}"/>
                  </a:ext>
                </a:extLst>
              </p:cNvPr>
              <p:cNvGrpSpPr/>
              <p:nvPr/>
            </p:nvGrpSpPr>
            <p:grpSpPr>
              <a:xfrm>
                <a:off x="336000" y="4644000"/>
                <a:ext cx="2160000" cy="2160000"/>
                <a:chOff x="340512" y="4644000"/>
                <a:chExt cx="2146041" cy="2185172"/>
              </a:xfrm>
            </p:grpSpPr>
            <p:grpSp>
              <p:nvGrpSpPr>
                <p:cNvPr id="35" name="グループ化 34">
                  <a:extLst>
                    <a:ext uri="{FF2B5EF4-FFF2-40B4-BE49-F238E27FC236}">
                      <a16:creationId xmlns:a16="http://schemas.microsoft.com/office/drawing/2014/main" id="{146767A5-13F1-AF91-8573-B9EC253552D6}"/>
                    </a:ext>
                  </a:extLst>
                </p:cNvPr>
                <p:cNvGrpSpPr/>
                <p:nvPr/>
              </p:nvGrpSpPr>
              <p:grpSpPr>
                <a:xfrm>
                  <a:off x="340512" y="4644000"/>
                  <a:ext cx="2146041" cy="2185172"/>
                  <a:chOff x="340512" y="4765019"/>
                  <a:chExt cx="2146041" cy="2185172"/>
                </a:xfrm>
              </p:grpSpPr>
              <p:grpSp>
                <p:nvGrpSpPr>
                  <p:cNvPr id="1047" name="グループ化 1046">
                    <a:extLst>
                      <a:ext uri="{FF2B5EF4-FFF2-40B4-BE49-F238E27FC236}">
                        <a16:creationId xmlns:a16="http://schemas.microsoft.com/office/drawing/2014/main" id="{CFCC3339-C3D8-6D2D-6C1F-BF36AE2B0F2D}"/>
                      </a:ext>
                    </a:extLst>
                  </p:cNvPr>
                  <p:cNvGrpSpPr/>
                  <p:nvPr/>
                </p:nvGrpSpPr>
                <p:grpSpPr>
                  <a:xfrm>
                    <a:off x="423680" y="4894641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048" name="正方形/長方形 1047">
                      <a:extLst>
                        <a:ext uri="{FF2B5EF4-FFF2-40B4-BE49-F238E27FC236}">
                          <a16:creationId xmlns:a16="http://schemas.microsoft.com/office/drawing/2014/main" id="{D331A101-8196-C944-5743-0E6C391C0A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kiwi </a:t>
                      </a:r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fruit</a:t>
                      </a:r>
                    </a:p>
                  </p:txBody>
                </p:sp>
                <p:cxnSp>
                  <p:nvCxnSpPr>
                    <p:cNvPr id="1049" name="直線コネクタ 1048">
                      <a:extLst>
                        <a:ext uri="{FF2B5EF4-FFF2-40B4-BE49-F238E27FC236}">
                          <a16:creationId xmlns:a16="http://schemas.microsoft.com/office/drawing/2014/main" id="{E991AF0A-4F47-796A-DA57-02D958E5C9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51" name="正方形/長方形 1050">
                    <a:extLst>
                      <a:ext uri="{FF2B5EF4-FFF2-40B4-BE49-F238E27FC236}">
                        <a16:creationId xmlns:a16="http://schemas.microsoft.com/office/drawing/2014/main" id="{C9608740-5D74-7913-B30D-11B36F459F85}"/>
                      </a:ext>
                    </a:extLst>
                  </p:cNvPr>
                  <p:cNvSpPr/>
                  <p:nvPr/>
                </p:nvSpPr>
                <p:spPr>
                  <a:xfrm>
                    <a:off x="340512" y="4765019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</p:grpSp>
            <p:pic>
              <p:nvPicPr>
                <p:cNvPr id="1028" name="Picture 4" descr="キウイのイラスト（フルーツ）">
                  <a:extLst>
                    <a:ext uri="{FF2B5EF4-FFF2-40B4-BE49-F238E27FC236}">
                      <a16:creationId xmlns:a16="http://schemas.microsoft.com/office/drawing/2014/main" id="{FB85E3E6-6457-D999-BC0C-F6C9DB1AF8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9354" y="4821800"/>
                  <a:ext cx="1566628" cy="15666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27" name="グループ化 1026">
                <a:extLst>
                  <a:ext uri="{FF2B5EF4-FFF2-40B4-BE49-F238E27FC236}">
                    <a16:creationId xmlns:a16="http://schemas.microsoft.com/office/drawing/2014/main" id="{2D290C0D-239F-2D37-8D7A-03FDE17CBF2D}"/>
                  </a:ext>
                </a:extLst>
              </p:cNvPr>
              <p:cNvGrpSpPr/>
              <p:nvPr/>
            </p:nvGrpSpPr>
            <p:grpSpPr>
              <a:xfrm>
                <a:off x="5016000" y="90000"/>
                <a:ext cx="2160000" cy="2160000"/>
                <a:chOff x="5055679" y="78096"/>
                <a:chExt cx="2146041" cy="2185172"/>
              </a:xfrm>
            </p:grpSpPr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id="{FBA23132-416E-3172-D8D8-4AF0F530705D}"/>
                    </a:ext>
                  </a:extLst>
                </p:cNvPr>
                <p:cNvGrpSpPr/>
                <p:nvPr/>
              </p:nvGrpSpPr>
              <p:grpSpPr>
                <a:xfrm>
                  <a:off x="5055679" y="78096"/>
                  <a:ext cx="2146041" cy="2185172"/>
                  <a:chOff x="5055679" y="77496"/>
                  <a:chExt cx="2146041" cy="2185172"/>
                </a:xfrm>
              </p:grpSpPr>
              <p:sp>
                <p:nvSpPr>
                  <p:cNvPr id="47" name="正方形/長方形 46">
                    <a:extLst>
                      <a:ext uri="{FF2B5EF4-FFF2-40B4-BE49-F238E27FC236}">
                        <a16:creationId xmlns:a16="http://schemas.microsoft.com/office/drawing/2014/main" id="{0B7CD036-F6B2-A03E-BADA-7DBEEE61C920}"/>
                      </a:ext>
                    </a:extLst>
                  </p:cNvPr>
                  <p:cNvSpPr/>
                  <p:nvPr/>
                </p:nvSpPr>
                <p:spPr>
                  <a:xfrm>
                    <a:off x="5055679" y="77496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48" name="グループ化 47">
                    <a:extLst>
                      <a:ext uri="{FF2B5EF4-FFF2-40B4-BE49-F238E27FC236}">
                        <a16:creationId xmlns:a16="http://schemas.microsoft.com/office/drawing/2014/main" id="{55EF0295-4E24-C403-A938-F161B93303D1}"/>
                      </a:ext>
                    </a:extLst>
                  </p:cNvPr>
                  <p:cNvGrpSpPr/>
                  <p:nvPr/>
                </p:nvGrpSpPr>
                <p:grpSpPr>
                  <a:xfrm>
                    <a:off x="5141990" y="186233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49" name="正方形/長方形 48">
                      <a:extLst>
                        <a:ext uri="{FF2B5EF4-FFF2-40B4-BE49-F238E27FC236}">
                          <a16:creationId xmlns:a16="http://schemas.microsoft.com/office/drawing/2014/main" id="{F63A77A1-5617-1E1F-CA79-A55755C91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cherry</a:t>
                      </a:r>
                    </a:p>
                  </p:txBody>
                </p:sp>
                <p:cxnSp>
                  <p:nvCxnSpPr>
                    <p:cNvPr id="51" name="直線コネクタ 50">
                      <a:extLst>
                        <a:ext uri="{FF2B5EF4-FFF2-40B4-BE49-F238E27FC236}">
                          <a16:creationId xmlns:a16="http://schemas.microsoft.com/office/drawing/2014/main" id="{ECB60F18-CEF9-8768-8918-75D1739E46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4" name="Picture 2" descr="さくらんぼのイラスト（一つ）">
                  <a:extLst>
                    <a:ext uri="{FF2B5EF4-FFF2-40B4-BE49-F238E27FC236}">
                      <a16:creationId xmlns:a16="http://schemas.microsoft.com/office/drawing/2014/main" id="{FDE2D88E-43C7-328B-3FAA-92F251B624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675" y="218961"/>
                  <a:ext cx="1404734" cy="15104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4" name="グループ化 1033">
                <a:extLst>
                  <a:ext uri="{FF2B5EF4-FFF2-40B4-BE49-F238E27FC236}">
                    <a16:creationId xmlns:a16="http://schemas.microsoft.com/office/drawing/2014/main" id="{4D364F99-087E-A6B9-F89C-3DC6382EFD3D}"/>
                  </a:ext>
                </a:extLst>
              </p:cNvPr>
              <p:cNvGrpSpPr/>
              <p:nvPr/>
            </p:nvGrpSpPr>
            <p:grpSpPr>
              <a:xfrm>
                <a:off x="7356000" y="90000"/>
                <a:ext cx="2160000" cy="2160000"/>
                <a:chOff x="7405911" y="73630"/>
                <a:chExt cx="2146041" cy="2185172"/>
              </a:xfrm>
            </p:grpSpPr>
            <p:grpSp>
              <p:nvGrpSpPr>
                <p:cNvPr id="1029" name="グループ化 1028">
                  <a:extLst>
                    <a:ext uri="{FF2B5EF4-FFF2-40B4-BE49-F238E27FC236}">
                      <a16:creationId xmlns:a16="http://schemas.microsoft.com/office/drawing/2014/main" id="{F9EFC1A1-E1BC-BEC3-94E3-BCE3494DB238}"/>
                    </a:ext>
                  </a:extLst>
                </p:cNvPr>
                <p:cNvGrpSpPr/>
                <p:nvPr/>
              </p:nvGrpSpPr>
              <p:grpSpPr>
                <a:xfrm>
                  <a:off x="7405911" y="73630"/>
                  <a:ext cx="2146041" cy="2185172"/>
                  <a:chOff x="7413280" y="298339"/>
                  <a:chExt cx="2146041" cy="2185172"/>
                </a:xfrm>
              </p:grpSpPr>
              <p:sp>
                <p:nvSpPr>
                  <p:cNvPr id="52" name="正方形/長方形 51">
                    <a:extLst>
                      <a:ext uri="{FF2B5EF4-FFF2-40B4-BE49-F238E27FC236}">
                        <a16:creationId xmlns:a16="http://schemas.microsoft.com/office/drawing/2014/main" id="{54B50EED-B86F-26CA-1C02-8F124AAEF788}"/>
                      </a:ext>
                    </a:extLst>
                  </p:cNvPr>
                  <p:cNvSpPr/>
                  <p:nvPr/>
                </p:nvSpPr>
                <p:spPr>
                  <a:xfrm>
                    <a:off x="7413280" y="298339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53" name="グループ化 52">
                    <a:extLst>
                      <a:ext uri="{FF2B5EF4-FFF2-40B4-BE49-F238E27FC236}">
                        <a16:creationId xmlns:a16="http://schemas.microsoft.com/office/drawing/2014/main" id="{DEADF780-0E15-5A7B-C691-184AA6CC9C34}"/>
                      </a:ext>
                    </a:extLst>
                  </p:cNvPr>
                  <p:cNvGrpSpPr/>
                  <p:nvPr/>
                </p:nvGrpSpPr>
                <p:grpSpPr>
                  <a:xfrm>
                    <a:off x="7499591" y="407076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54" name="正方形/長方形 53">
                      <a:extLst>
                        <a:ext uri="{FF2B5EF4-FFF2-40B4-BE49-F238E27FC236}">
                          <a16:creationId xmlns:a16="http://schemas.microsoft.com/office/drawing/2014/main" id="{53A690F3-8A28-B4AE-4A61-7ABCD19BF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b</a:t>
                      </a:r>
                      <a:r>
                        <a:rPr kumimoji="1"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a</a:t>
                      </a:r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n</a:t>
                      </a:r>
                      <a:r>
                        <a:rPr kumimoji="1"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a</a:t>
                      </a:r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n</a:t>
                      </a:r>
                      <a:r>
                        <a:rPr kumimoji="1"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a</a:t>
                      </a:r>
                      <a:endPara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</p:txBody>
                </p:sp>
                <p:cxnSp>
                  <p:nvCxnSpPr>
                    <p:cNvPr id="56" name="直線コネクタ 55">
                      <a:extLst>
                        <a:ext uri="{FF2B5EF4-FFF2-40B4-BE49-F238E27FC236}">
                          <a16:creationId xmlns:a16="http://schemas.microsoft.com/office/drawing/2014/main" id="{C5772D2F-452B-6909-482B-D3C3B70DD4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5" name="Picture 4" descr="皮のむけたバナナのイラスト">
                  <a:extLst>
                    <a:ext uri="{FF2B5EF4-FFF2-40B4-BE49-F238E27FC236}">
                      <a16:creationId xmlns:a16="http://schemas.microsoft.com/office/drawing/2014/main" id="{7544FBF8-476A-96E2-6401-F7FD009849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75596" y="317993"/>
                  <a:ext cx="1516503" cy="15165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6" name="グループ化 1035">
                <a:extLst>
                  <a:ext uri="{FF2B5EF4-FFF2-40B4-BE49-F238E27FC236}">
                    <a16:creationId xmlns:a16="http://schemas.microsoft.com/office/drawing/2014/main" id="{EDBF3EE4-D3A0-B496-7891-DACBE44C70C4}"/>
                  </a:ext>
                </a:extLst>
              </p:cNvPr>
              <p:cNvGrpSpPr/>
              <p:nvPr/>
            </p:nvGrpSpPr>
            <p:grpSpPr>
              <a:xfrm>
                <a:off x="5016000" y="4644000"/>
                <a:ext cx="2160000" cy="2160000"/>
                <a:chOff x="5055714" y="4767839"/>
                <a:chExt cx="2146041" cy="2185172"/>
              </a:xfrm>
            </p:grpSpPr>
            <p:grpSp>
              <p:nvGrpSpPr>
                <p:cNvPr id="55" name="グループ化 54">
                  <a:extLst>
                    <a:ext uri="{FF2B5EF4-FFF2-40B4-BE49-F238E27FC236}">
                      <a16:creationId xmlns:a16="http://schemas.microsoft.com/office/drawing/2014/main" id="{CA93C6BA-1930-7F95-283F-7E50BE4A732B}"/>
                    </a:ext>
                  </a:extLst>
                </p:cNvPr>
                <p:cNvGrpSpPr/>
                <p:nvPr/>
              </p:nvGrpSpPr>
              <p:grpSpPr>
                <a:xfrm>
                  <a:off x="5055714" y="4767839"/>
                  <a:ext cx="2146041" cy="2185172"/>
                  <a:chOff x="5055714" y="4768779"/>
                  <a:chExt cx="2146041" cy="2185172"/>
                </a:xfrm>
              </p:grpSpPr>
              <p:sp>
                <p:nvSpPr>
                  <p:cNvPr id="1052" name="正方形/長方形 1051">
                    <a:extLst>
                      <a:ext uri="{FF2B5EF4-FFF2-40B4-BE49-F238E27FC236}">
                        <a16:creationId xmlns:a16="http://schemas.microsoft.com/office/drawing/2014/main" id="{E552B47C-40FB-C541-75B8-EF29A0EF8369}"/>
                      </a:ext>
                    </a:extLst>
                  </p:cNvPr>
                  <p:cNvSpPr/>
                  <p:nvPr/>
                </p:nvSpPr>
                <p:spPr>
                  <a:xfrm>
                    <a:off x="5055714" y="4768779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1053" name="グループ化 1052">
                    <a:extLst>
                      <a:ext uri="{FF2B5EF4-FFF2-40B4-BE49-F238E27FC236}">
                        <a16:creationId xmlns:a16="http://schemas.microsoft.com/office/drawing/2014/main" id="{0152A475-38C9-C62E-1256-FF56A279B102}"/>
                      </a:ext>
                    </a:extLst>
                  </p:cNvPr>
                  <p:cNvGrpSpPr/>
                  <p:nvPr/>
                </p:nvGrpSpPr>
                <p:grpSpPr>
                  <a:xfrm>
                    <a:off x="5142025" y="4877516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054" name="正方形/長方形 1053">
                      <a:extLst>
                        <a:ext uri="{FF2B5EF4-FFF2-40B4-BE49-F238E27FC236}">
                          <a16:creationId xmlns:a16="http://schemas.microsoft.com/office/drawing/2014/main" id="{F53CFABD-8FF4-2CE2-9100-65F1D6782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watermelon</a:t>
                      </a:r>
                    </a:p>
                  </p:txBody>
                </p:sp>
                <p:cxnSp>
                  <p:nvCxnSpPr>
                    <p:cNvPr id="1056" name="直線コネクタ 1055">
                      <a:extLst>
                        <a:ext uri="{FF2B5EF4-FFF2-40B4-BE49-F238E27FC236}">
                          <a16:creationId xmlns:a16="http://schemas.microsoft.com/office/drawing/2014/main" id="{FA028029-0E1B-D461-E4B0-062C65DCD3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chemeClr val="accent2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59" name="Picture 6">
                  <a:extLst>
                    <a:ext uri="{FF2B5EF4-FFF2-40B4-BE49-F238E27FC236}">
                      <a16:creationId xmlns:a16="http://schemas.microsoft.com/office/drawing/2014/main" id="{E68235D0-114C-8D57-517A-1B5248489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7437" y="5104924"/>
                  <a:ext cx="1257687" cy="12576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7" name="グループ化 1036">
                <a:extLst>
                  <a:ext uri="{FF2B5EF4-FFF2-40B4-BE49-F238E27FC236}">
                    <a16:creationId xmlns:a16="http://schemas.microsoft.com/office/drawing/2014/main" id="{713F569C-1C9F-2759-2DB6-1E2BCA071A5A}"/>
                  </a:ext>
                </a:extLst>
              </p:cNvPr>
              <p:cNvGrpSpPr/>
              <p:nvPr/>
            </p:nvGrpSpPr>
            <p:grpSpPr>
              <a:xfrm>
                <a:off x="7356000" y="4644000"/>
                <a:ext cx="2160000" cy="2160000"/>
                <a:chOff x="7413315" y="4768779"/>
                <a:chExt cx="2146041" cy="2185172"/>
              </a:xfrm>
            </p:grpSpPr>
            <p:grpSp>
              <p:nvGrpSpPr>
                <p:cNvPr id="57" name="グループ化 56">
                  <a:extLst>
                    <a:ext uri="{FF2B5EF4-FFF2-40B4-BE49-F238E27FC236}">
                      <a16:creationId xmlns:a16="http://schemas.microsoft.com/office/drawing/2014/main" id="{C754F075-C201-72B0-F3BA-B578ED346963}"/>
                    </a:ext>
                  </a:extLst>
                </p:cNvPr>
                <p:cNvGrpSpPr/>
                <p:nvPr/>
              </p:nvGrpSpPr>
              <p:grpSpPr>
                <a:xfrm>
                  <a:off x="7413315" y="4768779"/>
                  <a:ext cx="2146041" cy="2185172"/>
                  <a:chOff x="7413315" y="4768779"/>
                  <a:chExt cx="2146041" cy="2185172"/>
                </a:xfrm>
              </p:grpSpPr>
              <p:sp>
                <p:nvSpPr>
                  <p:cNvPr id="1057" name="正方形/長方形 1056">
                    <a:extLst>
                      <a:ext uri="{FF2B5EF4-FFF2-40B4-BE49-F238E27FC236}">
                        <a16:creationId xmlns:a16="http://schemas.microsoft.com/office/drawing/2014/main" id="{93688915-5D7D-DA36-488F-1DB92EE2F311}"/>
                      </a:ext>
                    </a:extLst>
                  </p:cNvPr>
                  <p:cNvSpPr/>
                  <p:nvPr/>
                </p:nvSpPr>
                <p:spPr>
                  <a:xfrm>
                    <a:off x="7413315" y="4768779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1058" name="グループ化 1057">
                    <a:extLst>
                      <a:ext uri="{FF2B5EF4-FFF2-40B4-BE49-F238E27FC236}">
                        <a16:creationId xmlns:a16="http://schemas.microsoft.com/office/drawing/2014/main" id="{DEC279E1-29A4-F735-F16F-15C33C44DE60}"/>
                      </a:ext>
                    </a:extLst>
                  </p:cNvPr>
                  <p:cNvGrpSpPr/>
                  <p:nvPr/>
                </p:nvGrpSpPr>
                <p:grpSpPr>
                  <a:xfrm>
                    <a:off x="7499626" y="4877516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059" name="正方形/長方形 1058">
                      <a:extLst>
                        <a:ext uri="{FF2B5EF4-FFF2-40B4-BE49-F238E27FC236}">
                          <a16:creationId xmlns:a16="http://schemas.microsoft.com/office/drawing/2014/main" id="{27A17FA0-AE95-C4DD-8391-5E315B6D74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mango</a:t>
                      </a:r>
                    </a:p>
                  </p:txBody>
                </p:sp>
                <p:cxnSp>
                  <p:nvCxnSpPr>
                    <p:cNvPr id="1061" name="直線コネクタ 1060">
                      <a:extLst>
                        <a:ext uri="{FF2B5EF4-FFF2-40B4-BE49-F238E27FC236}">
                          <a16:creationId xmlns:a16="http://schemas.microsoft.com/office/drawing/2014/main" id="{AAF32088-966E-4309-3EF0-A2483B1F07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61" name="図 60">
                  <a:extLst>
                    <a:ext uri="{FF2B5EF4-FFF2-40B4-BE49-F238E27FC236}">
                      <a16:creationId xmlns:a16="http://schemas.microsoft.com/office/drawing/2014/main" id="{03D4CF87-4EB2-2AC6-1F29-1644F1BFE5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2593" y="5105499"/>
                  <a:ext cx="1453260" cy="1224891"/>
                </a:xfrm>
                <a:prstGeom prst="rect">
                  <a:avLst/>
                </a:prstGeom>
              </p:spPr>
            </p:pic>
          </p:grpSp>
          <p:grpSp>
            <p:nvGrpSpPr>
              <p:cNvPr id="1038" name="グループ化 1037">
                <a:extLst>
                  <a:ext uri="{FF2B5EF4-FFF2-40B4-BE49-F238E27FC236}">
                    <a16:creationId xmlns:a16="http://schemas.microsoft.com/office/drawing/2014/main" id="{8361FB0B-CA86-2492-A1A6-9885A15A661F}"/>
                  </a:ext>
                </a:extLst>
              </p:cNvPr>
              <p:cNvGrpSpPr/>
              <p:nvPr/>
            </p:nvGrpSpPr>
            <p:grpSpPr>
              <a:xfrm>
                <a:off x="9696000" y="4644000"/>
                <a:ext cx="2160000" cy="2160000"/>
                <a:chOff x="9764175" y="4765959"/>
                <a:chExt cx="2146041" cy="2185172"/>
              </a:xfrm>
            </p:grpSpPr>
            <p:grpSp>
              <p:nvGrpSpPr>
                <p:cNvPr id="58" name="グループ化 57">
                  <a:extLst>
                    <a:ext uri="{FF2B5EF4-FFF2-40B4-BE49-F238E27FC236}">
                      <a16:creationId xmlns:a16="http://schemas.microsoft.com/office/drawing/2014/main" id="{47E38933-297E-A6BA-DD27-DC7864B99B5E}"/>
                    </a:ext>
                  </a:extLst>
                </p:cNvPr>
                <p:cNvGrpSpPr/>
                <p:nvPr/>
              </p:nvGrpSpPr>
              <p:grpSpPr>
                <a:xfrm>
                  <a:off x="9764175" y="4765959"/>
                  <a:ext cx="2146041" cy="2185172"/>
                  <a:chOff x="9762038" y="4768706"/>
                  <a:chExt cx="2146041" cy="2185172"/>
                </a:xfrm>
              </p:grpSpPr>
              <p:sp>
                <p:nvSpPr>
                  <p:cNvPr id="1062" name="正方形/長方形 1061">
                    <a:extLst>
                      <a:ext uri="{FF2B5EF4-FFF2-40B4-BE49-F238E27FC236}">
                        <a16:creationId xmlns:a16="http://schemas.microsoft.com/office/drawing/2014/main" id="{90FF6C30-BD2B-99DB-F99A-CC470F6BE5F6}"/>
                      </a:ext>
                    </a:extLst>
                  </p:cNvPr>
                  <p:cNvSpPr/>
                  <p:nvPr/>
                </p:nvSpPr>
                <p:spPr>
                  <a:xfrm>
                    <a:off x="9762038" y="4768706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1063" name="グループ化 1062">
                    <a:extLst>
                      <a:ext uri="{FF2B5EF4-FFF2-40B4-BE49-F238E27FC236}">
                        <a16:creationId xmlns:a16="http://schemas.microsoft.com/office/drawing/2014/main" id="{DBEA312A-83F4-3EF5-C819-ADBE3F1D8024}"/>
                      </a:ext>
                    </a:extLst>
                  </p:cNvPr>
                  <p:cNvGrpSpPr/>
                  <p:nvPr/>
                </p:nvGrpSpPr>
                <p:grpSpPr>
                  <a:xfrm>
                    <a:off x="9843744" y="4871779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064" name="正方形/長方形 1063">
                      <a:extLst>
                        <a:ext uri="{FF2B5EF4-FFF2-40B4-BE49-F238E27FC236}">
                          <a16:creationId xmlns:a16="http://schemas.microsoft.com/office/drawing/2014/main" id="{15010A08-E460-9BC4-640F-00E721E127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nut</a:t>
                      </a:r>
                      <a:endPara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</p:txBody>
                </p:sp>
                <p:cxnSp>
                  <p:nvCxnSpPr>
                    <p:cNvPr id="1066" name="直線コネクタ 1065">
                      <a:extLst>
                        <a:ext uri="{FF2B5EF4-FFF2-40B4-BE49-F238E27FC236}">
                          <a16:creationId xmlns:a16="http://schemas.microsoft.com/office/drawing/2014/main" id="{23A5CEBC-D643-C2DC-B93C-E4A724C9B1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1025" name="図 1024">
                  <a:extLst>
                    <a:ext uri="{FF2B5EF4-FFF2-40B4-BE49-F238E27FC236}">
                      <a16:creationId xmlns:a16="http://schemas.microsoft.com/office/drawing/2014/main" id="{54629EDF-6FFB-EA61-FB18-1927C05791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853433">
                  <a:off x="10219784" y="5438270"/>
                  <a:ext cx="1028844" cy="68589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26914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</a:rPr>
              <a:t>野菜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3AE9A4E-56D2-EFE7-0101-3997F567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480" y="3218923"/>
            <a:ext cx="3625798" cy="3139702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5FE5D77-21D7-64F0-D66B-37AABAC7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30388">
            <a:off x="3375620" y="1969495"/>
            <a:ext cx="4514668" cy="3333909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987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EF7986C-7787-1B2F-8B74-69EC448DCEC4}"/>
              </a:ext>
            </a:extLst>
          </p:cNvPr>
          <p:cNvGrpSpPr/>
          <p:nvPr/>
        </p:nvGrpSpPr>
        <p:grpSpPr>
          <a:xfrm>
            <a:off x="-6980" y="90000"/>
            <a:ext cx="12198981" cy="6767989"/>
            <a:chOff x="-6980" y="90000"/>
            <a:chExt cx="12198981" cy="6767989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8E057F0E-8054-CB6E-A2AA-EA963786A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927" y="1384217"/>
              <a:ext cx="12048074" cy="533427"/>
            </a:xfrm>
            <a:prstGeom prst="rect">
              <a:avLst/>
            </a:prstGeom>
          </p:spPr>
        </p:pic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B00B7100-2615-C502-DA10-B03EC680C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980" y="5939691"/>
              <a:ext cx="12192000" cy="918298"/>
            </a:xfrm>
            <a:prstGeom prst="rect">
              <a:avLst/>
            </a:prstGeom>
          </p:spPr>
        </p:pic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0A81D62-6CFC-99E3-608B-52D78F2DAAC0}"/>
                </a:ext>
              </a:extLst>
            </p:cNvPr>
            <p:cNvGrpSpPr/>
            <p:nvPr/>
          </p:nvGrpSpPr>
          <p:grpSpPr>
            <a:xfrm>
              <a:off x="334800" y="90000"/>
              <a:ext cx="2160000" cy="2160000"/>
              <a:chOff x="340477" y="45171"/>
              <a:chExt cx="2146041" cy="2185172"/>
            </a:xfrm>
          </p:grpSpPr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4F2A8504-28D1-787F-6B35-DB62DC16EEF9}"/>
                  </a:ext>
                </a:extLst>
              </p:cNvPr>
              <p:cNvGrpSpPr/>
              <p:nvPr/>
            </p:nvGrpSpPr>
            <p:grpSpPr>
              <a:xfrm>
                <a:off x="423645" y="1477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F6BA3C0C-28C6-4ECA-DA30-6A1AE6BC755B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</a:t>
                  </a:r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roccoli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44" name="直線コネクタ 43">
                  <a:extLst>
                    <a:ext uri="{FF2B5EF4-FFF2-40B4-BE49-F238E27FC236}">
                      <a16:creationId xmlns:a16="http://schemas.microsoft.com/office/drawing/2014/main" id="{67E738A2-75B3-5C24-F415-C71BBC7F89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E5ECEC44-5AC8-1845-923F-1EDCA3206CFF}"/>
                  </a:ext>
                </a:extLst>
              </p:cNvPr>
              <p:cNvSpPr/>
              <p:nvPr/>
            </p:nvSpPr>
            <p:spPr>
              <a:xfrm>
                <a:off x="340477" y="45171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3074" name="Picture 2" descr="ブロッコリーのイラスト（野菜）">
                <a:extLst>
                  <a:ext uri="{FF2B5EF4-FFF2-40B4-BE49-F238E27FC236}">
                    <a16:creationId xmlns:a16="http://schemas.microsoft.com/office/drawing/2014/main" id="{51115885-448D-45C3-CC6F-DA5BD11FA4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380214">
                <a:off x="613292" y="249613"/>
                <a:ext cx="1511329" cy="1511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7784D406-807E-3D14-65BF-B30180766849}"/>
                </a:ext>
              </a:extLst>
            </p:cNvPr>
            <p:cNvGrpSpPr/>
            <p:nvPr/>
          </p:nvGrpSpPr>
          <p:grpSpPr>
            <a:xfrm>
              <a:off x="2676000" y="90000"/>
              <a:ext cx="2160000" cy="2160000"/>
              <a:chOff x="2698096" y="45171"/>
              <a:chExt cx="2146041" cy="2185172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7F6F5A40-89C5-9DB2-EEC9-784757F8CA1D}"/>
                  </a:ext>
                </a:extLst>
              </p:cNvPr>
              <p:cNvSpPr/>
              <p:nvPr/>
            </p:nvSpPr>
            <p:spPr>
              <a:xfrm>
                <a:off x="2698096" y="45171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7152266A-674A-051D-0663-3DD3F9BDCFBD}"/>
                  </a:ext>
                </a:extLst>
              </p:cNvPr>
              <p:cNvGrpSpPr/>
              <p:nvPr/>
            </p:nvGrpSpPr>
            <p:grpSpPr>
              <a:xfrm>
                <a:off x="2784389" y="1477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6E7E6E28-B320-6E4B-B137-018EE8680279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c</a:t>
                  </a:r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abbage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41" name="直線コネクタ 40">
                  <a:extLst>
                    <a:ext uri="{FF2B5EF4-FFF2-40B4-BE49-F238E27FC236}">
                      <a16:creationId xmlns:a16="http://schemas.microsoft.com/office/drawing/2014/main" id="{F9C21B26-89BF-E90A-383F-93CF517E2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76" name="Picture 4" descr="キャベツのイラスト（野菜）">
                <a:extLst>
                  <a:ext uri="{FF2B5EF4-FFF2-40B4-BE49-F238E27FC236}">
                    <a16:creationId xmlns:a16="http://schemas.microsoft.com/office/drawing/2014/main" id="{5A49DBF0-A8F0-0AFD-3D12-719F170909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3486" y="232866"/>
                <a:ext cx="1536642" cy="1536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1C9A24D8-00E4-6DBB-50B4-CC49D4B88F52}"/>
                </a:ext>
              </a:extLst>
            </p:cNvPr>
            <p:cNvGrpSpPr/>
            <p:nvPr/>
          </p:nvGrpSpPr>
          <p:grpSpPr>
            <a:xfrm>
              <a:off x="5016000" y="90000"/>
              <a:ext cx="2160000" cy="2160000"/>
              <a:chOff x="5055679" y="45171"/>
              <a:chExt cx="2146041" cy="2185172"/>
            </a:xfrm>
          </p:grpSpPr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0B7CD036-F6B2-A03E-BADA-7DBEEE61C920}"/>
                  </a:ext>
                </a:extLst>
              </p:cNvPr>
              <p:cNvSpPr/>
              <p:nvPr/>
            </p:nvSpPr>
            <p:spPr>
              <a:xfrm>
                <a:off x="5055679" y="45171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55EF0295-4E24-C403-A938-F161B93303D1}"/>
                  </a:ext>
                </a:extLst>
              </p:cNvPr>
              <p:cNvGrpSpPr/>
              <p:nvPr/>
            </p:nvGrpSpPr>
            <p:grpSpPr>
              <a:xfrm>
                <a:off x="5142007" y="1477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F63A77A1-5617-1E1F-CA79-A55755C9138A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carrot</a:t>
                  </a:r>
                </a:p>
              </p:txBody>
            </p:sp>
            <p:cxnSp>
              <p:nvCxnSpPr>
                <p:cNvPr id="51" name="直線コネクタ 50">
                  <a:extLst>
                    <a:ext uri="{FF2B5EF4-FFF2-40B4-BE49-F238E27FC236}">
                      <a16:creationId xmlns:a16="http://schemas.microsoft.com/office/drawing/2014/main" id="{ECB60F18-CEF9-8768-8918-75D1739E46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78" name="Picture 6" descr="ニンジンのイラスト（野菜）">
                <a:extLst>
                  <a:ext uri="{FF2B5EF4-FFF2-40B4-BE49-F238E27FC236}">
                    <a16:creationId xmlns:a16="http://schemas.microsoft.com/office/drawing/2014/main" id="{D3CE141A-C8EF-5284-9295-846BDC221E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25736">
                <a:off x="5646677" y="128746"/>
                <a:ext cx="1248721" cy="1522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D730CBE4-D8E5-62A1-C725-3D73925B37F1}"/>
                </a:ext>
              </a:extLst>
            </p:cNvPr>
            <p:cNvGrpSpPr/>
            <p:nvPr/>
          </p:nvGrpSpPr>
          <p:grpSpPr>
            <a:xfrm>
              <a:off x="7356000" y="90000"/>
              <a:ext cx="2160000" cy="2160000"/>
              <a:chOff x="7419935" y="-9584"/>
              <a:chExt cx="2146041" cy="2294681"/>
            </a:xfrm>
          </p:grpSpPr>
          <p:grpSp>
            <p:nvGrpSpPr>
              <p:cNvPr id="1029" name="グループ化 1028">
                <a:extLst>
                  <a:ext uri="{FF2B5EF4-FFF2-40B4-BE49-F238E27FC236}">
                    <a16:creationId xmlns:a16="http://schemas.microsoft.com/office/drawing/2014/main" id="{F9EFC1A1-E1BC-BEC3-94E3-BCE3494DB238}"/>
                  </a:ext>
                </a:extLst>
              </p:cNvPr>
              <p:cNvGrpSpPr/>
              <p:nvPr/>
            </p:nvGrpSpPr>
            <p:grpSpPr>
              <a:xfrm>
                <a:off x="7419935" y="-9584"/>
                <a:ext cx="2146041" cy="2294681"/>
                <a:chOff x="7413280" y="243584"/>
                <a:chExt cx="2146041" cy="2294681"/>
              </a:xfrm>
            </p:grpSpPr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54B50EED-B86F-26CA-1C02-8F124AAEF788}"/>
                    </a:ext>
                  </a:extLst>
                </p:cNvPr>
                <p:cNvSpPr/>
                <p:nvPr/>
              </p:nvSpPr>
              <p:spPr>
                <a:xfrm>
                  <a:off x="7413280" y="243584"/>
                  <a:ext cx="2146041" cy="2294681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53" name="グループ化 52">
                  <a:extLst>
                    <a:ext uri="{FF2B5EF4-FFF2-40B4-BE49-F238E27FC236}">
                      <a16:creationId xmlns:a16="http://schemas.microsoft.com/office/drawing/2014/main" id="{DEADF780-0E15-5A7B-C691-184AA6CC9C34}"/>
                    </a:ext>
                  </a:extLst>
                </p:cNvPr>
                <p:cNvGrpSpPr/>
                <p:nvPr/>
              </p:nvGrpSpPr>
              <p:grpSpPr>
                <a:xfrm>
                  <a:off x="7499591" y="351311"/>
                  <a:ext cx="1980000" cy="2079224"/>
                  <a:chOff x="5514392" y="2007333"/>
                  <a:chExt cx="1980000" cy="2079224"/>
                </a:xfrm>
              </p:grpSpPr>
              <p:sp>
                <p:nvSpPr>
                  <p:cNvPr id="54" name="正方形/長方形 53">
                    <a:extLst>
                      <a:ext uri="{FF2B5EF4-FFF2-40B4-BE49-F238E27FC236}">
                        <a16:creationId xmlns:a16="http://schemas.microsoft.com/office/drawing/2014/main" id="{53A690F3-8A28-B4AE-4A61-7ABCD19BFBC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07333"/>
                    <a:ext cx="1980000" cy="2079224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corn</a:t>
                    </a:r>
                  </a:p>
                </p:txBody>
              </p:sp>
              <p:cxnSp>
                <p:nvCxnSpPr>
                  <p:cNvPr id="56" name="直線コネクタ 55">
                    <a:extLst>
                      <a:ext uri="{FF2B5EF4-FFF2-40B4-BE49-F238E27FC236}">
                        <a16:creationId xmlns:a16="http://schemas.microsoft.com/office/drawing/2014/main" id="{C5772D2F-452B-6909-482B-D3C3B70DD4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080" name="Picture 8" descr="とうもろこしのイラスト（野菜）">
                <a:extLst>
                  <a:ext uri="{FF2B5EF4-FFF2-40B4-BE49-F238E27FC236}">
                    <a16:creationId xmlns:a16="http://schemas.microsoft.com/office/drawing/2014/main" id="{EE995B24-6FBE-3E6C-894E-3EAE48A418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24162">
                <a:off x="7746944" y="-9584"/>
                <a:ext cx="1571526" cy="1916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5E625728-0331-BE80-6D9D-1B265BF3F5CC}"/>
                </a:ext>
              </a:extLst>
            </p:cNvPr>
            <p:cNvGrpSpPr/>
            <p:nvPr/>
          </p:nvGrpSpPr>
          <p:grpSpPr>
            <a:xfrm>
              <a:off x="334800" y="2333136"/>
              <a:ext cx="2160000" cy="2160000"/>
              <a:chOff x="340512" y="2453122"/>
              <a:chExt cx="2146041" cy="2185172"/>
            </a:xfrm>
          </p:grpSpPr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D4A2FD28-AB6F-4E43-9BAF-5F4C237026AF}"/>
                  </a:ext>
                </a:extLst>
              </p:cNvPr>
              <p:cNvGrpSpPr/>
              <p:nvPr/>
            </p:nvGrpSpPr>
            <p:grpSpPr>
              <a:xfrm>
                <a:off x="423497" y="25704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7" name="正方形/長方形 26">
                  <a:extLst>
                    <a:ext uri="{FF2B5EF4-FFF2-40B4-BE49-F238E27FC236}">
                      <a16:creationId xmlns:a16="http://schemas.microsoft.com/office/drawing/2014/main" id="{B013E33F-E4E9-4184-A9AB-2866DC5D1973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eggplant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29" name="直線コネクタ 28">
                  <a:extLst>
                    <a:ext uri="{FF2B5EF4-FFF2-40B4-BE49-F238E27FC236}">
                      <a16:creationId xmlns:a16="http://schemas.microsoft.com/office/drawing/2014/main" id="{A8954EA1-4635-4749-B6B5-5E5E5035D2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BA53FD0-C6BB-44DF-B38C-28FC6162E7EB}"/>
                  </a:ext>
                </a:extLst>
              </p:cNvPr>
              <p:cNvSpPr/>
              <p:nvPr/>
            </p:nvSpPr>
            <p:spPr>
              <a:xfrm>
                <a:off x="340512" y="2453122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3084" name="Picture 12" descr="ナスのイラスト（野菜） | かわいいフリー素材集 いらすとや">
                <a:extLst>
                  <a:ext uri="{FF2B5EF4-FFF2-40B4-BE49-F238E27FC236}">
                    <a16:creationId xmlns:a16="http://schemas.microsoft.com/office/drawing/2014/main" id="{4AD56ABC-FC71-C01E-E015-B4C951A4B1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641" y="2733843"/>
                <a:ext cx="1254630" cy="1390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8240FBB6-FAAC-89B9-8E35-FAE3C188E804}"/>
                </a:ext>
              </a:extLst>
            </p:cNvPr>
            <p:cNvGrpSpPr/>
            <p:nvPr/>
          </p:nvGrpSpPr>
          <p:grpSpPr>
            <a:xfrm>
              <a:off x="2676000" y="2333136"/>
              <a:ext cx="2160000" cy="2160000"/>
              <a:chOff x="2698096" y="2453122"/>
              <a:chExt cx="2146041" cy="2185172"/>
            </a:xfrm>
          </p:grpSpPr>
          <p:sp>
            <p:nvSpPr>
              <p:cNvPr id="1024" name="正方形/長方形 1023">
                <a:extLst>
                  <a:ext uri="{FF2B5EF4-FFF2-40B4-BE49-F238E27FC236}">
                    <a16:creationId xmlns:a16="http://schemas.microsoft.com/office/drawing/2014/main" id="{43D2793F-E700-42AA-8651-E09B17BFD9EE}"/>
                  </a:ext>
                </a:extLst>
              </p:cNvPr>
              <p:cNvSpPr/>
              <p:nvPr/>
            </p:nvSpPr>
            <p:spPr>
              <a:xfrm>
                <a:off x="2698096" y="2453122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76E0A21B-434D-4D22-A02C-C19E62680B5B}"/>
                  </a:ext>
                </a:extLst>
              </p:cNvPr>
              <p:cNvGrpSpPr/>
              <p:nvPr/>
            </p:nvGrpSpPr>
            <p:grpSpPr>
              <a:xfrm>
                <a:off x="2784424" y="25704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1C475525-3392-45FC-A626-AFA8448BE069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lettuce </a:t>
                  </a:r>
                </a:p>
              </p:txBody>
            </p:sp>
            <p:cxnSp>
              <p:nvCxnSpPr>
                <p:cNvPr id="21" name="直線コネクタ 20">
                  <a:extLst>
                    <a:ext uri="{FF2B5EF4-FFF2-40B4-BE49-F238E27FC236}">
                      <a16:creationId xmlns:a16="http://schemas.microsoft.com/office/drawing/2014/main" id="{1C54D4B2-7306-4B2D-A919-299C14E3FB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86" name="Picture 14" descr="レタスのイラスト">
                <a:extLst>
                  <a:ext uri="{FF2B5EF4-FFF2-40B4-BE49-F238E27FC236}">
                    <a16:creationId xmlns:a16="http://schemas.microsoft.com/office/drawing/2014/main" id="{099F9756-3597-9C77-90F2-600F32EE2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6145" y="2665322"/>
                <a:ext cx="1448483" cy="1397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9220BEF6-2DF6-14B1-4D11-704E475F3791}"/>
                </a:ext>
              </a:extLst>
            </p:cNvPr>
            <p:cNvGrpSpPr/>
            <p:nvPr/>
          </p:nvGrpSpPr>
          <p:grpSpPr>
            <a:xfrm>
              <a:off x="7356000" y="2333136"/>
              <a:ext cx="2160000" cy="2160000"/>
              <a:chOff x="7365690" y="2430816"/>
              <a:chExt cx="2146041" cy="2207478"/>
            </a:xfrm>
          </p:grpSpPr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57C41A4A-7B36-91B7-ABBA-1377B5D8CA68}"/>
                  </a:ext>
                </a:extLst>
              </p:cNvPr>
              <p:cNvSpPr/>
              <p:nvPr/>
            </p:nvSpPr>
            <p:spPr>
              <a:xfrm>
                <a:off x="7365690" y="2453122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1063" name="グループ化 1062">
                <a:extLst>
                  <a:ext uri="{FF2B5EF4-FFF2-40B4-BE49-F238E27FC236}">
                    <a16:creationId xmlns:a16="http://schemas.microsoft.com/office/drawing/2014/main" id="{DBEA312A-83F4-3EF5-C819-ADBE3F1D8024}"/>
                  </a:ext>
                </a:extLst>
              </p:cNvPr>
              <p:cNvGrpSpPr/>
              <p:nvPr/>
            </p:nvGrpSpPr>
            <p:grpSpPr>
              <a:xfrm>
                <a:off x="7466262" y="2570458"/>
                <a:ext cx="2045469" cy="1979998"/>
                <a:chOff x="3171052" y="-235288"/>
                <a:chExt cx="2045469" cy="1979998"/>
              </a:xfrm>
            </p:grpSpPr>
            <p:sp>
              <p:nvSpPr>
                <p:cNvPr id="1064" name="正方形/長方形 1063">
                  <a:extLst>
                    <a:ext uri="{FF2B5EF4-FFF2-40B4-BE49-F238E27FC236}">
                      <a16:creationId xmlns:a16="http://schemas.microsoft.com/office/drawing/2014/main" id="{15010A08-E460-9BC4-640F-00E721E1276D}"/>
                    </a:ext>
                  </a:extLst>
                </p:cNvPr>
                <p:cNvSpPr/>
                <p:nvPr/>
              </p:nvSpPr>
              <p:spPr>
                <a:xfrm>
                  <a:off x="3171052" y="-23528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s</a:t>
                  </a:r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weet potato</a:t>
                  </a:r>
                </a:p>
              </p:txBody>
            </p:sp>
            <p:cxnSp>
              <p:nvCxnSpPr>
                <p:cNvPr id="1066" name="直線コネクタ 1065">
                  <a:extLst>
                    <a:ext uri="{FF2B5EF4-FFF2-40B4-BE49-F238E27FC236}">
                      <a16:creationId xmlns:a16="http://schemas.microsoft.com/office/drawing/2014/main" id="{23A5CEBC-D643-C2DC-B93C-E4A724C9B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6521" y="1328178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96" name="Picture 24" descr="さつまいものイラスト（野菜）">
                <a:extLst>
                  <a:ext uri="{FF2B5EF4-FFF2-40B4-BE49-F238E27FC236}">
                    <a16:creationId xmlns:a16="http://schemas.microsoft.com/office/drawing/2014/main" id="{06A976D2-FADC-C30A-41C0-65FDBA78E3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69737">
                <a:off x="7552863" y="2430816"/>
                <a:ext cx="1745906" cy="1755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5E63E302-2CC1-95DD-7E41-981EB48F5AAA}"/>
                </a:ext>
              </a:extLst>
            </p:cNvPr>
            <p:cNvGrpSpPr/>
            <p:nvPr/>
          </p:nvGrpSpPr>
          <p:grpSpPr>
            <a:xfrm>
              <a:off x="334800" y="4572560"/>
              <a:ext cx="2160000" cy="2160000"/>
              <a:chOff x="340512" y="4782775"/>
              <a:chExt cx="2146041" cy="2185172"/>
            </a:xfrm>
          </p:grpSpPr>
          <p:grpSp>
            <p:nvGrpSpPr>
              <p:cNvPr id="1047" name="グループ化 1046">
                <a:extLst>
                  <a:ext uri="{FF2B5EF4-FFF2-40B4-BE49-F238E27FC236}">
                    <a16:creationId xmlns:a16="http://schemas.microsoft.com/office/drawing/2014/main" id="{CFCC3339-C3D8-6D2D-6C1F-BF36AE2B0F2D}"/>
                  </a:ext>
                </a:extLst>
              </p:cNvPr>
              <p:cNvGrpSpPr/>
              <p:nvPr/>
            </p:nvGrpSpPr>
            <p:grpSpPr>
              <a:xfrm>
                <a:off x="423497" y="488607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48" name="正方形/長方形 1047">
                  <a:extLst>
                    <a:ext uri="{FF2B5EF4-FFF2-40B4-BE49-F238E27FC236}">
                      <a16:creationId xmlns:a16="http://schemas.microsoft.com/office/drawing/2014/main" id="{D331A101-8196-C944-5743-0E6C391C0AA8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onion</a:t>
                  </a:r>
                </a:p>
              </p:txBody>
            </p:sp>
            <p:cxnSp>
              <p:nvCxnSpPr>
                <p:cNvPr id="1049" name="直線コネクタ 1048">
                  <a:extLst>
                    <a:ext uri="{FF2B5EF4-FFF2-40B4-BE49-F238E27FC236}">
                      <a16:creationId xmlns:a16="http://schemas.microsoft.com/office/drawing/2014/main" id="{E991AF0A-4F47-796A-DA57-02D958E5C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1" name="正方形/長方形 1050">
                <a:extLst>
                  <a:ext uri="{FF2B5EF4-FFF2-40B4-BE49-F238E27FC236}">
                    <a16:creationId xmlns:a16="http://schemas.microsoft.com/office/drawing/2014/main" id="{C9608740-5D74-7913-B30D-11B36F459F85}"/>
                  </a:ext>
                </a:extLst>
              </p:cNvPr>
              <p:cNvSpPr/>
              <p:nvPr/>
            </p:nvSpPr>
            <p:spPr>
              <a:xfrm>
                <a:off x="340512" y="4782775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3100" name="Picture 28" descr="タマネギのイラスト">
                <a:extLst>
                  <a:ext uri="{FF2B5EF4-FFF2-40B4-BE49-F238E27FC236}">
                    <a16:creationId xmlns:a16="http://schemas.microsoft.com/office/drawing/2014/main" id="{E8E83F7A-0475-255E-4879-4C7CC38AE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588966">
                <a:off x="632542" y="4944514"/>
                <a:ext cx="1602794" cy="1673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7F70E8D8-F084-34A5-FC63-3F5BA3D8E110}"/>
                </a:ext>
              </a:extLst>
            </p:cNvPr>
            <p:cNvGrpSpPr/>
            <p:nvPr/>
          </p:nvGrpSpPr>
          <p:grpSpPr>
            <a:xfrm>
              <a:off x="7356000" y="4572560"/>
              <a:ext cx="2160000" cy="2160000"/>
              <a:chOff x="7365690" y="4768779"/>
              <a:chExt cx="2146041" cy="2185172"/>
            </a:xfrm>
          </p:grpSpPr>
          <p:sp>
            <p:nvSpPr>
              <p:cNvPr id="1057" name="正方形/長方形 1056">
                <a:extLst>
                  <a:ext uri="{FF2B5EF4-FFF2-40B4-BE49-F238E27FC236}">
                    <a16:creationId xmlns:a16="http://schemas.microsoft.com/office/drawing/2014/main" id="{93688915-5D7D-DA36-488F-1DB92EE2F311}"/>
                  </a:ext>
                </a:extLst>
              </p:cNvPr>
              <p:cNvSpPr/>
              <p:nvPr/>
            </p:nvSpPr>
            <p:spPr>
              <a:xfrm>
                <a:off x="7365690" y="4768779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1058" name="グループ化 1057">
                <a:extLst>
                  <a:ext uri="{FF2B5EF4-FFF2-40B4-BE49-F238E27FC236}">
                    <a16:creationId xmlns:a16="http://schemas.microsoft.com/office/drawing/2014/main" id="{DEC279E1-29A4-F735-F16F-15C33C44DE60}"/>
                  </a:ext>
                </a:extLst>
              </p:cNvPr>
              <p:cNvGrpSpPr/>
              <p:nvPr/>
            </p:nvGrpSpPr>
            <p:grpSpPr>
              <a:xfrm>
                <a:off x="7452001" y="488607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59" name="正方形/長方形 1058">
                  <a:extLst>
                    <a:ext uri="{FF2B5EF4-FFF2-40B4-BE49-F238E27FC236}">
                      <a16:creationId xmlns:a16="http://schemas.microsoft.com/office/drawing/2014/main" id="{27A17FA0-AE95-C4DD-8391-5E315B6D741C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s</a:t>
                  </a:r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pinach</a:t>
                  </a:r>
                </a:p>
              </p:txBody>
            </p:sp>
            <p:cxnSp>
              <p:nvCxnSpPr>
                <p:cNvPr id="1061" name="直線コネクタ 1060">
                  <a:extLst>
                    <a:ext uri="{FF2B5EF4-FFF2-40B4-BE49-F238E27FC236}">
                      <a16:creationId xmlns:a16="http://schemas.microsoft.com/office/drawing/2014/main" id="{AAF32088-966E-4309-3EF0-A2483B1F0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106" name="Picture 34" descr="ほうれん草のイラスト（野菜）">
                <a:extLst>
                  <a:ext uri="{FF2B5EF4-FFF2-40B4-BE49-F238E27FC236}">
                    <a16:creationId xmlns:a16="http://schemas.microsoft.com/office/drawing/2014/main" id="{955EFB3F-72C8-0D23-9BA8-C1D3AAB6F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30669">
                <a:off x="7725363" y="4958953"/>
                <a:ext cx="1537981" cy="1561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DBBA523A-76E3-D701-1E36-B1AEC81D8F9F}"/>
                </a:ext>
              </a:extLst>
            </p:cNvPr>
            <p:cNvGrpSpPr/>
            <p:nvPr/>
          </p:nvGrpSpPr>
          <p:grpSpPr>
            <a:xfrm>
              <a:off x="9696000" y="4572560"/>
              <a:ext cx="2160000" cy="2160000"/>
              <a:chOff x="9797014" y="4768706"/>
              <a:chExt cx="2146041" cy="2185172"/>
            </a:xfrm>
          </p:grpSpPr>
          <p:sp>
            <p:nvSpPr>
              <p:cNvPr id="1062" name="正方形/長方形 1061">
                <a:extLst>
                  <a:ext uri="{FF2B5EF4-FFF2-40B4-BE49-F238E27FC236}">
                    <a16:creationId xmlns:a16="http://schemas.microsoft.com/office/drawing/2014/main" id="{90FF6C30-BD2B-99DB-F99A-CC470F6BE5F6}"/>
                  </a:ext>
                </a:extLst>
              </p:cNvPr>
              <p:cNvSpPr/>
              <p:nvPr/>
            </p:nvSpPr>
            <p:spPr>
              <a:xfrm>
                <a:off x="9797014" y="4768706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0DC9C0BE-5D03-3D37-3A4E-A42485256BF4}"/>
                  </a:ext>
                </a:extLst>
              </p:cNvPr>
              <p:cNvGrpSpPr/>
              <p:nvPr/>
            </p:nvGrpSpPr>
            <p:grpSpPr>
              <a:xfrm>
                <a:off x="9872742" y="4871293"/>
                <a:ext cx="2036976" cy="1979998"/>
                <a:chOff x="9139462" y="4347725"/>
                <a:chExt cx="2036976" cy="1979998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12854A09-6424-5DD1-408E-F66A77208B5C}"/>
                    </a:ext>
                  </a:extLst>
                </p:cNvPr>
                <p:cNvSpPr/>
                <p:nvPr/>
              </p:nvSpPr>
              <p:spPr>
                <a:xfrm>
                  <a:off x="9139462" y="4347725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tomato</a:t>
                  </a: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18" name="直線コネクタ 17">
                  <a:extLst>
                    <a:ext uri="{FF2B5EF4-FFF2-40B4-BE49-F238E27FC236}">
                      <a16:creationId xmlns:a16="http://schemas.microsoft.com/office/drawing/2014/main" id="{304525BF-BFB7-6061-F567-1EFE1C3A05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96438" y="5918534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110" name="Picture 38" descr="トマトのイラスト（野菜）">
                <a:extLst>
                  <a:ext uri="{FF2B5EF4-FFF2-40B4-BE49-F238E27FC236}">
                    <a16:creationId xmlns:a16="http://schemas.microsoft.com/office/drawing/2014/main" id="{BE2227B9-B438-FD82-5DBB-F563A6DF4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9798">
                <a:off x="10048397" y="4818993"/>
                <a:ext cx="1700431" cy="1700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1" name="グループ化 2050">
              <a:extLst>
                <a:ext uri="{FF2B5EF4-FFF2-40B4-BE49-F238E27FC236}">
                  <a16:creationId xmlns:a16="http://schemas.microsoft.com/office/drawing/2014/main" id="{3F5CB390-E849-A931-661D-30E57E8FA722}"/>
                </a:ext>
              </a:extLst>
            </p:cNvPr>
            <p:cNvGrpSpPr/>
            <p:nvPr/>
          </p:nvGrpSpPr>
          <p:grpSpPr>
            <a:xfrm>
              <a:off x="9696000" y="2333136"/>
              <a:ext cx="2160000" cy="2160000"/>
              <a:chOff x="9780346" y="2453122"/>
              <a:chExt cx="2146041" cy="2185172"/>
            </a:xfrm>
          </p:grpSpPr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09D8B153-A5C5-7460-C963-30B907D7B26F}"/>
                  </a:ext>
                </a:extLst>
              </p:cNvPr>
              <p:cNvGrpSpPr/>
              <p:nvPr/>
            </p:nvGrpSpPr>
            <p:grpSpPr>
              <a:xfrm>
                <a:off x="9780346" y="2453122"/>
                <a:ext cx="2146041" cy="2185172"/>
                <a:chOff x="9763677" y="2453122"/>
                <a:chExt cx="2146041" cy="2185172"/>
              </a:xfrm>
            </p:grpSpPr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2FB2B3EF-548E-2161-8F97-6BE6B91F17B1}"/>
                    </a:ext>
                  </a:extLst>
                </p:cNvPr>
                <p:cNvSpPr/>
                <p:nvPr/>
              </p:nvSpPr>
              <p:spPr>
                <a:xfrm>
                  <a:off x="9763677" y="2453122"/>
                  <a:ext cx="2146041" cy="2185172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1D648832-3984-7219-2C0B-CD13CB21FBFB}"/>
                    </a:ext>
                  </a:extLst>
                </p:cNvPr>
                <p:cNvGrpSpPr/>
                <p:nvPr/>
              </p:nvGrpSpPr>
              <p:grpSpPr>
                <a:xfrm>
                  <a:off x="9848006" y="2570458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24" name="正方形/長方形 23">
                    <a:extLst>
                      <a:ext uri="{FF2B5EF4-FFF2-40B4-BE49-F238E27FC236}">
                        <a16:creationId xmlns:a16="http://schemas.microsoft.com/office/drawing/2014/main" id="{2BC18D01-09EC-9EBC-4B44-489A2CB74C07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28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green pepper</a:t>
                    </a:r>
                    <a:endParaRPr lang="en-US" altLang="ja-JP" sz="28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cxnSp>
                <p:nvCxnSpPr>
                  <p:cNvPr id="28" name="直線コネクタ 27">
                    <a:extLst>
                      <a:ext uri="{FF2B5EF4-FFF2-40B4-BE49-F238E27FC236}">
                        <a16:creationId xmlns:a16="http://schemas.microsoft.com/office/drawing/2014/main" id="{500E79CB-1120-8094-10BE-3AF68AE22E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52" name="Picture 4" descr="ピーマンのイラスト（野菜）">
                <a:extLst>
                  <a:ext uri="{FF2B5EF4-FFF2-40B4-BE49-F238E27FC236}">
                    <a16:creationId xmlns:a16="http://schemas.microsoft.com/office/drawing/2014/main" id="{AA93C641-1E1D-788C-EC98-E418B4D65B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624637">
                <a:off x="10187962" y="2698045"/>
                <a:ext cx="1189231" cy="13630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9" name="グループ化 2048">
              <a:extLst>
                <a:ext uri="{FF2B5EF4-FFF2-40B4-BE49-F238E27FC236}">
                  <a16:creationId xmlns:a16="http://schemas.microsoft.com/office/drawing/2014/main" id="{915A85EA-11CF-96F4-11D5-461C86E12F1A}"/>
                </a:ext>
              </a:extLst>
            </p:cNvPr>
            <p:cNvGrpSpPr/>
            <p:nvPr/>
          </p:nvGrpSpPr>
          <p:grpSpPr>
            <a:xfrm>
              <a:off x="9696000" y="90000"/>
              <a:ext cx="2160000" cy="2160000"/>
              <a:chOff x="9780346" y="84468"/>
              <a:chExt cx="2146041" cy="2185172"/>
            </a:xfrm>
          </p:grpSpPr>
          <p:grpSp>
            <p:nvGrpSpPr>
              <p:cNvPr id="1030" name="グループ化 1029">
                <a:extLst>
                  <a:ext uri="{FF2B5EF4-FFF2-40B4-BE49-F238E27FC236}">
                    <a16:creationId xmlns:a16="http://schemas.microsoft.com/office/drawing/2014/main" id="{C4F2002A-424F-A70C-2CC1-5B508D451C21}"/>
                  </a:ext>
                </a:extLst>
              </p:cNvPr>
              <p:cNvGrpSpPr/>
              <p:nvPr/>
            </p:nvGrpSpPr>
            <p:grpSpPr>
              <a:xfrm>
                <a:off x="9780346" y="84468"/>
                <a:ext cx="2146041" cy="2185172"/>
                <a:chOff x="7413280" y="298339"/>
                <a:chExt cx="2146041" cy="2185172"/>
              </a:xfrm>
            </p:grpSpPr>
            <p:sp>
              <p:nvSpPr>
                <p:cNvPr id="1031" name="正方形/長方形 1030">
                  <a:extLst>
                    <a:ext uri="{FF2B5EF4-FFF2-40B4-BE49-F238E27FC236}">
                      <a16:creationId xmlns:a16="http://schemas.microsoft.com/office/drawing/2014/main" id="{96C4AD4F-0F94-7126-FB21-C82D780FF8C8}"/>
                    </a:ext>
                  </a:extLst>
                </p:cNvPr>
                <p:cNvSpPr/>
                <p:nvPr/>
              </p:nvSpPr>
              <p:spPr>
                <a:xfrm>
                  <a:off x="7413280" y="298339"/>
                  <a:ext cx="2146041" cy="2185172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1032" name="グループ化 1031">
                  <a:extLst>
                    <a:ext uri="{FF2B5EF4-FFF2-40B4-BE49-F238E27FC236}">
                      <a16:creationId xmlns:a16="http://schemas.microsoft.com/office/drawing/2014/main" id="{0E5260F3-3068-30AB-11C5-5E41CA792BC6}"/>
                    </a:ext>
                  </a:extLst>
                </p:cNvPr>
                <p:cNvGrpSpPr/>
                <p:nvPr/>
              </p:nvGrpSpPr>
              <p:grpSpPr>
                <a:xfrm>
                  <a:off x="7499591" y="40707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33" name="正方形/長方形 1032">
                    <a:extLst>
                      <a:ext uri="{FF2B5EF4-FFF2-40B4-BE49-F238E27FC236}">
                        <a16:creationId xmlns:a16="http://schemas.microsoft.com/office/drawing/2014/main" id="{E4CA6E56-2ABC-AFA4-FC0E-2FF2D3A0AD87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c</a:t>
                    </a:r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ucumber</a:t>
                    </a:r>
                  </a:p>
                </p:txBody>
              </p:sp>
              <p:cxnSp>
                <p:nvCxnSpPr>
                  <p:cNvPr id="1035" name="直線コネクタ 1034">
                    <a:extLst>
                      <a:ext uri="{FF2B5EF4-FFF2-40B4-BE49-F238E27FC236}">
                        <a16:creationId xmlns:a16="http://schemas.microsoft.com/office/drawing/2014/main" id="{0A34B1BD-D23D-B150-2375-BEFCCF847E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55" name="図 54">
                <a:extLst>
                  <a:ext uri="{FF2B5EF4-FFF2-40B4-BE49-F238E27FC236}">
                    <a16:creationId xmlns:a16="http://schemas.microsoft.com/office/drawing/2014/main" id="{FC135959-3667-D153-80CD-C3A11808F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011883">
                <a:off x="10079847" y="481213"/>
                <a:ext cx="1495285" cy="1054526"/>
              </a:xfrm>
              <a:prstGeom prst="rect">
                <a:avLst/>
              </a:prstGeom>
            </p:spPr>
          </p:pic>
        </p:grpSp>
        <p:grpSp>
          <p:nvGrpSpPr>
            <p:cNvPr id="2048" name="グループ化 2047">
              <a:extLst>
                <a:ext uri="{FF2B5EF4-FFF2-40B4-BE49-F238E27FC236}">
                  <a16:creationId xmlns:a16="http://schemas.microsoft.com/office/drawing/2014/main" id="{D8302EBE-596C-A496-4D8A-5C1D3F009C5B}"/>
                </a:ext>
              </a:extLst>
            </p:cNvPr>
            <p:cNvGrpSpPr/>
            <p:nvPr/>
          </p:nvGrpSpPr>
          <p:grpSpPr>
            <a:xfrm>
              <a:off x="5016000" y="2333136"/>
              <a:ext cx="2160000" cy="2160000"/>
              <a:chOff x="5016000" y="2453122"/>
              <a:chExt cx="2146041" cy="2185172"/>
            </a:xfrm>
          </p:grpSpPr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92DAE3E1-D95C-780F-9E1A-08FD8FDC2F1E}"/>
                  </a:ext>
                </a:extLst>
              </p:cNvPr>
              <p:cNvGrpSpPr/>
              <p:nvPr/>
            </p:nvGrpSpPr>
            <p:grpSpPr>
              <a:xfrm>
                <a:off x="5016000" y="2453122"/>
                <a:ext cx="2146041" cy="2185172"/>
                <a:chOff x="5055714" y="2453122"/>
                <a:chExt cx="2146041" cy="2185172"/>
              </a:xfrm>
            </p:grpSpPr>
            <p:sp>
              <p:nvSpPr>
                <p:cNvPr id="7" name="正方形/長方形 6">
                  <a:extLst>
                    <a:ext uri="{FF2B5EF4-FFF2-40B4-BE49-F238E27FC236}">
                      <a16:creationId xmlns:a16="http://schemas.microsoft.com/office/drawing/2014/main" id="{6BF60A04-908C-AC66-A6C0-DB73E597C85A}"/>
                    </a:ext>
                  </a:extLst>
                </p:cNvPr>
                <p:cNvSpPr/>
                <p:nvPr/>
              </p:nvSpPr>
              <p:spPr>
                <a:xfrm>
                  <a:off x="5055714" y="2453122"/>
                  <a:ext cx="2146041" cy="2185172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9" name="グループ化 8">
                  <a:extLst>
                    <a:ext uri="{FF2B5EF4-FFF2-40B4-BE49-F238E27FC236}">
                      <a16:creationId xmlns:a16="http://schemas.microsoft.com/office/drawing/2014/main" id="{9054ACAE-15A8-5309-205A-1352AA236502}"/>
                    </a:ext>
                  </a:extLst>
                </p:cNvPr>
                <p:cNvGrpSpPr/>
                <p:nvPr/>
              </p:nvGrpSpPr>
              <p:grpSpPr>
                <a:xfrm>
                  <a:off x="5142007" y="2570458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22EFC16E-695E-7BFB-A81B-5B043672165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bean</a:t>
                    </a:r>
                  </a:p>
                </p:txBody>
              </p:sp>
              <p:cxnSp>
                <p:nvCxnSpPr>
                  <p:cNvPr id="12" name="直線コネクタ 11">
                    <a:extLst>
                      <a:ext uri="{FF2B5EF4-FFF2-40B4-BE49-F238E27FC236}">
                        <a16:creationId xmlns:a16="http://schemas.microsoft.com/office/drawing/2014/main" id="{30690C5A-3914-83D9-C2D0-AF96803A11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58" name="図 57">
                <a:extLst>
                  <a:ext uri="{FF2B5EF4-FFF2-40B4-BE49-F238E27FC236}">
                    <a16:creationId xmlns:a16="http://schemas.microsoft.com/office/drawing/2014/main" id="{C1324BE9-C619-825C-A443-241596AD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9429" y="3029698"/>
                <a:ext cx="978003" cy="897294"/>
              </a:xfrm>
              <a:prstGeom prst="rect">
                <a:avLst/>
              </a:prstGeom>
            </p:spPr>
          </p:pic>
        </p:grpSp>
        <p:grpSp>
          <p:nvGrpSpPr>
            <p:cNvPr id="2053" name="グループ化 2052">
              <a:extLst>
                <a:ext uri="{FF2B5EF4-FFF2-40B4-BE49-F238E27FC236}">
                  <a16:creationId xmlns:a16="http://schemas.microsoft.com/office/drawing/2014/main" id="{4BDE0812-C1A7-60AE-B4C4-6A98AFF2A975}"/>
                </a:ext>
              </a:extLst>
            </p:cNvPr>
            <p:cNvGrpSpPr/>
            <p:nvPr/>
          </p:nvGrpSpPr>
          <p:grpSpPr>
            <a:xfrm>
              <a:off x="2676000" y="4572560"/>
              <a:ext cx="2160000" cy="2160000"/>
              <a:chOff x="2700458" y="4775740"/>
              <a:chExt cx="2146041" cy="2185172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CCB37D4F-3C88-D983-6358-CC1E74262BA0}"/>
                  </a:ext>
                </a:extLst>
              </p:cNvPr>
              <p:cNvGrpSpPr/>
              <p:nvPr/>
            </p:nvGrpSpPr>
            <p:grpSpPr>
              <a:xfrm>
                <a:off x="2700458" y="4775740"/>
                <a:ext cx="2146041" cy="2185172"/>
                <a:chOff x="2698096" y="4768779"/>
                <a:chExt cx="2146041" cy="2185172"/>
              </a:xfrm>
            </p:grpSpPr>
            <p:sp>
              <p:nvSpPr>
                <p:cNvPr id="1042" name="正方形/長方形 1041">
                  <a:extLst>
                    <a:ext uri="{FF2B5EF4-FFF2-40B4-BE49-F238E27FC236}">
                      <a16:creationId xmlns:a16="http://schemas.microsoft.com/office/drawing/2014/main" id="{E5246FB9-F97A-D437-6492-58561065EFD6}"/>
                    </a:ext>
                  </a:extLst>
                </p:cNvPr>
                <p:cNvSpPr/>
                <p:nvPr/>
              </p:nvSpPr>
              <p:spPr>
                <a:xfrm>
                  <a:off x="2698096" y="4768779"/>
                  <a:ext cx="2146041" cy="2185172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1043" name="グループ化 1042">
                  <a:extLst>
                    <a:ext uri="{FF2B5EF4-FFF2-40B4-BE49-F238E27FC236}">
                      <a16:creationId xmlns:a16="http://schemas.microsoft.com/office/drawing/2014/main" id="{84C9B2BD-DE72-74A2-2AE2-1DB529B3F0E2}"/>
                    </a:ext>
                  </a:extLst>
                </p:cNvPr>
                <p:cNvGrpSpPr/>
                <p:nvPr/>
              </p:nvGrpSpPr>
              <p:grpSpPr>
                <a:xfrm>
                  <a:off x="2784424" y="4886078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44" name="正方形/長方形 1043">
                    <a:extLst>
                      <a:ext uri="{FF2B5EF4-FFF2-40B4-BE49-F238E27FC236}">
                        <a16:creationId xmlns:a16="http://schemas.microsoft.com/office/drawing/2014/main" id="{28B9E2EB-C084-5D9D-B42A-E0C86AD819C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p</a:t>
                    </a:r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otato</a:t>
                    </a:r>
                  </a:p>
                </p:txBody>
              </p:sp>
              <p:cxnSp>
                <p:nvCxnSpPr>
                  <p:cNvPr id="1046" name="直線コネクタ 1045">
                    <a:extLst>
                      <a:ext uri="{FF2B5EF4-FFF2-40B4-BE49-F238E27FC236}">
                        <a16:creationId xmlns:a16="http://schemas.microsoft.com/office/drawing/2014/main" id="{8EFA0B16-8D9B-F061-0F3D-7E5E568227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59" name="Picture 2" descr="丸いじゃがいものイラスト">
                <a:extLst>
                  <a:ext uri="{FF2B5EF4-FFF2-40B4-BE49-F238E27FC236}">
                    <a16:creationId xmlns:a16="http://schemas.microsoft.com/office/drawing/2014/main" id="{DD170E9A-A7F9-363E-CAB5-F75E2C2D1C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5044" y="5012053"/>
                <a:ext cx="1381325" cy="1381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389794F2-5AFA-E1CC-1C1A-6512B63A0473}"/>
                </a:ext>
              </a:extLst>
            </p:cNvPr>
            <p:cNvGrpSpPr/>
            <p:nvPr/>
          </p:nvGrpSpPr>
          <p:grpSpPr>
            <a:xfrm>
              <a:off x="5016000" y="4572560"/>
              <a:ext cx="2160000" cy="2160000"/>
              <a:chOff x="5016000" y="4775740"/>
              <a:chExt cx="2146041" cy="2185172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5DE7574D-B64C-9216-EF53-CC6EC79CAC81}"/>
                  </a:ext>
                </a:extLst>
              </p:cNvPr>
              <p:cNvGrpSpPr/>
              <p:nvPr/>
            </p:nvGrpSpPr>
            <p:grpSpPr>
              <a:xfrm>
                <a:off x="5016000" y="4775740"/>
                <a:ext cx="2146041" cy="2185172"/>
                <a:chOff x="5055714" y="4768779"/>
                <a:chExt cx="2146041" cy="2185172"/>
              </a:xfrm>
            </p:grpSpPr>
            <p:sp>
              <p:nvSpPr>
                <p:cNvPr id="1052" name="正方形/長方形 1051">
                  <a:extLst>
                    <a:ext uri="{FF2B5EF4-FFF2-40B4-BE49-F238E27FC236}">
                      <a16:creationId xmlns:a16="http://schemas.microsoft.com/office/drawing/2014/main" id="{E552B47C-40FB-C541-75B8-EF29A0EF8369}"/>
                    </a:ext>
                  </a:extLst>
                </p:cNvPr>
                <p:cNvSpPr/>
                <p:nvPr/>
              </p:nvSpPr>
              <p:spPr>
                <a:xfrm>
                  <a:off x="5055714" y="4768779"/>
                  <a:ext cx="2146041" cy="2185172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1053" name="グループ化 1052">
                  <a:extLst>
                    <a:ext uri="{FF2B5EF4-FFF2-40B4-BE49-F238E27FC236}">
                      <a16:creationId xmlns:a16="http://schemas.microsoft.com/office/drawing/2014/main" id="{0152A475-38C9-C62E-1256-FF56A279B102}"/>
                    </a:ext>
                  </a:extLst>
                </p:cNvPr>
                <p:cNvGrpSpPr/>
                <p:nvPr/>
              </p:nvGrpSpPr>
              <p:grpSpPr>
                <a:xfrm>
                  <a:off x="5142007" y="4886078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54" name="正方形/長方形 1053">
                    <a:extLst>
                      <a:ext uri="{FF2B5EF4-FFF2-40B4-BE49-F238E27FC236}">
                        <a16:creationId xmlns:a16="http://schemas.microsoft.com/office/drawing/2014/main" id="{F53CFABD-8FF4-2CE2-9100-65F1D6782075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mushroom</a:t>
                    </a:r>
                  </a:p>
                </p:txBody>
              </p:sp>
              <p:cxnSp>
                <p:nvCxnSpPr>
                  <p:cNvPr id="1056" name="直線コネクタ 1055">
                    <a:extLst>
                      <a:ext uri="{FF2B5EF4-FFF2-40B4-BE49-F238E27FC236}">
                        <a16:creationId xmlns:a16="http://schemas.microsoft.com/office/drawing/2014/main" id="{FA028029-0E1B-D461-E4B0-062C65DCD3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61" name="図 60">
                <a:extLst>
                  <a:ext uri="{FF2B5EF4-FFF2-40B4-BE49-F238E27FC236}">
                    <a16:creationId xmlns:a16="http://schemas.microsoft.com/office/drawing/2014/main" id="{9F2E2F7B-A436-FE7B-5530-FE683C01B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98098">
                <a:off x="5705351" y="5223918"/>
                <a:ext cx="1147922" cy="12193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9346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015B1811-4438-FE0D-56AB-9BFD9CA77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" t="2735" r="59095" b="2015"/>
          <a:stretch/>
        </p:blipFill>
        <p:spPr bwMode="auto">
          <a:xfrm>
            <a:off x="-1" y="4275364"/>
            <a:ext cx="12192001" cy="23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</a:rPr>
              <a:t>乗り物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89C28A3-1EB3-801D-55FB-FDD8B21E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1" y="2085975"/>
            <a:ext cx="76200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51C11D5-23F1-FDD7-7B0B-20700B86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49" y="5254776"/>
            <a:ext cx="894448" cy="8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FFB210A-C74D-3818-EDE6-A4B813AB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617" y="5345585"/>
            <a:ext cx="469119" cy="46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3A678DC-8358-7D41-F73A-599C75BA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1" y="5345585"/>
            <a:ext cx="697435" cy="64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CFF9A09-5F26-D0F2-1F62-35784C39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49" y="181828"/>
            <a:ext cx="1117287" cy="11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E3AF71D-7D46-F3C5-F7D1-A7CE7CA47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7084" y="2582636"/>
            <a:ext cx="4034698" cy="282867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6568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3" name="グループ化 2062">
            <a:extLst>
              <a:ext uri="{FF2B5EF4-FFF2-40B4-BE49-F238E27FC236}">
                <a16:creationId xmlns:a16="http://schemas.microsoft.com/office/drawing/2014/main" id="{6CF96FAF-9D17-7E57-3D69-7645277E5449}"/>
              </a:ext>
            </a:extLst>
          </p:cNvPr>
          <p:cNvGrpSpPr/>
          <p:nvPr/>
        </p:nvGrpSpPr>
        <p:grpSpPr>
          <a:xfrm>
            <a:off x="0" y="90000"/>
            <a:ext cx="12829166" cy="6928242"/>
            <a:chOff x="0" y="90000"/>
            <a:chExt cx="12829166" cy="6928242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024F7F39-6FCD-0345-6BBA-ADE17AA6B0CE}"/>
                </a:ext>
              </a:extLst>
            </p:cNvPr>
            <p:cNvGrpSpPr/>
            <p:nvPr/>
          </p:nvGrpSpPr>
          <p:grpSpPr>
            <a:xfrm>
              <a:off x="0" y="1384217"/>
              <a:ext cx="12829166" cy="5634025"/>
              <a:chOff x="0" y="1384217"/>
              <a:chExt cx="12829166" cy="5634025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E18E7E84-97E8-6E83-5F91-A199EE68C9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5070"/>
              <a:stretch/>
            </p:blipFill>
            <p:spPr>
              <a:xfrm>
                <a:off x="0" y="6099944"/>
                <a:ext cx="12829166" cy="918298"/>
              </a:xfrm>
              <a:prstGeom prst="rect">
                <a:avLst/>
              </a:prstGeom>
            </p:spPr>
          </p:pic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0A7247B8-E838-668D-490E-B87F931504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948" b="6080"/>
              <a:stretch/>
            </p:blipFill>
            <p:spPr>
              <a:xfrm>
                <a:off x="143927" y="1384217"/>
                <a:ext cx="12048074" cy="500995"/>
              </a:xfrm>
              <a:prstGeom prst="rect">
                <a:avLst/>
              </a:prstGeom>
            </p:spPr>
          </p:pic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C9AC025D-97F9-8E1E-8220-95E4BC374F8A}"/>
                </a:ext>
              </a:extLst>
            </p:cNvPr>
            <p:cNvGrpSpPr/>
            <p:nvPr/>
          </p:nvGrpSpPr>
          <p:grpSpPr>
            <a:xfrm>
              <a:off x="335999" y="90000"/>
              <a:ext cx="2160000" cy="2160000"/>
              <a:chOff x="340477" y="76978"/>
              <a:chExt cx="2146041" cy="2185172"/>
            </a:xfrm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F128ACF6-13E6-EC0D-9BEF-9D3E86362B85}"/>
                  </a:ext>
                </a:extLst>
              </p:cNvPr>
              <p:cNvGrpSpPr/>
              <p:nvPr/>
            </p:nvGrpSpPr>
            <p:grpSpPr>
              <a:xfrm>
                <a:off x="423645" y="188844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3149FDDA-9432-D00F-C35F-C46D2C370B9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car</a:t>
                  </a:r>
                </a:p>
              </p:txBody>
            </p:sp>
            <p:cxnSp>
              <p:nvCxnSpPr>
                <p:cNvPr id="30" name="直線コネクタ 29">
                  <a:extLst>
                    <a:ext uri="{FF2B5EF4-FFF2-40B4-BE49-F238E27FC236}">
                      <a16:creationId xmlns:a16="http://schemas.microsoft.com/office/drawing/2014/main" id="{5C12D609-D1EE-8443-D57F-C284B7B48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C92399CC-B556-F8CF-FD51-ACC49F59A8C0}"/>
                  </a:ext>
                </a:extLst>
              </p:cNvPr>
              <p:cNvSpPr/>
              <p:nvPr/>
            </p:nvSpPr>
            <p:spPr>
              <a:xfrm>
                <a:off x="340477" y="76978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6D908C69-4C54-40AA-B2B9-28CCFE649A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238" y="258360"/>
                <a:ext cx="1980000" cy="1693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198DE827-3E8B-D1CD-E63A-7D7243B0B751}"/>
                </a:ext>
              </a:extLst>
            </p:cNvPr>
            <p:cNvGrpSpPr/>
            <p:nvPr/>
          </p:nvGrpSpPr>
          <p:grpSpPr>
            <a:xfrm>
              <a:off x="2675999" y="90000"/>
              <a:ext cx="2160000" cy="2160000"/>
              <a:chOff x="2698078" y="62982"/>
              <a:chExt cx="2146041" cy="2185172"/>
            </a:xfrm>
          </p:grpSpPr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D035D03D-C2A9-A35C-F0F6-C14FEA981A2E}"/>
                  </a:ext>
                </a:extLst>
              </p:cNvPr>
              <p:cNvSpPr/>
              <p:nvPr/>
            </p:nvSpPr>
            <p:spPr>
              <a:xfrm>
                <a:off x="2698078" y="62982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AAB00189-7823-31F3-9050-5AFF030E3C3B}"/>
                  </a:ext>
                </a:extLst>
              </p:cNvPr>
              <p:cNvGrpSpPr/>
              <p:nvPr/>
            </p:nvGrpSpPr>
            <p:grpSpPr>
              <a:xfrm>
                <a:off x="2784389" y="17171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949AC0BD-3A12-9DD2-9456-B852483B952B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taxi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27" name="直線コネクタ 26">
                  <a:extLst>
                    <a:ext uri="{FF2B5EF4-FFF2-40B4-BE49-F238E27FC236}">
                      <a16:creationId xmlns:a16="http://schemas.microsoft.com/office/drawing/2014/main" id="{F1460707-B2BF-B7BD-6FAC-15B850B93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52" name="Picture 4" descr="タクシーのイラスト（車）">
                <a:extLst>
                  <a:ext uri="{FF2B5EF4-FFF2-40B4-BE49-F238E27FC236}">
                    <a16:creationId xmlns:a16="http://schemas.microsoft.com/office/drawing/2014/main" id="{C0DFB825-C256-7EE0-8579-E30FB3BBD4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358" y="143491"/>
                <a:ext cx="1980001" cy="1733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図 86">
                <a:extLst>
                  <a:ext uri="{FF2B5EF4-FFF2-40B4-BE49-F238E27FC236}">
                    <a16:creationId xmlns:a16="http://schemas.microsoft.com/office/drawing/2014/main" id="{4D61D6DA-3AF0-6DDF-E88D-2F29071D2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22097" y="423716"/>
                <a:ext cx="521278" cy="196548"/>
              </a:xfrm>
              <a:prstGeom prst="rect">
                <a:avLst/>
              </a:prstGeom>
              <a:ln>
                <a:noFill/>
              </a:ln>
              <a:effectLst>
                <a:softEdge rad="12700"/>
              </a:effectLst>
            </p:spPr>
          </p:pic>
        </p:grpSp>
        <p:grpSp>
          <p:nvGrpSpPr>
            <p:cNvPr id="2049" name="グループ化 2048">
              <a:extLst>
                <a:ext uri="{FF2B5EF4-FFF2-40B4-BE49-F238E27FC236}">
                  <a16:creationId xmlns:a16="http://schemas.microsoft.com/office/drawing/2014/main" id="{0B0E6782-DB1E-9046-C0A2-B546736193CA}"/>
                </a:ext>
              </a:extLst>
            </p:cNvPr>
            <p:cNvGrpSpPr/>
            <p:nvPr/>
          </p:nvGrpSpPr>
          <p:grpSpPr>
            <a:xfrm>
              <a:off x="5015999" y="90000"/>
              <a:ext cx="2160000" cy="2160000"/>
              <a:chOff x="5055679" y="62982"/>
              <a:chExt cx="2146041" cy="2185172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3520F5AA-EF96-3675-0AD6-924393A5CA51}"/>
                  </a:ext>
                </a:extLst>
              </p:cNvPr>
              <p:cNvSpPr/>
              <p:nvPr/>
            </p:nvSpPr>
            <p:spPr>
              <a:xfrm>
                <a:off x="5055679" y="62982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D05D279D-1034-7D64-1924-EF0A29672229}"/>
                  </a:ext>
                </a:extLst>
              </p:cNvPr>
              <p:cNvGrpSpPr/>
              <p:nvPr/>
            </p:nvGrpSpPr>
            <p:grpSpPr>
              <a:xfrm>
                <a:off x="5141990" y="17171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734BD648-B3B9-AE85-E942-E653622723C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truck</a:t>
                  </a:r>
                </a:p>
              </p:txBody>
            </p: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9151D6B7-DF76-ED22-A3BA-607381561B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7751E6F5-6EE3-7A65-753A-C1B1B21F7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7089" y="203678"/>
                <a:ext cx="1994901" cy="1565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3" name="グループ化 2072">
              <a:extLst>
                <a:ext uri="{FF2B5EF4-FFF2-40B4-BE49-F238E27FC236}">
                  <a16:creationId xmlns:a16="http://schemas.microsoft.com/office/drawing/2014/main" id="{D77467AD-0A15-6CCF-EFB9-EB30F6D7584B}"/>
                </a:ext>
              </a:extLst>
            </p:cNvPr>
            <p:cNvGrpSpPr/>
            <p:nvPr/>
          </p:nvGrpSpPr>
          <p:grpSpPr>
            <a:xfrm>
              <a:off x="7355999" y="90000"/>
              <a:ext cx="2160000" cy="2160000"/>
              <a:chOff x="7467560" y="62981"/>
              <a:chExt cx="2146041" cy="2185172"/>
            </a:xfrm>
          </p:grpSpPr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CC013764-A0DF-3016-545C-A4A5F68986E5}"/>
                  </a:ext>
                </a:extLst>
              </p:cNvPr>
              <p:cNvGrpSpPr/>
              <p:nvPr/>
            </p:nvGrpSpPr>
            <p:grpSpPr>
              <a:xfrm>
                <a:off x="7467560" y="62981"/>
                <a:ext cx="2146041" cy="2185172"/>
                <a:chOff x="7413280" y="298339"/>
                <a:chExt cx="2146041" cy="2185172"/>
              </a:xfrm>
            </p:grpSpPr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E680982-2E73-AAC5-0814-42B979713AF0}"/>
                    </a:ext>
                  </a:extLst>
                </p:cNvPr>
                <p:cNvSpPr/>
                <p:nvPr/>
              </p:nvSpPr>
              <p:spPr>
                <a:xfrm>
                  <a:off x="7413280" y="29833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38" name="グループ化 37">
                  <a:extLst>
                    <a:ext uri="{FF2B5EF4-FFF2-40B4-BE49-F238E27FC236}">
                      <a16:creationId xmlns:a16="http://schemas.microsoft.com/office/drawing/2014/main" id="{CAF71EF5-3D7B-BA30-C1A6-E2533A09E4D6}"/>
                    </a:ext>
                  </a:extLst>
                </p:cNvPr>
                <p:cNvGrpSpPr/>
                <p:nvPr/>
              </p:nvGrpSpPr>
              <p:grpSpPr>
                <a:xfrm>
                  <a:off x="7499591" y="40707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39" name="正方形/長方形 38">
                    <a:extLst>
                      <a:ext uri="{FF2B5EF4-FFF2-40B4-BE49-F238E27FC236}">
                        <a16:creationId xmlns:a16="http://schemas.microsoft.com/office/drawing/2014/main" id="{12C9249E-E0FF-05D9-EC8B-CA143F9DA9E5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ambulance</a:t>
                    </a:r>
                  </a:p>
                </p:txBody>
              </p: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0A630C08-FA5D-0204-2679-4A2A28EAA5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0070C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56" name="Picture 8" descr="横向きの救急車のイラスト">
                <a:extLst>
                  <a:ext uri="{FF2B5EF4-FFF2-40B4-BE49-F238E27FC236}">
                    <a16:creationId xmlns:a16="http://schemas.microsoft.com/office/drawing/2014/main" id="{A17F5BF1-A743-DE95-D149-1E3EF7FAB1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1256" y="368546"/>
                <a:ext cx="2028589" cy="1420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3" name="グループ化 2052">
              <a:extLst>
                <a:ext uri="{FF2B5EF4-FFF2-40B4-BE49-F238E27FC236}">
                  <a16:creationId xmlns:a16="http://schemas.microsoft.com/office/drawing/2014/main" id="{0190DE3C-85BD-E666-DB7F-F01BFBEE35AA}"/>
                </a:ext>
              </a:extLst>
            </p:cNvPr>
            <p:cNvGrpSpPr/>
            <p:nvPr/>
          </p:nvGrpSpPr>
          <p:grpSpPr>
            <a:xfrm>
              <a:off x="9695999" y="90000"/>
              <a:ext cx="2160000" cy="2160000"/>
              <a:chOff x="9727862" y="45171"/>
              <a:chExt cx="2146041" cy="2185172"/>
            </a:xfrm>
          </p:grpSpPr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DCD021CE-64BB-F99C-D735-AA603FB6AB8F}"/>
                  </a:ext>
                </a:extLst>
              </p:cNvPr>
              <p:cNvGrpSpPr/>
              <p:nvPr/>
            </p:nvGrpSpPr>
            <p:grpSpPr>
              <a:xfrm>
                <a:off x="9727862" y="45171"/>
                <a:ext cx="2146041" cy="2185172"/>
                <a:chOff x="7413280" y="298339"/>
                <a:chExt cx="2146041" cy="2185172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D1414301-4CE6-54E7-D0FE-2C37AED59E48}"/>
                    </a:ext>
                  </a:extLst>
                </p:cNvPr>
                <p:cNvSpPr/>
                <p:nvPr/>
              </p:nvSpPr>
              <p:spPr>
                <a:xfrm>
                  <a:off x="7413280" y="29833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44" name="グループ化 43">
                  <a:extLst>
                    <a:ext uri="{FF2B5EF4-FFF2-40B4-BE49-F238E27FC236}">
                      <a16:creationId xmlns:a16="http://schemas.microsoft.com/office/drawing/2014/main" id="{8411AE25-8B70-A2EE-7F72-A35359A16442}"/>
                    </a:ext>
                  </a:extLst>
                </p:cNvPr>
                <p:cNvGrpSpPr/>
                <p:nvPr/>
              </p:nvGrpSpPr>
              <p:grpSpPr>
                <a:xfrm>
                  <a:off x="7499591" y="40707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45" name="正方形/長方形 44">
                    <a:extLst>
                      <a:ext uri="{FF2B5EF4-FFF2-40B4-BE49-F238E27FC236}">
                        <a16:creationId xmlns:a16="http://schemas.microsoft.com/office/drawing/2014/main" id="{C0B90444-94D5-7FC8-D856-A0C95BBEC21F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fire engine</a:t>
                    </a:r>
                  </a:p>
                </p:txBody>
              </p:sp>
              <p:cxnSp>
                <p:nvCxnSpPr>
                  <p:cNvPr id="46" name="直線コネクタ 45">
                    <a:extLst>
                      <a:ext uri="{FF2B5EF4-FFF2-40B4-BE49-F238E27FC236}">
                        <a16:creationId xmlns:a16="http://schemas.microsoft.com/office/drawing/2014/main" id="{C70CD3F3-4E0D-DBFC-49EF-F736AA0B4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0070C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58" name="Picture 10" descr="消防車のイラスト">
                <a:extLst>
                  <a:ext uri="{FF2B5EF4-FFF2-40B4-BE49-F238E27FC236}">
                    <a16:creationId xmlns:a16="http://schemas.microsoft.com/office/drawing/2014/main" id="{D2FDE95B-12E2-0B11-4A0E-3FF07939A0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4173" y="244816"/>
                <a:ext cx="1902420" cy="1412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0" name="グループ化 2059">
              <a:extLst>
                <a:ext uri="{FF2B5EF4-FFF2-40B4-BE49-F238E27FC236}">
                  <a16:creationId xmlns:a16="http://schemas.microsoft.com/office/drawing/2014/main" id="{06598493-62D9-B75A-4A00-2073C341EA25}"/>
                </a:ext>
              </a:extLst>
            </p:cNvPr>
            <p:cNvGrpSpPr/>
            <p:nvPr/>
          </p:nvGrpSpPr>
          <p:grpSpPr>
            <a:xfrm>
              <a:off x="2675999" y="2337900"/>
              <a:ext cx="2160000" cy="2160000"/>
              <a:chOff x="2698113" y="2453195"/>
              <a:chExt cx="2146041" cy="2185172"/>
            </a:xfrm>
          </p:grpSpPr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0E2CB1BF-6FFA-A248-28CE-71DBBADD7755}"/>
                  </a:ext>
                </a:extLst>
              </p:cNvPr>
              <p:cNvSpPr/>
              <p:nvPr/>
            </p:nvSpPr>
            <p:spPr>
              <a:xfrm>
                <a:off x="2698113" y="245319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85DCDDFE-32D3-EA2F-2420-0A26C0647480}"/>
                  </a:ext>
                </a:extLst>
              </p:cNvPr>
              <p:cNvGrpSpPr/>
              <p:nvPr/>
            </p:nvGrpSpPr>
            <p:grpSpPr>
              <a:xfrm>
                <a:off x="2784424" y="2561932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EDD109E9-D270-9A73-C181-484745A8CA6A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locomotive </a:t>
                  </a:r>
                </a:p>
              </p:txBody>
            </p:sp>
            <p:cxnSp>
              <p:nvCxnSpPr>
                <p:cNvPr id="9" name="直線コネクタ 8">
                  <a:extLst>
                    <a:ext uri="{FF2B5EF4-FFF2-40B4-BE49-F238E27FC236}">
                      <a16:creationId xmlns:a16="http://schemas.microsoft.com/office/drawing/2014/main" id="{B4601E1D-4DD3-1FCC-B821-F92585DBA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2" name="Picture 14" descr="蒸気機関車・汽車のイラスト（煙なし）">
                <a:extLst>
                  <a:ext uri="{FF2B5EF4-FFF2-40B4-BE49-F238E27FC236}">
                    <a16:creationId xmlns:a16="http://schemas.microsoft.com/office/drawing/2014/main" id="{E43A73D8-E811-652A-5975-082DB61597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389" y="2596664"/>
                <a:ext cx="1948777" cy="1529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9" name="グループ化 2058">
              <a:extLst>
                <a:ext uri="{FF2B5EF4-FFF2-40B4-BE49-F238E27FC236}">
                  <a16:creationId xmlns:a16="http://schemas.microsoft.com/office/drawing/2014/main" id="{D4EA4FB8-EB77-39F0-EB2F-9F4A9BEB4155}"/>
                </a:ext>
              </a:extLst>
            </p:cNvPr>
            <p:cNvGrpSpPr/>
            <p:nvPr/>
          </p:nvGrpSpPr>
          <p:grpSpPr>
            <a:xfrm>
              <a:off x="5015999" y="2337900"/>
              <a:ext cx="2160000" cy="2160000"/>
              <a:chOff x="5055714" y="2453195"/>
              <a:chExt cx="2146041" cy="2185172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17291911-9995-DA86-3140-B5EA74719D39}"/>
                  </a:ext>
                </a:extLst>
              </p:cNvPr>
              <p:cNvSpPr/>
              <p:nvPr/>
            </p:nvSpPr>
            <p:spPr>
              <a:xfrm>
                <a:off x="5055714" y="245319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3EB0FED2-A3B3-52C7-E5CD-D97638CE9688}"/>
                  </a:ext>
                </a:extLst>
              </p:cNvPr>
              <p:cNvGrpSpPr/>
              <p:nvPr/>
            </p:nvGrpSpPr>
            <p:grpSpPr>
              <a:xfrm>
                <a:off x="5142025" y="2561932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BB27EB31-D0A0-5728-6E21-B29A402703E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train</a:t>
                  </a:r>
                  <a:endPara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17" name="直線コネクタ 16">
                  <a:extLst>
                    <a:ext uri="{FF2B5EF4-FFF2-40B4-BE49-F238E27FC236}">
                      <a16:creationId xmlns:a16="http://schemas.microsoft.com/office/drawing/2014/main" id="{DC476F8E-94F8-DE52-6C88-39CF50FD9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4" name="Picture 16">
                <a:extLst>
                  <a:ext uri="{FF2B5EF4-FFF2-40B4-BE49-F238E27FC236}">
                    <a16:creationId xmlns:a16="http://schemas.microsoft.com/office/drawing/2014/main" id="{AD1F2E37-0EA5-4DD4-835E-DF24065CC2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1990" y="2915670"/>
                <a:ext cx="1980000" cy="1034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7" name="グループ化 2056">
              <a:extLst>
                <a:ext uri="{FF2B5EF4-FFF2-40B4-BE49-F238E27FC236}">
                  <a16:creationId xmlns:a16="http://schemas.microsoft.com/office/drawing/2014/main" id="{A5A06098-6BB7-6BA4-2834-219F9D152A03}"/>
                </a:ext>
              </a:extLst>
            </p:cNvPr>
            <p:cNvGrpSpPr/>
            <p:nvPr/>
          </p:nvGrpSpPr>
          <p:grpSpPr>
            <a:xfrm>
              <a:off x="7355999" y="2337900"/>
              <a:ext cx="2160000" cy="2160000"/>
              <a:chOff x="7413315" y="2453195"/>
              <a:chExt cx="2146041" cy="2185172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486D33F0-0BA6-34AF-07D4-99091BCA9D86}"/>
                  </a:ext>
                </a:extLst>
              </p:cNvPr>
              <p:cNvSpPr/>
              <p:nvPr/>
            </p:nvSpPr>
            <p:spPr>
              <a:xfrm>
                <a:off x="7413315" y="245319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69E7E626-A6EF-2B4D-C37F-59CCF336FB20}"/>
                  </a:ext>
                </a:extLst>
              </p:cNvPr>
              <p:cNvGrpSpPr/>
              <p:nvPr/>
            </p:nvGrpSpPr>
            <p:grpSpPr>
              <a:xfrm>
                <a:off x="7513887" y="2579057"/>
                <a:ext cx="2045469" cy="1979998"/>
                <a:chOff x="3171052" y="-235288"/>
                <a:chExt cx="2045469" cy="1979998"/>
              </a:xfrm>
            </p:grpSpPr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CFA00D2E-7042-D945-7E1F-9C93A8394494}"/>
                    </a:ext>
                  </a:extLst>
                </p:cNvPr>
                <p:cNvSpPr/>
                <p:nvPr/>
              </p:nvSpPr>
              <p:spPr>
                <a:xfrm>
                  <a:off x="3171052" y="-23528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kumimoji="1"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airplane</a:t>
                  </a:r>
                </a:p>
              </p:txBody>
            </p:sp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7B7DE721-F5B7-9C0A-CFC0-B7CC5324DF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6521" y="1328178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6" name="Picture 18">
                <a:extLst>
                  <a:ext uri="{FF2B5EF4-FFF2-40B4-BE49-F238E27FC236}">
                    <a16:creationId xmlns:a16="http://schemas.microsoft.com/office/drawing/2014/main" id="{5FD4A043-DB63-8BFF-BD08-301662E156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871" y="2681597"/>
                <a:ext cx="1888914" cy="1578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5" name="グループ化 2054">
              <a:extLst>
                <a:ext uri="{FF2B5EF4-FFF2-40B4-BE49-F238E27FC236}">
                  <a16:creationId xmlns:a16="http://schemas.microsoft.com/office/drawing/2014/main" id="{6957DA0C-BC69-CB9C-97B0-EB322BD3B146}"/>
                </a:ext>
              </a:extLst>
            </p:cNvPr>
            <p:cNvGrpSpPr/>
            <p:nvPr/>
          </p:nvGrpSpPr>
          <p:grpSpPr>
            <a:xfrm>
              <a:off x="9695999" y="2337900"/>
              <a:ext cx="2160000" cy="2160000"/>
              <a:chOff x="9770916" y="2453122"/>
              <a:chExt cx="2146041" cy="2185172"/>
            </a:xfrm>
          </p:grpSpPr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7C9B8ADB-ED5A-B6E4-62DA-94AAFBF27B74}"/>
                  </a:ext>
                </a:extLst>
              </p:cNvPr>
              <p:cNvSpPr/>
              <p:nvPr/>
            </p:nvSpPr>
            <p:spPr>
              <a:xfrm>
                <a:off x="9770916" y="2453122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D997D056-C9D3-73BF-947E-43F9B7322544}"/>
                  </a:ext>
                </a:extLst>
              </p:cNvPr>
              <p:cNvGrpSpPr/>
              <p:nvPr/>
            </p:nvGrpSpPr>
            <p:grpSpPr>
              <a:xfrm>
                <a:off x="9857227" y="256185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CBEC9701-6E6D-1BA6-8CC7-DBE62DBB06F8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helicopter</a:t>
                  </a:r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61666C2-BB36-BC08-54BF-87CC0D20C3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8" name="Picture 20" descr="ヘリコプターのイラスト">
                <a:extLst>
                  <a:ext uri="{FF2B5EF4-FFF2-40B4-BE49-F238E27FC236}">
                    <a16:creationId xmlns:a16="http://schemas.microsoft.com/office/drawing/2014/main" id="{72F8AFCB-2363-354C-521B-85C710A875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77012" y="2624115"/>
                <a:ext cx="1785937" cy="1491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1" name="グループ化 2050">
              <a:extLst>
                <a:ext uri="{FF2B5EF4-FFF2-40B4-BE49-F238E27FC236}">
                  <a16:creationId xmlns:a16="http://schemas.microsoft.com/office/drawing/2014/main" id="{23496B10-4F6A-A187-2D7F-4A657E5431D1}"/>
                </a:ext>
              </a:extLst>
            </p:cNvPr>
            <p:cNvGrpSpPr/>
            <p:nvPr/>
          </p:nvGrpSpPr>
          <p:grpSpPr>
            <a:xfrm>
              <a:off x="335999" y="4605900"/>
              <a:ext cx="2160000" cy="2160000"/>
              <a:chOff x="130364" y="4777447"/>
              <a:chExt cx="2151679" cy="2185172"/>
            </a:xfrm>
          </p:grpSpPr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A2A22C4F-9D0A-B605-BF83-867DB1E18BB2}"/>
                  </a:ext>
                </a:extLst>
              </p:cNvPr>
              <p:cNvGrpSpPr/>
              <p:nvPr/>
            </p:nvGrpSpPr>
            <p:grpSpPr>
              <a:xfrm>
                <a:off x="213532" y="488931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E774B57A-98B3-F593-860B-79E5BB6C44D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bike</a:t>
                  </a:r>
                </a:p>
              </p:txBody>
            </p:sp>
            <p:cxnSp>
              <p:nvCxnSpPr>
                <p:cNvPr id="53" name="直線コネクタ 52">
                  <a:extLst>
                    <a:ext uri="{FF2B5EF4-FFF2-40B4-BE49-F238E27FC236}">
                      <a16:creationId xmlns:a16="http://schemas.microsoft.com/office/drawing/2014/main" id="{9CAAD25B-9CA1-D6F5-CDA5-CA41D7A41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A61B994C-784F-2DC0-DD6E-159108FA6AA1}"/>
                  </a:ext>
                </a:extLst>
              </p:cNvPr>
              <p:cNvSpPr/>
              <p:nvPr/>
            </p:nvSpPr>
            <p:spPr>
              <a:xfrm>
                <a:off x="130364" y="4777447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70" name="Picture 22">
                <a:extLst>
                  <a:ext uri="{FF2B5EF4-FFF2-40B4-BE49-F238E27FC236}">
                    <a16:creationId xmlns:a16="http://schemas.microsoft.com/office/drawing/2014/main" id="{F7283161-A7A7-D3CB-60FD-52ADB56225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1243" y="4983315"/>
                <a:ext cx="2080800" cy="1584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5" name="グループ化 2064">
              <a:extLst>
                <a:ext uri="{FF2B5EF4-FFF2-40B4-BE49-F238E27FC236}">
                  <a16:creationId xmlns:a16="http://schemas.microsoft.com/office/drawing/2014/main" id="{44A5B534-60CA-4C86-5182-1CBBABBFAAB9}"/>
                </a:ext>
              </a:extLst>
            </p:cNvPr>
            <p:cNvGrpSpPr/>
            <p:nvPr/>
          </p:nvGrpSpPr>
          <p:grpSpPr>
            <a:xfrm>
              <a:off x="2675999" y="4605900"/>
              <a:ext cx="2160000" cy="2160000"/>
              <a:chOff x="2698113" y="4768779"/>
              <a:chExt cx="2146041" cy="2185172"/>
            </a:xfrm>
          </p:grpSpPr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29783BC4-E14F-5284-1BCD-DC1587C50669}"/>
                  </a:ext>
                </a:extLst>
              </p:cNvPr>
              <p:cNvSpPr/>
              <p:nvPr/>
            </p:nvSpPr>
            <p:spPr>
              <a:xfrm>
                <a:off x="2698113" y="476877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46893763-82BB-1E99-9015-5549688F8404}"/>
                  </a:ext>
                </a:extLst>
              </p:cNvPr>
              <p:cNvGrpSpPr/>
              <p:nvPr/>
            </p:nvGrpSpPr>
            <p:grpSpPr>
              <a:xfrm>
                <a:off x="2784424" y="487751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4DB6D2E7-7D0C-BFFB-D6B1-25CA847708DD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motorcycle</a:t>
                  </a:r>
                </a:p>
              </p:txBody>
            </p: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7B6112FC-3A58-ED50-9153-0A239FC8A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74" name="Picture 26" descr="アメリカンバイクのイラスト">
                <a:extLst>
                  <a:ext uri="{FF2B5EF4-FFF2-40B4-BE49-F238E27FC236}">
                    <a16:creationId xmlns:a16="http://schemas.microsoft.com/office/drawing/2014/main" id="{9A9ECEB8-DE48-BE3B-F7C1-2B1195746D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352" y="4974170"/>
                <a:ext cx="1801562" cy="1522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1" name="グループ化 2060">
              <a:extLst>
                <a:ext uri="{FF2B5EF4-FFF2-40B4-BE49-F238E27FC236}">
                  <a16:creationId xmlns:a16="http://schemas.microsoft.com/office/drawing/2014/main" id="{AED105E2-D215-3337-7E1B-76DB3B60F973}"/>
                </a:ext>
              </a:extLst>
            </p:cNvPr>
            <p:cNvGrpSpPr/>
            <p:nvPr/>
          </p:nvGrpSpPr>
          <p:grpSpPr>
            <a:xfrm>
              <a:off x="335999" y="2337900"/>
              <a:ext cx="2160000" cy="2160000"/>
              <a:chOff x="340512" y="2467191"/>
              <a:chExt cx="2146041" cy="2185172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B5537CE9-1EED-6E45-BA91-B5FD5EBFC7B2}"/>
                  </a:ext>
                </a:extLst>
              </p:cNvPr>
              <p:cNvGrpSpPr/>
              <p:nvPr/>
            </p:nvGrpSpPr>
            <p:grpSpPr>
              <a:xfrm>
                <a:off x="423680" y="2579057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EB49D54A-0EBE-F627-557E-05E8F889DD3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bullet train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F72A5FFA-82A2-7A76-3DD6-60F6AF667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EA2F8EF9-75DC-9737-59DF-43367DE69A9C}"/>
                  </a:ext>
                </a:extLst>
              </p:cNvPr>
              <p:cNvSpPr/>
              <p:nvPr/>
            </p:nvSpPr>
            <p:spPr>
              <a:xfrm>
                <a:off x="340512" y="2467191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82" name="Picture 34">
                <a:extLst>
                  <a:ext uri="{FF2B5EF4-FFF2-40B4-BE49-F238E27FC236}">
                    <a16:creationId xmlns:a16="http://schemas.microsoft.com/office/drawing/2014/main" id="{E87F55F8-AAF3-2EDD-80AD-FC3B06FA54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308" y="3269445"/>
                <a:ext cx="1776607" cy="677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7" name="グループ化 2076">
              <a:extLst>
                <a:ext uri="{FF2B5EF4-FFF2-40B4-BE49-F238E27FC236}">
                  <a16:creationId xmlns:a16="http://schemas.microsoft.com/office/drawing/2014/main" id="{18622B12-D1AD-8FC1-2EDC-0CA165044100}"/>
                </a:ext>
              </a:extLst>
            </p:cNvPr>
            <p:cNvGrpSpPr/>
            <p:nvPr/>
          </p:nvGrpSpPr>
          <p:grpSpPr>
            <a:xfrm>
              <a:off x="5015999" y="4605900"/>
              <a:ext cx="2160000" cy="2160000"/>
              <a:chOff x="5016000" y="4777447"/>
              <a:chExt cx="2146041" cy="2185172"/>
            </a:xfrm>
          </p:grpSpPr>
          <p:grpSp>
            <p:nvGrpSpPr>
              <p:cNvPr id="2067" name="グループ化 2066">
                <a:extLst>
                  <a:ext uri="{FF2B5EF4-FFF2-40B4-BE49-F238E27FC236}">
                    <a16:creationId xmlns:a16="http://schemas.microsoft.com/office/drawing/2014/main" id="{F2EC34FC-9FAE-B0A8-99C6-97823253FC72}"/>
                  </a:ext>
                </a:extLst>
              </p:cNvPr>
              <p:cNvGrpSpPr/>
              <p:nvPr/>
            </p:nvGrpSpPr>
            <p:grpSpPr>
              <a:xfrm>
                <a:off x="5016000" y="4777447"/>
                <a:ext cx="2146041" cy="2185172"/>
                <a:chOff x="5055714" y="4768779"/>
                <a:chExt cx="2146041" cy="2185172"/>
              </a:xfrm>
            </p:grpSpPr>
            <p:sp>
              <p:nvSpPr>
                <p:cNvPr id="55" name="正方形/長方形 54">
                  <a:extLst>
                    <a:ext uri="{FF2B5EF4-FFF2-40B4-BE49-F238E27FC236}">
                      <a16:creationId xmlns:a16="http://schemas.microsoft.com/office/drawing/2014/main" id="{BD8AAACC-8877-7681-1801-94AB2AE0BEA5}"/>
                    </a:ext>
                  </a:extLst>
                </p:cNvPr>
                <p:cNvSpPr/>
                <p:nvPr/>
              </p:nvSpPr>
              <p:spPr>
                <a:xfrm>
                  <a:off x="5055714" y="476877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56" name="グループ化 55">
                  <a:extLst>
                    <a:ext uri="{FF2B5EF4-FFF2-40B4-BE49-F238E27FC236}">
                      <a16:creationId xmlns:a16="http://schemas.microsoft.com/office/drawing/2014/main" id="{237E2AA6-A795-0BFD-346F-4541C7168C92}"/>
                    </a:ext>
                  </a:extLst>
                </p:cNvPr>
                <p:cNvGrpSpPr/>
                <p:nvPr/>
              </p:nvGrpSpPr>
              <p:grpSpPr>
                <a:xfrm>
                  <a:off x="5142025" y="487751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57" name="正方形/長方形 56">
                    <a:extLst>
                      <a:ext uri="{FF2B5EF4-FFF2-40B4-BE49-F238E27FC236}">
                        <a16:creationId xmlns:a16="http://schemas.microsoft.com/office/drawing/2014/main" id="{AF47A1B4-54E1-AB9D-675B-52E8EFE06EB5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police car</a:t>
                    </a:r>
                  </a:p>
                </p:txBody>
              </p:sp>
              <p:cxnSp>
                <p:nvCxnSpPr>
                  <p:cNvPr id="58" name="直線コネクタ 57">
                    <a:extLst>
                      <a:ext uri="{FF2B5EF4-FFF2-40B4-BE49-F238E27FC236}">
                        <a16:creationId xmlns:a16="http://schemas.microsoft.com/office/drawing/2014/main" id="{8E6A2F34-44FE-78FC-2D63-433D7BD4EB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0070C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48" name="Picture 28" descr="パトカーのイラスト（車）">
                <a:extLst>
                  <a:ext uri="{FF2B5EF4-FFF2-40B4-BE49-F238E27FC236}">
                    <a16:creationId xmlns:a16="http://schemas.microsoft.com/office/drawing/2014/main" id="{3A46A72A-1B0C-8609-62D0-A1EBC3390E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8400" y="5094472"/>
                <a:ext cx="1897237" cy="1380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5" name="グループ化 2074">
              <a:extLst>
                <a:ext uri="{FF2B5EF4-FFF2-40B4-BE49-F238E27FC236}">
                  <a16:creationId xmlns:a16="http://schemas.microsoft.com/office/drawing/2014/main" id="{887FEFA5-B10E-A868-6225-801531E915CF}"/>
                </a:ext>
              </a:extLst>
            </p:cNvPr>
            <p:cNvGrpSpPr/>
            <p:nvPr/>
          </p:nvGrpSpPr>
          <p:grpSpPr>
            <a:xfrm>
              <a:off x="7355999" y="4605900"/>
              <a:ext cx="2160000" cy="2160000"/>
              <a:chOff x="7393320" y="4777447"/>
              <a:chExt cx="2146041" cy="2185172"/>
            </a:xfrm>
          </p:grpSpPr>
          <p:grpSp>
            <p:nvGrpSpPr>
              <p:cNvPr id="2069" name="グループ化 2068">
                <a:extLst>
                  <a:ext uri="{FF2B5EF4-FFF2-40B4-BE49-F238E27FC236}">
                    <a16:creationId xmlns:a16="http://schemas.microsoft.com/office/drawing/2014/main" id="{E07E6DEC-1F6B-2CCA-BBAE-43F093C4101B}"/>
                  </a:ext>
                </a:extLst>
              </p:cNvPr>
              <p:cNvGrpSpPr/>
              <p:nvPr/>
            </p:nvGrpSpPr>
            <p:grpSpPr>
              <a:xfrm>
                <a:off x="7393320" y="4777447"/>
                <a:ext cx="2146041" cy="2185172"/>
                <a:chOff x="7413315" y="4768779"/>
                <a:chExt cx="2146041" cy="2185172"/>
              </a:xfrm>
            </p:grpSpPr>
            <p:sp>
              <p:nvSpPr>
                <p:cNvPr id="59" name="正方形/長方形 58">
                  <a:extLst>
                    <a:ext uri="{FF2B5EF4-FFF2-40B4-BE49-F238E27FC236}">
                      <a16:creationId xmlns:a16="http://schemas.microsoft.com/office/drawing/2014/main" id="{9E2717A3-F4F1-3FD3-2816-0C05A4F3B307}"/>
                    </a:ext>
                  </a:extLst>
                </p:cNvPr>
                <p:cNvSpPr/>
                <p:nvPr/>
              </p:nvSpPr>
              <p:spPr>
                <a:xfrm>
                  <a:off x="7413315" y="476877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60" name="グループ化 59">
                  <a:extLst>
                    <a:ext uri="{FF2B5EF4-FFF2-40B4-BE49-F238E27FC236}">
                      <a16:creationId xmlns:a16="http://schemas.microsoft.com/office/drawing/2014/main" id="{F5E0A18C-3260-88A0-6AB3-3B88F7B234F2}"/>
                    </a:ext>
                  </a:extLst>
                </p:cNvPr>
                <p:cNvGrpSpPr/>
                <p:nvPr/>
              </p:nvGrpSpPr>
              <p:grpSpPr>
                <a:xfrm>
                  <a:off x="7499626" y="487751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61" name="正方形/長方形 60">
                    <a:extLst>
                      <a:ext uri="{FF2B5EF4-FFF2-40B4-BE49-F238E27FC236}">
                        <a16:creationId xmlns:a16="http://schemas.microsoft.com/office/drawing/2014/main" id="{0F0AD309-68ED-3319-5FD1-1E4BB3984A02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kumimoji="1"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ship</a:t>
                    </a:r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cxnSp>
                <p:nvCxnSpPr>
                  <p:cNvPr id="62" name="直線コネクタ 61">
                    <a:extLst>
                      <a:ext uri="{FF2B5EF4-FFF2-40B4-BE49-F238E27FC236}">
                        <a16:creationId xmlns:a16="http://schemas.microsoft.com/office/drawing/2014/main" id="{4C5D3918-0497-D549-AE80-21A4818B1F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0070C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074" name="Picture 2" descr="かわいい船のイラスト">
                <a:extLst>
                  <a:ext uri="{FF2B5EF4-FFF2-40B4-BE49-F238E27FC236}">
                    <a16:creationId xmlns:a16="http://schemas.microsoft.com/office/drawing/2014/main" id="{95A62396-9F2D-84B8-CA46-BCAD7D9F6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6575" y="4900367"/>
                <a:ext cx="1660451" cy="1660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6" name="グループ化 2075">
              <a:extLst>
                <a:ext uri="{FF2B5EF4-FFF2-40B4-BE49-F238E27FC236}">
                  <a16:creationId xmlns:a16="http://schemas.microsoft.com/office/drawing/2014/main" id="{32BB7214-4134-3DA5-35D4-D631582BA4ED}"/>
                </a:ext>
              </a:extLst>
            </p:cNvPr>
            <p:cNvGrpSpPr/>
            <p:nvPr/>
          </p:nvGrpSpPr>
          <p:grpSpPr>
            <a:xfrm>
              <a:off x="9695999" y="4605900"/>
              <a:ext cx="2160000" cy="2160000"/>
              <a:chOff x="9812426" y="4777447"/>
              <a:chExt cx="2146041" cy="2185172"/>
            </a:xfrm>
          </p:grpSpPr>
          <p:grpSp>
            <p:nvGrpSpPr>
              <p:cNvPr id="2071" name="グループ化 2070">
                <a:extLst>
                  <a:ext uri="{FF2B5EF4-FFF2-40B4-BE49-F238E27FC236}">
                    <a16:creationId xmlns:a16="http://schemas.microsoft.com/office/drawing/2014/main" id="{D6DB65D1-8CF1-6540-83DC-542295CDC165}"/>
                  </a:ext>
                </a:extLst>
              </p:cNvPr>
              <p:cNvGrpSpPr/>
              <p:nvPr/>
            </p:nvGrpSpPr>
            <p:grpSpPr>
              <a:xfrm>
                <a:off x="9812426" y="4777447"/>
                <a:ext cx="2146041" cy="2185172"/>
                <a:chOff x="9770916" y="4768706"/>
                <a:chExt cx="2146041" cy="2185172"/>
              </a:xfrm>
            </p:grpSpPr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EA364289-6195-3953-F0FD-79886C390874}"/>
                    </a:ext>
                  </a:extLst>
                </p:cNvPr>
                <p:cNvSpPr/>
                <p:nvPr/>
              </p:nvSpPr>
              <p:spPr>
                <a:xfrm>
                  <a:off x="9770916" y="4768706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3488BB89-625C-DB85-60C5-01379581D389}"/>
                    </a:ext>
                  </a:extLst>
                </p:cNvPr>
                <p:cNvGrpSpPr/>
                <p:nvPr/>
              </p:nvGrpSpPr>
              <p:grpSpPr>
                <a:xfrm>
                  <a:off x="9879981" y="4885362"/>
                  <a:ext cx="2036976" cy="1979998"/>
                  <a:chOff x="9139462" y="4347725"/>
                  <a:chExt cx="2036976" cy="1979998"/>
                </a:xfrm>
              </p:grpSpPr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BFEEE8DF-23C9-4ED4-84C8-66AABE7012B2}"/>
                      </a:ext>
                    </a:extLst>
                  </p:cNvPr>
                  <p:cNvSpPr/>
                  <p:nvPr/>
                </p:nvSpPr>
                <p:spPr>
                  <a:xfrm>
                    <a:off x="9139462" y="4347725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yacht</a:t>
                    </a:r>
                  </a:p>
                </p:txBody>
              </p:sp>
              <p:cxnSp>
                <p:nvCxnSpPr>
                  <p:cNvPr id="69" name="直線コネクタ 68">
                    <a:extLst>
                      <a:ext uri="{FF2B5EF4-FFF2-40B4-BE49-F238E27FC236}">
                        <a16:creationId xmlns:a16="http://schemas.microsoft.com/office/drawing/2014/main" id="{49AA3FA9-48F8-45EB-B597-B2B3EDEC3F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196438" y="5918534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0070C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076" name="Picture 4" descr="ヨットのイラスト">
                <a:extLst>
                  <a:ext uri="{FF2B5EF4-FFF2-40B4-BE49-F238E27FC236}">
                    <a16:creationId xmlns:a16="http://schemas.microsoft.com/office/drawing/2014/main" id="{F6AFDF1C-1ACF-5D02-1FA2-E7E9656F97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0799" y="5006503"/>
                <a:ext cx="1344947" cy="1344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90807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3E7581E-2C23-BB6A-B53C-632F28B7A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43" y="2347761"/>
            <a:ext cx="5543757" cy="3382884"/>
          </a:xfrm>
          <a:prstGeom prst="rect">
            <a:avLst/>
          </a:prstGeom>
        </p:spPr>
      </p:pic>
      <p:pic>
        <p:nvPicPr>
          <p:cNvPr id="3080" name="Picture 8" descr="パンダのチアリーダーのイラスト">
            <a:extLst>
              <a:ext uri="{FF2B5EF4-FFF2-40B4-BE49-F238E27FC236}">
                <a16:creationId xmlns:a16="http://schemas.microsoft.com/office/drawing/2014/main" id="{35D38F68-CC7B-E5F3-9534-BDF39384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93" y="4405144"/>
            <a:ext cx="2620867" cy="249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スポーツカード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D19C9F7-0E01-6C04-C613-3A1868270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92" y="1787838"/>
            <a:ext cx="6303765" cy="495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テレビでスポーツ観戦をする人のイラスト（女性）">
            <a:extLst>
              <a:ext uri="{FF2B5EF4-FFF2-40B4-BE49-F238E27FC236}">
                <a16:creationId xmlns:a16="http://schemas.microsoft.com/office/drawing/2014/main" id="{9D8F47A1-13B5-3103-48BA-2ACC0704B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1"/>
          <a:stretch/>
        </p:blipFill>
        <p:spPr bwMode="auto">
          <a:xfrm flipH="1">
            <a:off x="4045342" y="2963030"/>
            <a:ext cx="1895146" cy="37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FE311FF-C660-777F-BCDD-9DEB0950F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3"/>
          <a:stretch/>
        </p:blipFill>
        <p:spPr bwMode="auto">
          <a:xfrm flipH="1">
            <a:off x="536565" y="2910436"/>
            <a:ext cx="1895146" cy="38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79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" name="グループ化 2077">
            <a:extLst>
              <a:ext uri="{FF2B5EF4-FFF2-40B4-BE49-F238E27FC236}">
                <a16:creationId xmlns:a16="http://schemas.microsoft.com/office/drawing/2014/main" id="{D650AC06-3EBD-7C79-5A24-9F09974B9DD8}"/>
              </a:ext>
            </a:extLst>
          </p:cNvPr>
          <p:cNvGrpSpPr/>
          <p:nvPr/>
        </p:nvGrpSpPr>
        <p:grpSpPr>
          <a:xfrm>
            <a:off x="0" y="90000"/>
            <a:ext cx="12829166" cy="6928242"/>
            <a:chOff x="0" y="90000"/>
            <a:chExt cx="12829166" cy="6928242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024F7F39-6FCD-0345-6BBA-ADE17AA6B0CE}"/>
                </a:ext>
              </a:extLst>
            </p:cNvPr>
            <p:cNvGrpSpPr/>
            <p:nvPr/>
          </p:nvGrpSpPr>
          <p:grpSpPr>
            <a:xfrm>
              <a:off x="0" y="1384217"/>
              <a:ext cx="12829166" cy="5634025"/>
              <a:chOff x="0" y="1384217"/>
              <a:chExt cx="12829166" cy="5634025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E18E7E84-97E8-6E83-5F91-A199EE68C9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r="-5070"/>
              <a:stretch/>
            </p:blipFill>
            <p:spPr>
              <a:xfrm>
                <a:off x="0" y="6099944"/>
                <a:ext cx="12829166" cy="91829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0A7247B8-E838-668D-490E-B87F931504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948" b="6080"/>
              <a:stretch/>
            </p:blipFill>
            <p:spPr>
              <a:xfrm>
                <a:off x="143927" y="1384217"/>
                <a:ext cx="12048074" cy="50099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49C14C44-D74F-F18A-0D0F-8FFE182B9757}"/>
                </a:ext>
              </a:extLst>
            </p:cNvPr>
            <p:cNvGrpSpPr/>
            <p:nvPr/>
          </p:nvGrpSpPr>
          <p:grpSpPr>
            <a:xfrm>
              <a:off x="340476" y="90000"/>
              <a:ext cx="2160000" cy="2160000"/>
              <a:chOff x="340477" y="76978"/>
              <a:chExt cx="2146041" cy="2185172"/>
            </a:xfrm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F128ACF6-13E6-EC0D-9BEF-9D3E86362B85}"/>
                  </a:ext>
                </a:extLst>
              </p:cNvPr>
              <p:cNvGrpSpPr/>
              <p:nvPr/>
            </p:nvGrpSpPr>
            <p:grpSpPr>
              <a:xfrm>
                <a:off x="423645" y="188844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3149FDDA-9432-D00F-C35F-C46D2C370B9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baseball</a:t>
                  </a:r>
                </a:p>
              </p:txBody>
            </p:sp>
            <p:cxnSp>
              <p:nvCxnSpPr>
                <p:cNvPr id="30" name="直線コネクタ 29">
                  <a:extLst>
                    <a:ext uri="{FF2B5EF4-FFF2-40B4-BE49-F238E27FC236}">
                      <a16:creationId xmlns:a16="http://schemas.microsoft.com/office/drawing/2014/main" id="{5C12D609-D1EE-8443-D57F-C284B7B48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C92399CC-B556-F8CF-FD51-ACC49F59A8C0}"/>
                  </a:ext>
                </a:extLst>
              </p:cNvPr>
              <p:cNvSpPr/>
              <p:nvPr/>
            </p:nvSpPr>
            <p:spPr>
              <a:xfrm>
                <a:off x="340477" y="76978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B2E2566B-20F6-37B6-E610-F0E7AEFC79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31" r="1" b="31558"/>
              <a:stretch/>
            </p:blipFill>
            <p:spPr bwMode="auto">
              <a:xfrm flipH="1">
                <a:off x="340477" y="201004"/>
                <a:ext cx="1347538" cy="1513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5401D5E5-78FF-58C6-B894-2D64EE8E1F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15697" y="284943"/>
                <a:ext cx="964283" cy="1085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9" name="グループ化 2048">
              <a:extLst>
                <a:ext uri="{FF2B5EF4-FFF2-40B4-BE49-F238E27FC236}">
                  <a16:creationId xmlns:a16="http://schemas.microsoft.com/office/drawing/2014/main" id="{377DC936-36B2-A212-DC51-59BB1AC96907}"/>
                </a:ext>
              </a:extLst>
            </p:cNvPr>
            <p:cNvGrpSpPr/>
            <p:nvPr/>
          </p:nvGrpSpPr>
          <p:grpSpPr>
            <a:xfrm>
              <a:off x="2675999" y="90000"/>
              <a:ext cx="2160000" cy="2160000"/>
              <a:chOff x="2698078" y="62982"/>
              <a:chExt cx="2146041" cy="2185172"/>
            </a:xfrm>
          </p:grpSpPr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D035D03D-C2A9-A35C-F0F6-C14FEA981A2E}"/>
                  </a:ext>
                </a:extLst>
              </p:cNvPr>
              <p:cNvSpPr/>
              <p:nvPr/>
            </p:nvSpPr>
            <p:spPr>
              <a:xfrm>
                <a:off x="2698078" y="62982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AAB00189-7823-31F3-9050-5AFF030E3C3B}"/>
                  </a:ext>
                </a:extLst>
              </p:cNvPr>
              <p:cNvGrpSpPr/>
              <p:nvPr/>
            </p:nvGrpSpPr>
            <p:grpSpPr>
              <a:xfrm>
                <a:off x="2784389" y="17171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949AC0BD-3A12-9DD2-9456-B852483B952B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soccer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27" name="直線コネクタ 26">
                  <a:extLst>
                    <a:ext uri="{FF2B5EF4-FFF2-40B4-BE49-F238E27FC236}">
                      <a16:creationId xmlns:a16="http://schemas.microsoft.com/office/drawing/2014/main" id="{F1460707-B2BF-B7BD-6FAC-15B850B93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8FAA234E-01C1-6B77-9144-C8DD633130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3974" y="205204"/>
                <a:ext cx="1328710" cy="1547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1" name="グループ化 2050">
              <a:extLst>
                <a:ext uri="{FF2B5EF4-FFF2-40B4-BE49-F238E27FC236}">
                  <a16:creationId xmlns:a16="http://schemas.microsoft.com/office/drawing/2014/main" id="{F7D258B9-4277-00FA-BFAD-7753E57E3CBC}"/>
                </a:ext>
              </a:extLst>
            </p:cNvPr>
            <p:cNvGrpSpPr/>
            <p:nvPr/>
          </p:nvGrpSpPr>
          <p:grpSpPr>
            <a:xfrm>
              <a:off x="5015999" y="90000"/>
              <a:ext cx="2160000" cy="2160000"/>
              <a:chOff x="5055679" y="62982"/>
              <a:chExt cx="2146041" cy="2185172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3520F5AA-EF96-3675-0AD6-924393A5CA51}"/>
                  </a:ext>
                </a:extLst>
              </p:cNvPr>
              <p:cNvSpPr/>
              <p:nvPr/>
            </p:nvSpPr>
            <p:spPr>
              <a:xfrm>
                <a:off x="5055679" y="62982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D05D279D-1034-7D64-1924-EF0A29672229}"/>
                  </a:ext>
                </a:extLst>
              </p:cNvPr>
              <p:cNvGrpSpPr/>
              <p:nvPr/>
            </p:nvGrpSpPr>
            <p:grpSpPr>
              <a:xfrm>
                <a:off x="5141990" y="17171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734BD648-B3B9-AE85-E942-E653622723C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volleyball</a:t>
                  </a:r>
                </a:p>
              </p:txBody>
            </p: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9151D6B7-DF76-ED22-A3BA-607381561B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56" name="Picture 8" descr="バレーボールのレシーブのイラスト（男性）">
                <a:extLst>
                  <a:ext uri="{FF2B5EF4-FFF2-40B4-BE49-F238E27FC236}">
                    <a16:creationId xmlns:a16="http://schemas.microsoft.com/office/drawing/2014/main" id="{C1E7B79E-A324-E41C-2554-F10B5406B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79" r="-1"/>
              <a:stretch/>
            </p:blipFill>
            <p:spPr bwMode="auto">
              <a:xfrm>
                <a:off x="6380294" y="577973"/>
                <a:ext cx="698850" cy="1264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男子バレーボール選手のイラスト">
                <a:extLst>
                  <a:ext uri="{FF2B5EF4-FFF2-40B4-BE49-F238E27FC236}">
                    <a16:creationId xmlns:a16="http://schemas.microsoft.com/office/drawing/2014/main" id="{77A6A452-9ACB-09F4-5641-742BD6A5A2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081354" y="192083"/>
                <a:ext cx="1256093" cy="1502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3" name="グループ化 2052">
              <a:extLst>
                <a:ext uri="{FF2B5EF4-FFF2-40B4-BE49-F238E27FC236}">
                  <a16:creationId xmlns:a16="http://schemas.microsoft.com/office/drawing/2014/main" id="{9296624B-1952-3022-8248-DC790E5BF355}"/>
                </a:ext>
              </a:extLst>
            </p:cNvPr>
            <p:cNvGrpSpPr/>
            <p:nvPr/>
          </p:nvGrpSpPr>
          <p:grpSpPr>
            <a:xfrm>
              <a:off x="7355999" y="90000"/>
              <a:ext cx="2160000" cy="2160000"/>
              <a:chOff x="7467560" y="62981"/>
              <a:chExt cx="2146041" cy="2185172"/>
            </a:xfrm>
          </p:grpSpPr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CC013764-A0DF-3016-545C-A4A5F68986E5}"/>
                  </a:ext>
                </a:extLst>
              </p:cNvPr>
              <p:cNvGrpSpPr/>
              <p:nvPr/>
            </p:nvGrpSpPr>
            <p:grpSpPr>
              <a:xfrm>
                <a:off x="7467560" y="62981"/>
                <a:ext cx="2146041" cy="2185172"/>
                <a:chOff x="7413280" y="298339"/>
                <a:chExt cx="2146041" cy="2185172"/>
              </a:xfrm>
            </p:grpSpPr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E680982-2E73-AAC5-0814-42B979713AF0}"/>
                    </a:ext>
                  </a:extLst>
                </p:cNvPr>
                <p:cNvSpPr/>
                <p:nvPr/>
              </p:nvSpPr>
              <p:spPr>
                <a:xfrm>
                  <a:off x="7413280" y="29833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006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38" name="グループ化 37">
                  <a:extLst>
                    <a:ext uri="{FF2B5EF4-FFF2-40B4-BE49-F238E27FC236}">
                      <a16:creationId xmlns:a16="http://schemas.microsoft.com/office/drawing/2014/main" id="{CAF71EF5-3D7B-BA30-C1A6-E2533A09E4D6}"/>
                    </a:ext>
                  </a:extLst>
                </p:cNvPr>
                <p:cNvGrpSpPr/>
                <p:nvPr/>
              </p:nvGrpSpPr>
              <p:grpSpPr>
                <a:xfrm>
                  <a:off x="7499591" y="40707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39" name="正方形/長方形 38">
                    <a:extLst>
                      <a:ext uri="{FF2B5EF4-FFF2-40B4-BE49-F238E27FC236}">
                        <a16:creationId xmlns:a16="http://schemas.microsoft.com/office/drawing/2014/main" id="{12C9249E-E0FF-05D9-EC8B-CA143F9DA9E5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tennis</a:t>
                    </a:r>
                  </a:p>
                </p:txBody>
              </p: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0A630C08-FA5D-0204-2679-4A2A28EAA5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0066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62" name="Picture 12">
                <a:extLst>
                  <a:ext uri="{FF2B5EF4-FFF2-40B4-BE49-F238E27FC236}">
                    <a16:creationId xmlns:a16="http://schemas.microsoft.com/office/drawing/2014/main" id="{ED7192D0-8426-C131-DADD-C19634282A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194"/>
              <a:stretch/>
            </p:blipFill>
            <p:spPr bwMode="auto">
              <a:xfrm>
                <a:off x="7779486" y="174325"/>
                <a:ext cx="1604013" cy="1539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5" name="グループ化 2054">
              <a:extLst>
                <a:ext uri="{FF2B5EF4-FFF2-40B4-BE49-F238E27FC236}">
                  <a16:creationId xmlns:a16="http://schemas.microsoft.com/office/drawing/2014/main" id="{171C880A-7E5C-7F1D-16F0-D510B548C93A}"/>
                </a:ext>
              </a:extLst>
            </p:cNvPr>
            <p:cNvGrpSpPr/>
            <p:nvPr/>
          </p:nvGrpSpPr>
          <p:grpSpPr>
            <a:xfrm>
              <a:off x="9695999" y="90000"/>
              <a:ext cx="2160000" cy="2160000"/>
              <a:chOff x="9727862" y="45171"/>
              <a:chExt cx="2146041" cy="2185172"/>
            </a:xfrm>
          </p:grpSpPr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DCD021CE-64BB-F99C-D735-AA603FB6AB8F}"/>
                  </a:ext>
                </a:extLst>
              </p:cNvPr>
              <p:cNvGrpSpPr/>
              <p:nvPr/>
            </p:nvGrpSpPr>
            <p:grpSpPr>
              <a:xfrm>
                <a:off x="9727862" y="45171"/>
                <a:ext cx="2146041" cy="2185172"/>
                <a:chOff x="7413280" y="298339"/>
                <a:chExt cx="2146041" cy="2185172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D1414301-4CE6-54E7-D0FE-2C37AED59E48}"/>
                    </a:ext>
                  </a:extLst>
                </p:cNvPr>
                <p:cNvSpPr/>
                <p:nvPr/>
              </p:nvSpPr>
              <p:spPr>
                <a:xfrm>
                  <a:off x="7413280" y="29833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006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44" name="グループ化 43">
                  <a:extLst>
                    <a:ext uri="{FF2B5EF4-FFF2-40B4-BE49-F238E27FC236}">
                      <a16:creationId xmlns:a16="http://schemas.microsoft.com/office/drawing/2014/main" id="{8411AE25-8B70-A2EE-7F72-A35359A16442}"/>
                    </a:ext>
                  </a:extLst>
                </p:cNvPr>
                <p:cNvGrpSpPr/>
                <p:nvPr/>
              </p:nvGrpSpPr>
              <p:grpSpPr>
                <a:xfrm>
                  <a:off x="7499591" y="40707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45" name="正方形/長方形 44">
                    <a:extLst>
                      <a:ext uri="{FF2B5EF4-FFF2-40B4-BE49-F238E27FC236}">
                        <a16:creationId xmlns:a16="http://schemas.microsoft.com/office/drawing/2014/main" id="{C0B90444-94D5-7FC8-D856-A0C95BBEC21F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table tennis</a:t>
                    </a:r>
                  </a:p>
                </p:txBody>
              </p:sp>
              <p:cxnSp>
                <p:nvCxnSpPr>
                  <p:cNvPr id="46" name="直線コネクタ 45">
                    <a:extLst>
                      <a:ext uri="{FF2B5EF4-FFF2-40B4-BE49-F238E27FC236}">
                        <a16:creationId xmlns:a16="http://schemas.microsoft.com/office/drawing/2014/main" id="{C70CD3F3-4E0D-DBFC-49EF-F736AA0B4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0066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64" name="Picture 14" descr="■">
                <a:extLst>
                  <a:ext uri="{FF2B5EF4-FFF2-40B4-BE49-F238E27FC236}">
                    <a16:creationId xmlns:a16="http://schemas.microsoft.com/office/drawing/2014/main" id="{865C2C48-4108-D926-C490-0B46875838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3276" y="248222"/>
                <a:ext cx="1484838" cy="1484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7" name="グループ化 2056">
              <a:extLst>
                <a:ext uri="{FF2B5EF4-FFF2-40B4-BE49-F238E27FC236}">
                  <a16:creationId xmlns:a16="http://schemas.microsoft.com/office/drawing/2014/main" id="{231B3CC6-E341-A0D6-1A44-307257D71FEC}"/>
                </a:ext>
              </a:extLst>
            </p:cNvPr>
            <p:cNvGrpSpPr/>
            <p:nvPr/>
          </p:nvGrpSpPr>
          <p:grpSpPr>
            <a:xfrm>
              <a:off x="324281" y="2318850"/>
              <a:ext cx="2160000" cy="2160000"/>
              <a:chOff x="324282" y="2388884"/>
              <a:chExt cx="2146041" cy="2185172"/>
            </a:xfrm>
          </p:grpSpPr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A2A22C4F-9D0A-B605-BF83-867DB1E18BB2}"/>
                  </a:ext>
                </a:extLst>
              </p:cNvPr>
              <p:cNvGrpSpPr/>
              <p:nvPr/>
            </p:nvGrpSpPr>
            <p:grpSpPr>
              <a:xfrm>
                <a:off x="407450" y="2500750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E774B57A-98B3-F593-860B-79E5BB6C44D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basketball</a:t>
                  </a:r>
                </a:p>
              </p:txBody>
            </p:sp>
            <p:cxnSp>
              <p:nvCxnSpPr>
                <p:cNvPr id="53" name="直線コネクタ 52">
                  <a:extLst>
                    <a:ext uri="{FF2B5EF4-FFF2-40B4-BE49-F238E27FC236}">
                      <a16:creationId xmlns:a16="http://schemas.microsoft.com/office/drawing/2014/main" id="{9CAAD25B-9CA1-D6F5-CDA5-CA41D7A41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A61B994C-784F-2DC0-DD6E-159108FA6AA1}"/>
                  </a:ext>
                </a:extLst>
              </p:cNvPr>
              <p:cNvSpPr/>
              <p:nvPr/>
            </p:nvSpPr>
            <p:spPr>
              <a:xfrm>
                <a:off x="324282" y="2388884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66" name="Picture 16" descr="レイアップシュートのイラスト">
                <a:extLst>
                  <a:ext uri="{FF2B5EF4-FFF2-40B4-BE49-F238E27FC236}">
                    <a16:creationId xmlns:a16="http://schemas.microsoft.com/office/drawing/2014/main" id="{57E11178-CC77-704C-41B4-F208E398FA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913"/>
              <a:stretch/>
            </p:blipFill>
            <p:spPr bwMode="auto">
              <a:xfrm>
                <a:off x="552093" y="2514362"/>
                <a:ext cx="1621914" cy="1558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9" name="グループ化 2058">
              <a:extLst>
                <a:ext uri="{FF2B5EF4-FFF2-40B4-BE49-F238E27FC236}">
                  <a16:creationId xmlns:a16="http://schemas.microsoft.com/office/drawing/2014/main" id="{8663E5FD-938C-CAB4-6E35-1E5E499FFA2B}"/>
                </a:ext>
              </a:extLst>
            </p:cNvPr>
            <p:cNvGrpSpPr/>
            <p:nvPr/>
          </p:nvGrpSpPr>
          <p:grpSpPr>
            <a:xfrm>
              <a:off x="2675999" y="2318850"/>
              <a:ext cx="2160000" cy="2160000"/>
              <a:chOff x="2681883" y="2374888"/>
              <a:chExt cx="2146041" cy="2185172"/>
            </a:xfrm>
          </p:grpSpPr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29783BC4-E14F-5284-1BCD-DC1587C50669}"/>
                  </a:ext>
                </a:extLst>
              </p:cNvPr>
              <p:cNvSpPr/>
              <p:nvPr/>
            </p:nvSpPr>
            <p:spPr>
              <a:xfrm>
                <a:off x="2681883" y="2374888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46893763-82BB-1E99-9015-5549688F8404}"/>
                  </a:ext>
                </a:extLst>
              </p:cNvPr>
              <p:cNvGrpSpPr/>
              <p:nvPr/>
            </p:nvGrpSpPr>
            <p:grpSpPr>
              <a:xfrm>
                <a:off x="2768194" y="2483625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4DB6D2E7-7D0C-BFFB-D6B1-25CA847708DD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swimming</a:t>
                  </a:r>
                </a:p>
              </p:txBody>
            </p: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7B6112FC-3A58-ED50-9153-0A239FC8A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8" name="Picture 18">
                <a:extLst>
                  <a:ext uri="{FF2B5EF4-FFF2-40B4-BE49-F238E27FC236}">
                    <a16:creationId xmlns:a16="http://schemas.microsoft.com/office/drawing/2014/main" id="{89355BD6-588A-2407-14A4-3B895E66CD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9048" y="2601295"/>
                <a:ext cx="2015469" cy="1645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0" name="グループ化 2059">
              <a:extLst>
                <a:ext uri="{FF2B5EF4-FFF2-40B4-BE49-F238E27FC236}">
                  <a16:creationId xmlns:a16="http://schemas.microsoft.com/office/drawing/2014/main" id="{F0457D99-33AE-0238-2056-AE8B29A4DB9D}"/>
                </a:ext>
              </a:extLst>
            </p:cNvPr>
            <p:cNvGrpSpPr/>
            <p:nvPr/>
          </p:nvGrpSpPr>
          <p:grpSpPr>
            <a:xfrm>
              <a:off x="5015999" y="2318850"/>
              <a:ext cx="2160000" cy="2160000"/>
              <a:chOff x="5039484" y="2374888"/>
              <a:chExt cx="2146041" cy="2185172"/>
            </a:xfrm>
          </p:grpSpPr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BD8AAACC-8877-7681-1801-94AB2AE0BEA5}"/>
                  </a:ext>
                </a:extLst>
              </p:cNvPr>
              <p:cNvSpPr/>
              <p:nvPr/>
            </p:nvSpPr>
            <p:spPr>
              <a:xfrm>
                <a:off x="5039484" y="2374888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237E2AA6-A795-0BFD-346F-4541C7168C92}"/>
                  </a:ext>
                </a:extLst>
              </p:cNvPr>
              <p:cNvGrpSpPr/>
              <p:nvPr/>
            </p:nvGrpSpPr>
            <p:grpSpPr>
              <a:xfrm>
                <a:off x="5125795" y="2483625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AF47A1B4-54E1-AB9D-675B-52E8EFE06EB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skiing</a:t>
                  </a:r>
                </a:p>
              </p:txBody>
            </p:sp>
            <p:cxnSp>
              <p:nvCxnSpPr>
                <p:cNvPr id="58" name="直線コネクタ 57">
                  <a:extLst>
                    <a:ext uri="{FF2B5EF4-FFF2-40B4-BE49-F238E27FC236}">
                      <a16:creationId xmlns:a16="http://schemas.microsoft.com/office/drawing/2014/main" id="{8E6A2F34-44FE-78FC-2D63-433D7BD4E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9" name="Picture 20" descr="スキーのイラスト「女の子」">
                <a:extLst>
                  <a:ext uri="{FF2B5EF4-FFF2-40B4-BE49-F238E27FC236}">
                    <a16:creationId xmlns:a16="http://schemas.microsoft.com/office/drawing/2014/main" id="{B2D27887-6558-6976-88CE-600086E430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4658" y="2492067"/>
                <a:ext cx="1679724" cy="1578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3" name="グループ化 2062">
              <a:extLst>
                <a:ext uri="{FF2B5EF4-FFF2-40B4-BE49-F238E27FC236}">
                  <a16:creationId xmlns:a16="http://schemas.microsoft.com/office/drawing/2014/main" id="{42EC3813-75E3-45D8-590B-E7F2EF94C7DD}"/>
                </a:ext>
              </a:extLst>
            </p:cNvPr>
            <p:cNvGrpSpPr/>
            <p:nvPr/>
          </p:nvGrpSpPr>
          <p:grpSpPr>
            <a:xfrm>
              <a:off x="9695999" y="2318850"/>
              <a:ext cx="2160000" cy="2160000"/>
              <a:chOff x="9754686" y="2374815"/>
              <a:chExt cx="2146041" cy="2185172"/>
            </a:xfrm>
          </p:grpSpPr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EA364289-6195-3953-F0FD-79886C390874}"/>
                  </a:ext>
                </a:extLst>
              </p:cNvPr>
              <p:cNvSpPr/>
              <p:nvPr/>
            </p:nvSpPr>
            <p:spPr>
              <a:xfrm>
                <a:off x="9754686" y="237481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3488BB89-625C-DB85-60C5-01379581D389}"/>
                  </a:ext>
                </a:extLst>
              </p:cNvPr>
              <p:cNvGrpSpPr/>
              <p:nvPr/>
            </p:nvGrpSpPr>
            <p:grpSpPr>
              <a:xfrm>
                <a:off x="9863751" y="2491471"/>
                <a:ext cx="2036976" cy="1979998"/>
                <a:chOff x="9139462" y="4347725"/>
                <a:chExt cx="2036976" cy="1979998"/>
              </a:xfrm>
            </p:grpSpPr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BFEEE8DF-23C9-4ED4-84C8-66AABE7012B2}"/>
                    </a:ext>
                  </a:extLst>
                </p:cNvPr>
                <p:cNvSpPr/>
                <p:nvPr/>
              </p:nvSpPr>
              <p:spPr>
                <a:xfrm>
                  <a:off x="9139462" y="4347725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badminton</a:t>
                  </a:r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49AA3FA9-48F8-45EB-B597-B2B3EDEC3F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96438" y="5918534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72" name="Picture 24" descr="バドミントン選手のイラスト（女性）">
                <a:extLst>
                  <a:ext uri="{FF2B5EF4-FFF2-40B4-BE49-F238E27FC236}">
                    <a16:creationId xmlns:a16="http://schemas.microsoft.com/office/drawing/2014/main" id="{B234BBE4-CD20-D417-88C7-CD91688D18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919"/>
              <a:stretch/>
            </p:blipFill>
            <p:spPr bwMode="auto">
              <a:xfrm flipH="1">
                <a:off x="9763232" y="2449894"/>
                <a:ext cx="1649538" cy="16172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4" name="Picture 26">
                <a:extLst>
                  <a:ext uri="{FF2B5EF4-FFF2-40B4-BE49-F238E27FC236}">
                    <a16:creationId xmlns:a16="http://schemas.microsoft.com/office/drawing/2014/main" id="{251B36F2-2721-71D6-53CB-A81FD1BD04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815763" y="2907803"/>
                <a:ext cx="1055396" cy="10557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3" name="図 2072">
                <a:extLst>
                  <a:ext uri="{FF2B5EF4-FFF2-40B4-BE49-F238E27FC236}">
                    <a16:creationId xmlns:a16="http://schemas.microsoft.com/office/drawing/2014/main" id="{E7A684B2-A7C3-08D6-73C5-B3F6D395D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986908" y="3286402"/>
                <a:ext cx="214028" cy="153833"/>
              </a:xfrm>
              <a:prstGeom prst="rect">
                <a:avLst/>
              </a:prstGeom>
            </p:spPr>
          </p:pic>
        </p:grpSp>
        <p:grpSp>
          <p:nvGrpSpPr>
            <p:cNvPr id="2075" name="グループ化 2074">
              <a:extLst>
                <a:ext uri="{FF2B5EF4-FFF2-40B4-BE49-F238E27FC236}">
                  <a16:creationId xmlns:a16="http://schemas.microsoft.com/office/drawing/2014/main" id="{739355B0-8274-6EA3-0B56-0756CE9758E3}"/>
                </a:ext>
              </a:extLst>
            </p:cNvPr>
            <p:cNvGrpSpPr/>
            <p:nvPr/>
          </p:nvGrpSpPr>
          <p:grpSpPr>
            <a:xfrm>
              <a:off x="7355999" y="4586850"/>
              <a:ext cx="2160000" cy="2160000"/>
              <a:chOff x="7397085" y="4683391"/>
              <a:chExt cx="2146041" cy="2185172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486D33F0-0BA6-34AF-07D4-99091BCA9D86}"/>
                  </a:ext>
                </a:extLst>
              </p:cNvPr>
              <p:cNvSpPr/>
              <p:nvPr/>
            </p:nvSpPr>
            <p:spPr>
              <a:xfrm>
                <a:off x="7397085" y="4683391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69E7E626-A6EF-2B4D-C37F-59CCF336FB20}"/>
                  </a:ext>
                </a:extLst>
              </p:cNvPr>
              <p:cNvGrpSpPr/>
              <p:nvPr/>
            </p:nvGrpSpPr>
            <p:grpSpPr>
              <a:xfrm>
                <a:off x="7497657" y="4809253"/>
                <a:ext cx="2045469" cy="1979998"/>
                <a:chOff x="3171052" y="-235288"/>
                <a:chExt cx="2045469" cy="1979998"/>
              </a:xfrm>
            </p:grpSpPr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CFA00D2E-7042-D945-7E1F-9C93A8394494}"/>
                    </a:ext>
                  </a:extLst>
                </p:cNvPr>
                <p:cNvSpPr/>
                <p:nvPr/>
              </p:nvSpPr>
              <p:spPr>
                <a:xfrm>
                  <a:off x="3171052" y="-23528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kumimoji="1"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bat</a:t>
                  </a:r>
                </a:p>
              </p:txBody>
            </p:sp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7B7DE721-F5B7-9C0A-CFC0-B7CC5324DF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6521" y="1328178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92" name="Picture 44" descr="金属バットのイラスト">
                <a:extLst>
                  <a:ext uri="{FF2B5EF4-FFF2-40B4-BE49-F238E27FC236}">
                    <a16:creationId xmlns:a16="http://schemas.microsoft.com/office/drawing/2014/main" id="{4E0E745E-1419-45A2-614D-D0B378F24D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0725">
                <a:off x="7632022" y="4753528"/>
                <a:ext cx="1701002" cy="1713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7" name="グループ化 2066">
              <a:extLst>
                <a:ext uri="{FF2B5EF4-FFF2-40B4-BE49-F238E27FC236}">
                  <a16:creationId xmlns:a16="http://schemas.microsoft.com/office/drawing/2014/main" id="{FEBE8B26-7D8B-6780-7B5A-65C24DE4C862}"/>
                </a:ext>
              </a:extLst>
            </p:cNvPr>
            <p:cNvGrpSpPr/>
            <p:nvPr/>
          </p:nvGrpSpPr>
          <p:grpSpPr>
            <a:xfrm>
              <a:off x="2675999" y="4586850"/>
              <a:ext cx="2160000" cy="2160000"/>
              <a:chOff x="2681883" y="4683391"/>
              <a:chExt cx="2146041" cy="2185172"/>
            </a:xfrm>
          </p:grpSpPr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0E2CB1BF-6FFA-A248-28CE-71DBBADD7755}"/>
                  </a:ext>
                </a:extLst>
              </p:cNvPr>
              <p:cNvSpPr/>
              <p:nvPr/>
            </p:nvSpPr>
            <p:spPr>
              <a:xfrm>
                <a:off x="2681883" y="4683391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85DCDDFE-32D3-EA2F-2420-0A26C0647480}"/>
                  </a:ext>
                </a:extLst>
              </p:cNvPr>
              <p:cNvGrpSpPr/>
              <p:nvPr/>
            </p:nvGrpSpPr>
            <p:grpSpPr>
              <a:xfrm>
                <a:off x="2768194" y="479212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EDD109E9-D270-9A73-C181-484745A8CA6A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9" name="直線コネクタ 8">
                  <a:extLst>
                    <a:ext uri="{FF2B5EF4-FFF2-40B4-BE49-F238E27FC236}">
                      <a16:creationId xmlns:a16="http://schemas.microsoft.com/office/drawing/2014/main" id="{B4601E1D-4DD3-1FCC-B821-F92585DBA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80" name="Picture 32" descr="サッカーボールのイラスト">
                <a:extLst>
                  <a:ext uri="{FF2B5EF4-FFF2-40B4-BE49-F238E27FC236}">
                    <a16:creationId xmlns:a16="http://schemas.microsoft.com/office/drawing/2014/main" id="{11DF4DD8-A101-878A-66B3-15EC6D74BF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6636" y="4858621"/>
                <a:ext cx="1452009" cy="1452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5" name="グループ化 2064">
              <a:extLst>
                <a:ext uri="{FF2B5EF4-FFF2-40B4-BE49-F238E27FC236}">
                  <a16:creationId xmlns:a16="http://schemas.microsoft.com/office/drawing/2014/main" id="{01106090-9F20-C5C5-CB4F-CB594DAE41C8}"/>
                </a:ext>
              </a:extLst>
            </p:cNvPr>
            <p:cNvGrpSpPr/>
            <p:nvPr/>
          </p:nvGrpSpPr>
          <p:grpSpPr>
            <a:xfrm>
              <a:off x="9695999" y="4586850"/>
              <a:ext cx="2160000" cy="2160000"/>
              <a:chOff x="324282" y="4697387"/>
              <a:chExt cx="2146041" cy="2185172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B5537CE9-1EED-6E45-BA91-B5FD5EBFC7B2}"/>
                  </a:ext>
                </a:extLst>
              </p:cNvPr>
              <p:cNvGrpSpPr/>
              <p:nvPr/>
            </p:nvGrpSpPr>
            <p:grpSpPr>
              <a:xfrm>
                <a:off x="407450" y="480925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EB49D54A-0EBE-F627-557E-05E8F889DD3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racket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F72A5FFA-82A2-7A76-3DD6-60F6AF667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EA2F8EF9-75DC-9737-59DF-43367DE69A9C}"/>
                  </a:ext>
                </a:extLst>
              </p:cNvPr>
              <p:cNvSpPr/>
              <p:nvPr/>
            </p:nvSpPr>
            <p:spPr>
              <a:xfrm>
                <a:off x="324282" y="4697387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77" name="図 2076">
                <a:extLst>
                  <a:ext uri="{FF2B5EF4-FFF2-40B4-BE49-F238E27FC236}">
                    <a16:creationId xmlns:a16="http://schemas.microsoft.com/office/drawing/2014/main" id="{ABACE24B-22C8-6C95-0A8A-54050F16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33778" y="5738034"/>
                <a:ext cx="340229" cy="260843"/>
              </a:xfrm>
              <a:prstGeom prst="rect">
                <a:avLst/>
              </a:prstGeom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4D2F38E-7A9C-8B78-24B0-9F85DAA2EB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150790" flipH="1">
                <a:off x="537015" y="4796358"/>
                <a:ext cx="1710878" cy="1710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1" name="グループ化 2070">
              <a:extLst>
                <a:ext uri="{FF2B5EF4-FFF2-40B4-BE49-F238E27FC236}">
                  <a16:creationId xmlns:a16="http://schemas.microsoft.com/office/drawing/2014/main" id="{02C5A7AD-8A0A-C5D4-5041-F84C250E944F}"/>
                </a:ext>
              </a:extLst>
            </p:cNvPr>
            <p:cNvGrpSpPr/>
            <p:nvPr/>
          </p:nvGrpSpPr>
          <p:grpSpPr>
            <a:xfrm>
              <a:off x="5015999" y="4586850"/>
              <a:ext cx="2160000" cy="2160000"/>
              <a:chOff x="5039484" y="4683391"/>
              <a:chExt cx="2146041" cy="2185172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17291911-9995-DA86-3140-B5EA74719D39}"/>
                  </a:ext>
                </a:extLst>
              </p:cNvPr>
              <p:cNvSpPr/>
              <p:nvPr/>
            </p:nvSpPr>
            <p:spPr>
              <a:xfrm>
                <a:off x="5039484" y="4683391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3EB0FED2-A3B3-52C7-E5CD-D97638CE9688}"/>
                  </a:ext>
                </a:extLst>
              </p:cNvPr>
              <p:cNvGrpSpPr/>
              <p:nvPr/>
            </p:nvGrpSpPr>
            <p:grpSpPr>
              <a:xfrm>
                <a:off x="5125795" y="479212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BB27EB31-D0A0-5728-6E21-B29A402703E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 fontAlgn="base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  <a:cs typeface="Calibri"/>
                  </a:endParaRPr>
                </a:p>
              </p:txBody>
            </p:sp>
            <p:cxnSp>
              <p:nvCxnSpPr>
                <p:cNvPr id="17" name="直線コネクタ 16">
                  <a:extLst>
                    <a:ext uri="{FF2B5EF4-FFF2-40B4-BE49-F238E27FC236}">
                      <a16:creationId xmlns:a16="http://schemas.microsoft.com/office/drawing/2014/main" id="{DC476F8E-94F8-DE52-6C88-39CF50FD9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48" name="グループ化 2047">
              <a:extLst>
                <a:ext uri="{FF2B5EF4-FFF2-40B4-BE49-F238E27FC236}">
                  <a16:creationId xmlns:a16="http://schemas.microsoft.com/office/drawing/2014/main" id="{8204D583-3881-AB5B-D75F-EA53263BF251}"/>
                </a:ext>
              </a:extLst>
            </p:cNvPr>
            <p:cNvGrpSpPr/>
            <p:nvPr/>
          </p:nvGrpSpPr>
          <p:grpSpPr>
            <a:xfrm>
              <a:off x="335999" y="4586850"/>
              <a:ext cx="2160000" cy="2160000"/>
              <a:chOff x="336000" y="4690352"/>
              <a:chExt cx="2146041" cy="2185172"/>
            </a:xfrm>
          </p:grpSpPr>
          <p:grpSp>
            <p:nvGrpSpPr>
              <p:cNvPr id="2079" name="グループ化 2078">
                <a:extLst>
                  <a:ext uri="{FF2B5EF4-FFF2-40B4-BE49-F238E27FC236}">
                    <a16:creationId xmlns:a16="http://schemas.microsoft.com/office/drawing/2014/main" id="{5F768DB4-8B65-54EC-7611-688B9677F132}"/>
                  </a:ext>
                </a:extLst>
              </p:cNvPr>
              <p:cNvGrpSpPr/>
              <p:nvPr/>
            </p:nvGrpSpPr>
            <p:grpSpPr>
              <a:xfrm>
                <a:off x="336000" y="4690352"/>
                <a:ext cx="2146041" cy="2185172"/>
                <a:chOff x="9754686" y="4683318"/>
                <a:chExt cx="2146041" cy="2185172"/>
              </a:xfrm>
            </p:grpSpPr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7C9B8ADB-ED5A-B6E4-62DA-94AAFBF27B74}"/>
                    </a:ext>
                  </a:extLst>
                </p:cNvPr>
                <p:cNvSpPr/>
                <p:nvPr/>
              </p:nvSpPr>
              <p:spPr>
                <a:xfrm>
                  <a:off x="9754686" y="4683318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006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20" name="グループ化 19">
                  <a:extLst>
                    <a:ext uri="{FF2B5EF4-FFF2-40B4-BE49-F238E27FC236}">
                      <a16:creationId xmlns:a16="http://schemas.microsoft.com/office/drawing/2014/main" id="{D997D056-C9D3-73BF-947E-43F9B7322544}"/>
                    </a:ext>
                  </a:extLst>
                </p:cNvPr>
                <p:cNvGrpSpPr/>
                <p:nvPr/>
              </p:nvGrpSpPr>
              <p:grpSpPr>
                <a:xfrm>
                  <a:off x="9840997" y="4792055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21" name="正方形/長方形 20">
                    <a:extLst>
                      <a:ext uri="{FF2B5EF4-FFF2-40B4-BE49-F238E27FC236}">
                        <a16:creationId xmlns:a16="http://schemas.microsoft.com/office/drawing/2014/main" id="{CBEC9701-6E6D-1BA6-8CC7-DBE62DBB06F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rugby</a:t>
                    </a: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cxnSp>
                <p:nvCxnSpPr>
                  <p:cNvPr id="22" name="直線コネクタ 21">
                    <a:extLst>
                      <a:ext uri="{FF2B5EF4-FFF2-40B4-BE49-F238E27FC236}">
                        <a16:creationId xmlns:a16="http://schemas.microsoft.com/office/drawing/2014/main" id="{661666C2-BB36-BC08-54BF-87CC0D20C3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0066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4100" name="Picture 4" descr="ラグビー選手のイラスト（女性）">
                <a:extLst>
                  <a:ext uri="{FF2B5EF4-FFF2-40B4-BE49-F238E27FC236}">
                    <a16:creationId xmlns:a16="http://schemas.microsoft.com/office/drawing/2014/main" id="{FFFC373B-231D-7091-F9C7-AC6804ADEA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235" y="4799089"/>
                <a:ext cx="1498874" cy="1498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0" name="グループ化 2069">
              <a:extLst>
                <a:ext uri="{FF2B5EF4-FFF2-40B4-BE49-F238E27FC236}">
                  <a16:creationId xmlns:a16="http://schemas.microsoft.com/office/drawing/2014/main" id="{F9610F79-6822-CA93-733C-F38EF37D1D7A}"/>
                </a:ext>
              </a:extLst>
            </p:cNvPr>
            <p:cNvGrpSpPr/>
            <p:nvPr/>
          </p:nvGrpSpPr>
          <p:grpSpPr>
            <a:xfrm>
              <a:off x="7355999" y="2318850"/>
              <a:ext cx="2160000" cy="2160000"/>
              <a:chOff x="7397085" y="2381849"/>
              <a:chExt cx="2146041" cy="2185172"/>
            </a:xfrm>
          </p:grpSpPr>
          <p:grpSp>
            <p:nvGrpSpPr>
              <p:cNvPr id="2061" name="グループ化 2060">
                <a:extLst>
                  <a:ext uri="{FF2B5EF4-FFF2-40B4-BE49-F238E27FC236}">
                    <a16:creationId xmlns:a16="http://schemas.microsoft.com/office/drawing/2014/main" id="{CD2D9422-1AFC-DABC-DDA6-9F0E54FA340B}"/>
                  </a:ext>
                </a:extLst>
              </p:cNvPr>
              <p:cNvGrpSpPr/>
              <p:nvPr/>
            </p:nvGrpSpPr>
            <p:grpSpPr>
              <a:xfrm>
                <a:off x="7397085" y="2381849"/>
                <a:ext cx="2146041" cy="2185172"/>
                <a:chOff x="7397085" y="2374888"/>
                <a:chExt cx="2146041" cy="2185172"/>
              </a:xfrm>
            </p:grpSpPr>
            <p:sp>
              <p:nvSpPr>
                <p:cNvPr id="59" name="正方形/長方形 58">
                  <a:extLst>
                    <a:ext uri="{FF2B5EF4-FFF2-40B4-BE49-F238E27FC236}">
                      <a16:creationId xmlns:a16="http://schemas.microsoft.com/office/drawing/2014/main" id="{9E2717A3-F4F1-3FD3-2816-0C05A4F3B307}"/>
                    </a:ext>
                  </a:extLst>
                </p:cNvPr>
                <p:cNvSpPr/>
                <p:nvPr/>
              </p:nvSpPr>
              <p:spPr>
                <a:xfrm>
                  <a:off x="7397085" y="2374888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006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60" name="グループ化 59">
                  <a:extLst>
                    <a:ext uri="{FF2B5EF4-FFF2-40B4-BE49-F238E27FC236}">
                      <a16:creationId xmlns:a16="http://schemas.microsoft.com/office/drawing/2014/main" id="{F5E0A18C-3260-88A0-6AB3-3B88F7B234F2}"/>
                    </a:ext>
                  </a:extLst>
                </p:cNvPr>
                <p:cNvGrpSpPr/>
                <p:nvPr/>
              </p:nvGrpSpPr>
              <p:grpSpPr>
                <a:xfrm>
                  <a:off x="7483396" y="2483625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61" name="正方形/長方形 60">
                    <a:extLst>
                      <a:ext uri="{FF2B5EF4-FFF2-40B4-BE49-F238E27FC236}">
                        <a16:creationId xmlns:a16="http://schemas.microsoft.com/office/drawing/2014/main" id="{0F0AD309-68ED-3319-5FD1-1E4BB3984A02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dodgeball</a:t>
                    </a:r>
                  </a:p>
                </p:txBody>
              </p:sp>
              <p:cxnSp>
                <p:nvCxnSpPr>
                  <p:cNvPr id="62" name="直線コネクタ 61">
                    <a:extLst>
                      <a:ext uri="{FF2B5EF4-FFF2-40B4-BE49-F238E27FC236}">
                        <a16:creationId xmlns:a16="http://schemas.microsoft.com/office/drawing/2014/main" id="{4C5D3918-0497-D549-AE80-21A4818B1F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0066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4102" name="Picture 6" descr="ドッジボールのイラスト（男女）">
                <a:extLst>
                  <a:ext uri="{FF2B5EF4-FFF2-40B4-BE49-F238E27FC236}">
                    <a16:creationId xmlns:a16="http://schemas.microsoft.com/office/drawing/2014/main" id="{0EC07995-F7F9-5BDA-0916-2C88552FEA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2549" y="2569341"/>
                <a:ext cx="1609702" cy="15227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40" descr="■">
              <a:extLst>
                <a:ext uri="{FF2B5EF4-FFF2-40B4-BE49-F238E27FC236}">
                  <a16:creationId xmlns:a16="http://schemas.microsoft.com/office/drawing/2014/main" id="{EAFCA1A9-1731-A9EC-945A-81F733D66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82201">
              <a:off x="5332803" y="4760153"/>
              <a:ext cx="1466710" cy="1429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" name="テキスト ボックス 4095">
              <a:extLst>
                <a:ext uri="{FF2B5EF4-FFF2-40B4-BE49-F238E27FC236}">
                  <a16:creationId xmlns:a16="http://schemas.microsoft.com/office/drawing/2014/main" id="{89B1E7EB-A7A2-BDD1-418E-9C99FCE6FADD}"/>
                </a:ext>
              </a:extLst>
            </p:cNvPr>
            <p:cNvSpPr txBox="1"/>
            <p:nvPr/>
          </p:nvSpPr>
          <p:spPr>
            <a:xfrm>
              <a:off x="5654282" y="6075741"/>
              <a:ext cx="907621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kumimoji="1" 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glove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6" name="テキスト ボックス 2075">
              <a:extLst>
                <a:ext uri="{FF2B5EF4-FFF2-40B4-BE49-F238E27FC236}">
                  <a16:creationId xmlns:a16="http://schemas.microsoft.com/office/drawing/2014/main" id="{198CF1EB-4718-3ED7-A392-783BC53BC752}"/>
                </a:ext>
              </a:extLst>
            </p:cNvPr>
            <p:cNvSpPr txBox="1"/>
            <p:nvPr/>
          </p:nvSpPr>
          <p:spPr>
            <a:xfrm>
              <a:off x="3465008" y="6162075"/>
              <a:ext cx="744113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ball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7179531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0</TotalTime>
  <Words>331</Words>
  <Application>Microsoft Office PowerPoint</Application>
  <PresentationFormat>ワイド画面</PresentationFormat>
  <Paragraphs>849</Paragraphs>
  <Slides>24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2" baseType="lpstr">
      <vt:lpstr>HGP教科書体</vt:lpstr>
      <vt:lpstr>HG創英角ﾎﾟｯﾌﾟ体</vt:lpstr>
      <vt:lpstr>ＭＳ Ｐゴシック</vt:lpstr>
      <vt:lpstr>ヒラギノ角ゴ Pro W3</vt:lpstr>
      <vt:lpstr>游ゴシック</vt:lpstr>
      <vt:lpstr>Calibri</vt:lpstr>
      <vt:lpstr>Calibri Light</vt:lpstr>
      <vt:lpstr>レトロスペクト</vt:lpstr>
      <vt:lpstr>小学校 英単語 カード</vt:lpstr>
      <vt:lpstr>果物カード</vt:lpstr>
      <vt:lpstr>PowerPoint プレゼンテーション</vt:lpstr>
      <vt:lpstr>野菜カード</vt:lpstr>
      <vt:lpstr>PowerPoint プレゼンテーション</vt:lpstr>
      <vt:lpstr>乗り物カード</vt:lpstr>
      <vt:lpstr>PowerPoint プレゼンテーション</vt:lpstr>
      <vt:lpstr>スポーツカード</vt:lpstr>
      <vt:lpstr>PowerPoint プレゼンテーション</vt:lpstr>
      <vt:lpstr>動物カード</vt:lpstr>
      <vt:lpstr>PowerPoint プレゼンテーション</vt:lpstr>
      <vt:lpstr>PowerPoint プレゼンテーション</vt:lpstr>
      <vt:lpstr>お天気カード</vt:lpstr>
      <vt:lpstr>PowerPoint プレゼンテーション</vt:lpstr>
      <vt:lpstr>暦（こよみ）カード</vt:lpstr>
      <vt:lpstr>PowerPoint プレゼンテーション</vt:lpstr>
      <vt:lpstr>国名カード</vt:lpstr>
      <vt:lpstr>PowerPoint プレゼンテーション</vt:lpstr>
      <vt:lpstr>色カード</vt:lpstr>
      <vt:lpstr>PowerPoint プレゼンテーション</vt:lpstr>
      <vt:lpstr>数字カード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小学校 英単語 カード</dc:title>
  <dc:creator>福原 千種</dc:creator>
  <cp:lastModifiedBy>坂本 博紀</cp:lastModifiedBy>
  <cp:revision>1</cp:revision>
  <cp:lastPrinted>2024-01-25T00:07:28Z</cp:lastPrinted>
  <dcterms:created xsi:type="dcterms:W3CDTF">2023-11-08T23:36:49Z</dcterms:created>
  <dcterms:modified xsi:type="dcterms:W3CDTF">2024-03-19T00:04:25Z</dcterms:modified>
</cp:coreProperties>
</file>