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7"/>
  </p:notesMasterIdLst>
  <p:handoutMasterIdLst>
    <p:handoutMasterId r:id="rId68"/>
  </p:handoutMasterIdLst>
  <p:sldIdLst>
    <p:sldId id="256" r:id="rId2"/>
    <p:sldId id="409" r:id="rId3"/>
    <p:sldId id="308" r:id="rId4"/>
    <p:sldId id="322" r:id="rId5"/>
    <p:sldId id="321" r:id="rId6"/>
    <p:sldId id="323" r:id="rId7"/>
    <p:sldId id="324" r:id="rId8"/>
    <p:sldId id="325" r:id="rId9"/>
    <p:sldId id="309" r:id="rId10"/>
    <p:sldId id="326" r:id="rId11"/>
    <p:sldId id="310" r:id="rId12"/>
    <p:sldId id="385" r:id="rId13"/>
    <p:sldId id="328" r:id="rId14"/>
    <p:sldId id="329" r:id="rId15"/>
    <p:sldId id="333" r:id="rId16"/>
    <p:sldId id="332" r:id="rId17"/>
    <p:sldId id="339" r:id="rId18"/>
    <p:sldId id="334" r:id="rId19"/>
    <p:sldId id="335" r:id="rId20"/>
    <p:sldId id="336" r:id="rId21"/>
    <p:sldId id="337" r:id="rId22"/>
    <p:sldId id="338" r:id="rId23"/>
    <p:sldId id="311" r:id="rId24"/>
    <p:sldId id="340" r:id="rId25"/>
    <p:sldId id="342" r:id="rId26"/>
    <p:sldId id="341" r:id="rId27"/>
    <p:sldId id="343" r:id="rId28"/>
    <p:sldId id="344" r:id="rId29"/>
    <p:sldId id="345" r:id="rId30"/>
    <p:sldId id="346" r:id="rId31"/>
    <p:sldId id="313" r:id="rId32"/>
    <p:sldId id="351" r:id="rId33"/>
    <p:sldId id="347" r:id="rId34"/>
    <p:sldId id="350" r:id="rId35"/>
    <p:sldId id="349" r:id="rId36"/>
    <p:sldId id="314" r:id="rId37"/>
    <p:sldId id="355" r:id="rId38"/>
    <p:sldId id="353" r:id="rId39"/>
    <p:sldId id="354" r:id="rId40"/>
    <p:sldId id="352" r:id="rId41"/>
    <p:sldId id="356" r:id="rId42"/>
    <p:sldId id="375" r:id="rId43"/>
    <p:sldId id="373" r:id="rId44"/>
    <p:sldId id="372" r:id="rId45"/>
    <p:sldId id="382" r:id="rId46"/>
    <p:sldId id="379" r:id="rId47"/>
    <p:sldId id="376" r:id="rId48"/>
    <p:sldId id="389" r:id="rId49"/>
    <p:sldId id="391" r:id="rId50"/>
    <p:sldId id="392" r:id="rId51"/>
    <p:sldId id="393" r:id="rId52"/>
    <p:sldId id="395" r:id="rId53"/>
    <p:sldId id="394" r:id="rId54"/>
    <p:sldId id="396" r:id="rId55"/>
    <p:sldId id="398" r:id="rId56"/>
    <p:sldId id="399" r:id="rId57"/>
    <p:sldId id="400" r:id="rId58"/>
    <p:sldId id="402" r:id="rId59"/>
    <p:sldId id="401" r:id="rId60"/>
    <p:sldId id="403" r:id="rId61"/>
    <p:sldId id="405" r:id="rId62"/>
    <p:sldId id="406" r:id="rId63"/>
    <p:sldId id="404" r:id="rId64"/>
    <p:sldId id="408" r:id="rId65"/>
    <p:sldId id="386" r:id="rId66"/>
  </p:sldIdLst>
  <p:sldSz cx="12192000" cy="6858000"/>
  <p:notesSz cx="9872663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7575"/>
    <a:srgbClr val="A86ED4"/>
    <a:srgbClr val="86D0FE"/>
    <a:srgbClr val="FF8585"/>
    <a:srgbClr val="4472C4"/>
    <a:srgbClr val="FF9999"/>
    <a:srgbClr val="F8F571"/>
    <a:srgbClr val="EEB678"/>
    <a:srgbClr val="8EE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1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96" y="96"/>
      </p:cViewPr>
      <p:guideLst>
        <p:guide orient="horz" pos="2160"/>
        <p:guide pos="3840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8718E71-1E38-87E0-9D67-7F6DB8647E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4F84B57-B16D-8FA8-1548-03D36FC8D1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1128" y="0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96867-24A4-4788-9EFA-7F14F288CFBE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28461C-BC2B-6A72-24CA-F2C5DF63C2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44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8EEF4E-1BEB-8562-C307-324C250747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1128" y="6456644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974C5-04CF-4504-8565-D412AC6E2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3393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099CB-92E2-4D17-9574-94881DF063A5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267" y="3271382"/>
            <a:ext cx="789813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069E-DDC3-4AAF-8BF7-094EBA14F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8887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ja/photos/%E3%83%A2%E3%82%B9%E3%82%AF-%E3%82%A2%E3%83%BC%E3%82%AD%E3%83%86%E3%82%AF%E3%83%81%E3%83%A3-%E3%83%89%E3%83%BC%E3%83%A0-4196145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ja/photos/%E6%B0%B4%E6%BA%96%E5%99%A8-%E9%81%93%E5%85%B7-%E8%B5%A4-28081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603606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392334" y="1638481"/>
            <a:ext cx="90332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平行と合同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B3EFC78-60BF-41B6-A84E-82FDFEB87992}"/>
              </a:ext>
            </a:extLst>
          </p:cNvPr>
          <p:cNvSpPr/>
          <p:nvPr/>
        </p:nvSpPr>
        <p:spPr>
          <a:xfrm>
            <a:off x="-1" y="4733330"/>
            <a:ext cx="1219199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平行線と角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同位角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199DA12-E0DD-D48D-CE37-C786D591A761}"/>
              </a:ext>
            </a:extLst>
          </p:cNvPr>
          <p:cNvGrpSpPr/>
          <p:nvPr/>
        </p:nvGrpSpPr>
        <p:grpSpPr>
          <a:xfrm>
            <a:off x="835317" y="2057647"/>
            <a:ext cx="5832394" cy="3785652"/>
            <a:chOff x="835317" y="2057647"/>
            <a:chExt cx="5832394" cy="3785652"/>
          </a:xfrm>
        </p:grpSpPr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0848D431-A4FD-21D5-4E42-B39A23F101BE}"/>
                </a:ext>
              </a:extLst>
            </p:cNvPr>
            <p:cNvSpPr/>
            <p:nvPr/>
          </p:nvSpPr>
          <p:spPr>
            <a:xfrm>
              <a:off x="835317" y="2057647"/>
              <a:ext cx="5832394" cy="3785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spcCol="108000" rtlCol="0" anchor="ctr">
              <a:spAutoFit/>
            </a:bodyPr>
            <a:lstStyle/>
            <a:p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右の図のように、２つの直線　、</a:t>
              </a:r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に１つの直線</a:t>
              </a:r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が交わってできる角のうち、</a:t>
              </a:r>
              <a:r>
                <a:rPr lang="ja-JP" altLang="en-US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と</a:t>
              </a:r>
              <a:r>
                <a:rPr lang="ja-JP" altLang="en-US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e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のような位置にある角を </a:t>
              </a:r>
              <a:r>
                <a:rPr lang="ja-JP" altLang="en-US" sz="4000" b="1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同位角 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という。</a:t>
              </a:r>
              <a:endParaRPr kumimoji="1" lang="en-US" altLang="ja-JP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5CFC1B4B-C56B-2E95-1A73-966BD7159258}"/>
                </a:ext>
              </a:extLst>
            </p:cNvPr>
            <p:cNvSpPr txBox="1"/>
            <p:nvPr/>
          </p:nvSpPr>
          <p:spPr>
            <a:xfrm>
              <a:off x="2035004" y="2598003"/>
              <a:ext cx="37385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800">
                <a:latin typeface="Brush Script MT" panose="03060802040406070304" pitchFamily="66" charset="0"/>
              </a:endParaRPr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C887F9-37C7-BA88-1285-ADC94BAB1A55}"/>
              </a:ext>
            </a:extLst>
          </p:cNvPr>
          <p:cNvSpPr/>
          <p:nvPr/>
        </p:nvSpPr>
        <p:spPr>
          <a:xfrm>
            <a:off x="835317" y="5790137"/>
            <a:ext cx="580800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f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、∠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g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、∠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d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h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、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も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ja-JP" altLang="en-US" sz="24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同位角</a:t>
            </a:r>
            <a:r>
              <a:rPr kumimoji="1"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で</a:t>
            </a:r>
            <a:endParaRPr kumimoji="1" lang="en-US" altLang="ja-JP" sz="24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ある。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3B28135-605D-1CDE-9A0A-0E294137E26B}"/>
              </a:ext>
            </a:extLst>
          </p:cNvPr>
          <p:cNvGrpSpPr/>
          <p:nvPr/>
        </p:nvGrpSpPr>
        <p:grpSpPr>
          <a:xfrm>
            <a:off x="7029678" y="1548902"/>
            <a:ext cx="4613131" cy="5114581"/>
            <a:chOff x="7457656" y="1673047"/>
            <a:chExt cx="4470791" cy="4956769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FC8B8A4-9E9D-DE90-A722-596B5555AE6A}"/>
                </a:ext>
              </a:extLst>
            </p:cNvPr>
            <p:cNvSpPr txBox="1"/>
            <p:nvPr/>
          </p:nvSpPr>
          <p:spPr>
            <a:xfrm>
              <a:off x="8847800" y="2590073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71F5DE4-EE60-5E3D-E6D6-BA77D5916873}"/>
                </a:ext>
              </a:extLst>
            </p:cNvPr>
            <p:cNvSpPr txBox="1"/>
            <p:nvPr/>
          </p:nvSpPr>
          <p:spPr>
            <a:xfrm>
              <a:off x="10462241" y="3362936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72DAFAA-5047-D0AD-AE10-6F20C51A7556}"/>
                </a:ext>
              </a:extLst>
            </p:cNvPr>
            <p:cNvSpPr txBox="1"/>
            <p:nvPr/>
          </p:nvSpPr>
          <p:spPr>
            <a:xfrm flipH="1">
              <a:off x="9034728" y="3727573"/>
              <a:ext cx="53065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BA546C3-E500-71A4-B60F-C1141747893C}"/>
                </a:ext>
              </a:extLst>
            </p:cNvPr>
            <p:cNvSpPr txBox="1"/>
            <p:nvPr/>
          </p:nvSpPr>
          <p:spPr>
            <a:xfrm>
              <a:off x="10305767" y="2411868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d</a:t>
              </a:r>
              <a:endParaRPr lang="ja-JP" altLang="en-US" sz="4000"/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AEE29903-D78E-DB1D-F1F3-6467537FBCFA}"/>
                </a:ext>
              </a:extLst>
            </p:cNvPr>
            <p:cNvGrpSpPr/>
            <p:nvPr/>
          </p:nvGrpSpPr>
          <p:grpSpPr>
            <a:xfrm>
              <a:off x="7616100" y="2190889"/>
              <a:ext cx="4312347" cy="4295126"/>
              <a:chOff x="6984303" y="2070966"/>
              <a:chExt cx="4312347" cy="4295126"/>
            </a:xfrm>
          </p:grpSpPr>
          <p:sp>
            <p:nvSpPr>
              <p:cNvPr id="18" name="楕円 17">
                <a:extLst>
                  <a:ext uri="{FF2B5EF4-FFF2-40B4-BE49-F238E27FC236}">
                    <a16:creationId xmlns:a16="http://schemas.microsoft.com/office/drawing/2014/main" id="{F1325592-14C6-496E-0F7A-D0FBD66CC4DB}"/>
                  </a:ext>
                </a:extLst>
              </p:cNvPr>
              <p:cNvSpPr/>
              <p:nvPr/>
            </p:nvSpPr>
            <p:spPr>
              <a:xfrm rot="3206572">
                <a:off x="9411751" y="4803312"/>
                <a:ext cx="1347737" cy="1372970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527C9E08-1757-B55D-755C-D357792950A0}"/>
                  </a:ext>
                </a:extLst>
              </p:cNvPr>
              <p:cNvGrpSpPr/>
              <p:nvPr/>
            </p:nvGrpSpPr>
            <p:grpSpPr>
              <a:xfrm rot="172791">
                <a:off x="6984303" y="2070966"/>
                <a:ext cx="3658771" cy="4295126"/>
                <a:chOff x="8261153" y="1613042"/>
                <a:chExt cx="3658771" cy="4295126"/>
              </a:xfrm>
            </p:grpSpPr>
            <p:sp>
              <p:nvSpPr>
                <p:cNvPr id="23" name="楕円 22">
                  <a:extLst>
                    <a:ext uri="{FF2B5EF4-FFF2-40B4-BE49-F238E27FC236}">
                      <a16:creationId xmlns:a16="http://schemas.microsoft.com/office/drawing/2014/main" id="{77EDB13C-9538-99AD-8883-65BE6959D512}"/>
                    </a:ext>
                  </a:extLst>
                </p:cNvPr>
                <p:cNvSpPr/>
                <p:nvPr/>
              </p:nvSpPr>
              <p:spPr>
                <a:xfrm rot="3033781">
                  <a:off x="9765498" y="2117262"/>
                  <a:ext cx="1347737" cy="1372970"/>
                </a:xfrm>
                <a:prstGeom prst="ellipse">
                  <a:avLst/>
                </a:prstGeom>
                <a:solidFill>
                  <a:srgbClr val="FF9B9B"/>
                </a:solidFill>
              </p:spPr>
              <p:style>
                <a:lnRef idx="2">
                  <a:schemeClr val="accent2">
                    <a:shade val="15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部分円 23">
                  <a:extLst>
                    <a:ext uri="{FF2B5EF4-FFF2-40B4-BE49-F238E27FC236}">
                      <a16:creationId xmlns:a16="http://schemas.microsoft.com/office/drawing/2014/main" id="{30690904-FC0C-7BB4-A4E4-AAC8727EDDC1}"/>
                    </a:ext>
                  </a:extLst>
                </p:cNvPr>
                <p:cNvSpPr/>
                <p:nvPr/>
              </p:nvSpPr>
              <p:spPr>
                <a:xfrm rot="1916023">
                  <a:off x="9767305" y="2117262"/>
                  <a:ext cx="1344122" cy="1372970"/>
                </a:xfrm>
                <a:prstGeom prst="pie">
                  <a:avLst>
                    <a:gd name="adj1" fmla="val 8111838"/>
                    <a:gd name="adj2" fmla="val 12769623"/>
                  </a:avLst>
                </a:prstGeom>
                <a:solidFill>
                  <a:srgbClr val="A86ED4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64F85B57-7E85-3856-B3A7-0277B5812E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1427209" flipH="1">
                  <a:off x="8261153" y="2554348"/>
                  <a:ext cx="3658771" cy="67357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コネクタ 25">
                  <a:extLst>
                    <a:ext uri="{FF2B5EF4-FFF2-40B4-BE49-F238E27FC236}">
                      <a16:creationId xmlns:a16="http://schemas.microsoft.com/office/drawing/2014/main" id="{21BED826-7ED7-F960-695A-03700DE832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1427209" flipH="1" flipV="1">
                  <a:off x="10004168" y="1613042"/>
                  <a:ext cx="1734499" cy="429512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部分円 26">
                  <a:extLst>
                    <a:ext uri="{FF2B5EF4-FFF2-40B4-BE49-F238E27FC236}">
                      <a16:creationId xmlns:a16="http://schemas.microsoft.com/office/drawing/2014/main" id="{8EA691BB-3B69-C5AD-7D10-B2D817947149}"/>
                    </a:ext>
                  </a:extLst>
                </p:cNvPr>
                <p:cNvSpPr/>
                <p:nvPr/>
              </p:nvSpPr>
              <p:spPr>
                <a:xfrm rot="12723532">
                  <a:off x="9782125" y="2121991"/>
                  <a:ext cx="1322438" cy="1372970"/>
                </a:xfrm>
                <a:prstGeom prst="pie">
                  <a:avLst>
                    <a:gd name="adj1" fmla="val 8087238"/>
                    <a:gd name="adj2" fmla="val 12799721"/>
                  </a:avLst>
                </a:prstGeom>
                <a:solidFill>
                  <a:srgbClr val="A86ED4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</p:grp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122FD1D6-BC73-CA0A-3130-8F413A8BE5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29620" y="5488298"/>
                <a:ext cx="316703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部分円 20">
                <a:extLst>
                  <a:ext uri="{FF2B5EF4-FFF2-40B4-BE49-F238E27FC236}">
                    <a16:creationId xmlns:a16="http://schemas.microsoft.com/office/drawing/2014/main" id="{54ABF163-8A65-B7F6-D3CF-2E0F3459165F}"/>
                  </a:ext>
                </a:extLst>
              </p:cNvPr>
              <p:cNvSpPr/>
              <p:nvPr/>
            </p:nvSpPr>
            <p:spPr>
              <a:xfrm rot="12896323">
                <a:off x="9442007" y="4812056"/>
                <a:ext cx="1322438" cy="1372970"/>
              </a:xfrm>
              <a:prstGeom prst="pie">
                <a:avLst>
                  <a:gd name="adj1" fmla="val 8690694"/>
                  <a:gd name="adj2" fmla="val 12799721"/>
                </a:avLst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sp>
            <p:nvSpPr>
              <p:cNvPr id="22" name="部分円 21">
                <a:extLst>
                  <a:ext uri="{FF2B5EF4-FFF2-40B4-BE49-F238E27FC236}">
                    <a16:creationId xmlns:a16="http://schemas.microsoft.com/office/drawing/2014/main" id="{7C9F2319-12B6-0209-8B59-E56694BCDBF0}"/>
                  </a:ext>
                </a:extLst>
              </p:cNvPr>
              <p:cNvSpPr/>
              <p:nvPr/>
            </p:nvSpPr>
            <p:spPr>
              <a:xfrm rot="1912123">
                <a:off x="9419404" y="4798632"/>
                <a:ext cx="1322438" cy="1372970"/>
              </a:xfrm>
              <a:prstGeom prst="pie">
                <a:avLst>
                  <a:gd name="adj1" fmla="val 8911401"/>
                  <a:gd name="adj2" fmla="val 12991007"/>
                </a:avLst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</p:grp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44244142-6E4A-76B5-025A-A09DEC5F84AA}"/>
                </a:ext>
              </a:extLst>
            </p:cNvPr>
            <p:cNvSpPr txBox="1"/>
            <p:nvPr/>
          </p:nvSpPr>
          <p:spPr>
            <a:xfrm>
              <a:off x="9752315" y="4761609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e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1DF1D023-FD07-1E18-AAF2-A901C7FDF167}"/>
                </a:ext>
              </a:extLst>
            </p:cNvPr>
            <p:cNvSpPr txBox="1"/>
            <p:nvPr/>
          </p:nvSpPr>
          <p:spPr>
            <a:xfrm>
              <a:off x="11359048" y="5583087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g</a:t>
              </a:r>
              <a:endParaRPr lang="ja-JP" altLang="en-US" sz="40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560FF7BF-AC46-E269-41B4-5C98CDDF3D7C}"/>
                </a:ext>
              </a:extLst>
            </p:cNvPr>
            <p:cNvSpPr txBox="1"/>
            <p:nvPr/>
          </p:nvSpPr>
          <p:spPr>
            <a:xfrm flipH="1">
              <a:off x="9863849" y="5921930"/>
              <a:ext cx="53065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f</a:t>
              </a:r>
              <a:endParaRPr lang="ja-JP" altLang="en-US" sz="400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23BD65E-3B90-D7BF-7A0E-EC4D8CEFFC0C}"/>
                </a:ext>
              </a:extLst>
            </p:cNvPr>
            <p:cNvSpPr txBox="1"/>
            <p:nvPr/>
          </p:nvSpPr>
          <p:spPr>
            <a:xfrm>
              <a:off x="11296361" y="4788681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h</a:t>
              </a:r>
              <a:endParaRPr lang="ja-JP" altLang="en-US" sz="400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B265B525-6363-B094-36E2-06438BC2CFCC}"/>
                </a:ext>
              </a:extLst>
            </p:cNvPr>
            <p:cNvSpPr txBox="1"/>
            <p:nvPr/>
          </p:nvSpPr>
          <p:spPr>
            <a:xfrm>
              <a:off x="9077294" y="1673047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1BAF9EDF-E143-6FA5-F082-25C7265E01C9}"/>
                </a:ext>
              </a:extLst>
            </p:cNvPr>
            <p:cNvSpPr txBox="1"/>
            <p:nvPr/>
          </p:nvSpPr>
          <p:spPr>
            <a:xfrm>
              <a:off x="7457656" y="323084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0EF7DDE4-8FA2-DF86-17CD-F5CFAEA91ED8}"/>
                </a:ext>
              </a:extLst>
            </p:cNvPr>
            <p:cNvSpPr txBox="1"/>
            <p:nvPr/>
          </p:nvSpPr>
          <p:spPr>
            <a:xfrm>
              <a:off x="8440487" y="5061079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</p:grp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E83595B-429E-A428-8688-22132AD88C64}"/>
              </a:ext>
            </a:extLst>
          </p:cNvPr>
          <p:cNvSpPr/>
          <p:nvPr/>
        </p:nvSpPr>
        <p:spPr>
          <a:xfrm>
            <a:off x="6809827" y="164066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70645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　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4A1F022-B1A1-9068-44E5-DF300657F8D9}"/>
              </a:ext>
            </a:extLst>
          </p:cNvPr>
          <p:cNvGrpSpPr/>
          <p:nvPr/>
        </p:nvGrpSpPr>
        <p:grpSpPr>
          <a:xfrm>
            <a:off x="7029678" y="1640661"/>
            <a:ext cx="4613131" cy="5022822"/>
            <a:chOff x="7457656" y="1761975"/>
            <a:chExt cx="4470791" cy="4867841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148F26AC-6806-7004-50AC-EF6EED062B55}"/>
                </a:ext>
              </a:extLst>
            </p:cNvPr>
            <p:cNvSpPr txBox="1"/>
            <p:nvPr/>
          </p:nvSpPr>
          <p:spPr>
            <a:xfrm>
              <a:off x="8847800" y="2590073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AA96A989-2417-3FF4-16EF-3FBBA832061F}"/>
                </a:ext>
              </a:extLst>
            </p:cNvPr>
            <p:cNvSpPr txBox="1"/>
            <p:nvPr/>
          </p:nvSpPr>
          <p:spPr>
            <a:xfrm>
              <a:off x="10462241" y="3362936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A406D7C1-9893-0010-B28F-EB0F2672A322}"/>
                </a:ext>
              </a:extLst>
            </p:cNvPr>
            <p:cNvSpPr txBox="1"/>
            <p:nvPr/>
          </p:nvSpPr>
          <p:spPr>
            <a:xfrm flipH="1">
              <a:off x="9034728" y="3727573"/>
              <a:ext cx="53065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9CAFF0D1-166D-4CC7-6A7C-412883BF8440}"/>
                </a:ext>
              </a:extLst>
            </p:cNvPr>
            <p:cNvSpPr txBox="1"/>
            <p:nvPr/>
          </p:nvSpPr>
          <p:spPr>
            <a:xfrm>
              <a:off x="10305767" y="2411868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d</a:t>
              </a:r>
              <a:endParaRPr lang="ja-JP" altLang="en-US" sz="4000"/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1B881E41-A020-AD76-17EE-500C74F6F6E2}"/>
                </a:ext>
              </a:extLst>
            </p:cNvPr>
            <p:cNvGrpSpPr/>
            <p:nvPr/>
          </p:nvGrpSpPr>
          <p:grpSpPr>
            <a:xfrm>
              <a:off x="7616100" y="2190889"/>
              <a:ext cx="4312347" cy="4295126"/>
              <a:chOff x="6984303" y="2070966"/>
              <a:chExt cx="4312347" cy="4295126"/>
            </a:xfrm>
          </p:grpSpPr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D1FB4D48-B912-E3B3-4117-0FBD39EE6B4F}"/>
                  </a:ext>
                </a:extLst>
              </p:cNvPr>
              <p:cNvSpPr/>
              <p:nvPr/>
            </p:nvSpPr>
            <p:spPr>
              <a:xfrm rot="3206572">
                <a:off x="9411751" y="4803312"/>
                <a:ext cx="1347737" cy="1372970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F86A8772-2EDA-B7C5-B700-658380D2A3A7}"/>
                  </a:ext>
                </a:extLst>
              </p:cNvPr>
              <p:cNvGrpSpPr/>
              <p:nvPr/>
            </p:nvGrpSpPr>
            <p:grpSpPr>
              <a:xfrm rot="172791">
                <a:off x="6984303" y="2070966"/>
                <a:ext cx="3658771" cy="4295126"/>
                <a:chOff x="8261153" y="1613042"/>
                <a:chExt cx="3658771" cy="4295126"/>
              </a:xfrm>
            </p:grpSpPr>
            <p:sp>
              <p:nvSpPr>
                <p:cNvPr id="22" name="楕円 21">
                  <a:extLst>
                    <a:ext uri="{FF2B5EF4-FFF2-40B4-BE49-F238E27FC236}">
                      <a16:creationId xmlns:a16="http://schemas.microsoft.com/office/drawing/2014/main" id="{62AC023D-6075-073C-0B66-B1B8CC63DB09}"/>
                    </a:ext>
                  </a:extLst>
                </p:cNvPr>
                <p:cNvSpPr/>
                <p:nvPr/>
              </p:nvSpPr>
              <p:spPr>
                <a:xfrm rot="3033781">
                  <a:off x="9765498" y="2117262"/>
                  <a:ext cx="1347737" cy="1372970"/>
                </a:xfrm>
                <a:prstGeom prst="ellipse">
                  <a:avLst/>
                </a:prstGeom>
                <a:solidFill>
                  <a:srgbClr val="FF9B9B"/>
                </a:solidFill>
              </p:spPr>
              <p:style>
                <a:lnRef idx="2">
                  <a:schemeClr val="accent2">
                    <a:shade val="15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部分円 22">
                  <a:extLst>
                    <a:ext uri="{FF2B5EF4-FFF2-40B4-BE49-F238E27FC236}">
                      <a16:creationId xmlns:a16="http://schemas.microsoft.com/office/drawing/2014/main" id="{4F0347BC-5186-28FA-1853-6610AA2E2522}"/>
                    </a:ext>
                  </a:extLst>
                </p:cNvPr>
                <p:cNvSpPr/>
                <p:nvPr/>
              </p:nvSpPr>
              <p:spPr>
                <a:xfrm rot="1916023">
                  <a:off x="9767305" y="2117262"/>
                  <a:ext cx="1344122" cy="1372970"/>
                </a:xfrm>
                <a:prstGeom prst="pie">
                  <a:avLst>
                    <a:gd name="adj1" fmla="val 8111838"/>
                    <a:gd name="adj2" fmla="val 12769623"/>
                  </a:avLst>
                </a:prstGeom>
                <a:solidFill>
                  <a:srgbClr val="A86ED4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6FEAFF5A-B926-06CE-52EB-0DE9275C52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1427209" flipH="1">
                  <a:off x="8261153" y="2554348"/>
                  <a:ext cx="3658771" cy="67357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7647844A-3508-E82E-E3F9-46EA95DD54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1427209" flipH="1" flipV="1">
                  <a:off x="10004168" y="1613042"/>
                  <a:ext cx="1734499" cy="429512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部分円 25">
                  <a:extLst>
                    <a:ext uri="{FF2B5EF4-FFF2-40B4-BE49-F238E27FC236}">
                      <a16:creationId xmlns:a16="http://schemas.microsoft.com/office/drawing/2014/main" id="{642FEB57-107E-B1C6-7A18-06E80081DE30}"/>
                    </a:ext>
                  </a:extLst>
                </p:cNvPr>
                <p:cNvSpPr/>
                <p:nvPr/>
              </p:nvSpPr>
              <p:spPr>
                <a:xfrm rot="12723532">
                  <a:off x="9782125" y="2121991"/>
                  <a:ext cx="1322438" cy="1372970"/>
                </a:xfrm>
                <a:prstGeom prst="pie">
                  <a:avLst>
                    <a:gd name="adj1" fmla="val 8087238"/>
                    <a:gd name="adj2" fmla="val 12799721"/>
                  </a:avLst>
                </a:prstGeom>
                <a:solidFill>
                  <a:srgbClr val="A86ED4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</p:grp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D097D797-52F5-47E8-5E0A-DBD407096CE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29620" y="5488298"/>
                <a:ext cx="316703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部分円 19">
                <a:extLst>
                  <a:ext uri="{FF2B5EF4-FFF2-40B4-BE49-F238E27FC236}">
                    <a16:creationId xmlns:a16="http://schemas.microsoft.com/office/drawing/2014/main" id="{3CEDC82C-1E95-1456-BB64-DA50E86A3706}"/>
                  </a:ext>
                </a:extLst>
              </p:cNvPr>
              <p:cNvSpPr/>
              <p:nvPr/>
            </p:nvSpPr>
            <p:spPr>
              <a:xfrm rot="12896323">
                <a:off x="9442007" y="4812056"/>
                <a:ext cx="1322438" cy="1372970"/>
              </a:xfrm>
              <a:prstGeom prst="pie">
                <a:avLst>
                  <a:gd name="adj1" fmla="val 8690694"/>
                  <a:gd name="adj2" fmla="val 12799721"/>
                </a:avLst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sp>
            <p:nvSpPr>
              <p:cNvPr id="21" name="部分円 20">
                <a:extLst>
                  <a:ext uri="{FF2B5EF4-FFF2-40B4-BE49-F238E27FC236}">
                    <a16:creationId xmlns:a16="http://schemas.microsoft.com/office/drawing/2014/main" id="{A379DFC4-BD5E-0061-356D-A223C10BB341}"/>
                  </a:ext>
                </a:extLst>
              </p:cNvPr>
              <p:cNvSpPr/>
              <p:nvPr/>
            </p:nvSpPr>
            <p:spPr>
              <a:xfrm rot="1912123">
                <a:off x="9419404" y="4798632"/>
                <a:ext cx="1322438" cy="1372970"/>
              </a:xfrm>
              <a:prstGeom prst="pie">
                <a:avLst>
                  <a:gd name="adj1" fmla="val 8911401"/>
                  <a:gd name="adj2" fmla="val 12991007"/>
                </a:avLst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</p:grp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366D497D-F42B-7F67-3D77-A2F35997255E}"/>
                </a:ext>
              </a:extLst>
            </p:cNvPr>
            <p:cNvSpPr txBox="1"/>
            <p:nvPr/>
          </p:nvSpPr>
          <p:spPr>
            <a:xfrm>
              <a:off x="9752315" y="4761609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e</a:t>
              </a:r>
              <a:endParaRPr lang="ja-JP" altLang="en-US" sz="400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636E8B-2C94-EB6F-E6AA-00BAE5FBB188}"/>
                </a:ext>
              </a:extLst>
            </p:cNvPr>
            <p:cNvSpPr txBox="1"/>
            <p:nvPr/>
          </p:nvSpPr>
          <p:spPr>
            <a:xfrm>
              <a:off x="11359048" y="5583087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g</a:t>
              </a:r>
              <a:endParaRPr lang="ja-JP" altLang="en-US" sz="400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E9BC63C5-8292-B65C-6869-E80A1B5DA1AE}"/>
                </a:ext>
              </a:extLst>
            </p:cNvPr>
            <p:cNvSpPr txBox="1"/>
            <p:nvPr/>
          </p:nvSpPr>
          <p:spPr>
            <a:xfrm flipH="1">
              <a:off x="9863849" y="5921930"/>
              <a:ext cx="53065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f</a:t>
              </a:r>
              <a:endParaRPr lang="ja-JP" altLang="en-US" sz="40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25EB9BD-5686-888B-EA9E-A4727E187D5D}"/>
                </a:ext>
              </a:extLst>
            </p:cNvPr>
            <p:cNvSpPr txBox="1"/>
            <p:nvPr/>
          </p:nvSpPr>
          <p:spPr>
            <a:xfrm>
              <a:off x="11296361" y="4788681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h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3E69B802-D7DC-98D0-0EC1-2FD5E193459D}"/>
                </a:ext>
              </a:extLst>
            </p:cNvPr>
            <p:cNvSpPr txBox="1"/>
            <p:nvPr/>
          </p:nvSpPr>
          <p:spPr>
            <a:xfrm>
              <a:off x="9302241" y="1761975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E42739DB-BBBD-10A9-0BED-A23463959BE0}"/>
                </a:ext>
              </a:extLst>
            </p:cNvPr>
            <p:cNvSpPr txBox="1"/>
            <p:nvPr/>
          </p:nvSpPr>
          <p:spPr>
            <a:xfrm>
              <a:off x="7457656" y="323084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D5C4A64E-F154-B218-FE3C-574593B16A17}"/>
                </a:ext>
              </a:extLst>
            </p:cNvPr>
            <p:cNvSpPr txBox="1"/>
            <p:nvPr/>
          </p:nvSpPr>
          <p:spPr>
            <a:xfrm>
              <a:off x="8440487" y="5061079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</p:grp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B3FD115-F558-5760-344A-C0399519AF38}"/>
              </a:ext>
            </a:extLst>
          </p:cNvPr>
          <p:cNvSpPr/>
          <p:nvPr/>
        </p:nvSpPr>
        <p:spPr>
          <a:xfrm>
            <a:off x="377549" y="2590073"/>
            <a:ext cx="5832394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spcCol="108000" rtlCol="0" anchor="ctr">
            <a:spAutoFit/>
          </a:bodyPr>
          <a:lstStyle/>
          <a:p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右の図のように、</a:t>
            </a:r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h</a:t>
            </a:r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のような位置にある角を 錯角 という。</a:t>
            </a:r>
            <a:endParaRPr kumimoji="1" lang="en-US" altLang="ja-JP" sz="40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E73FECB-FF8A-3EED-8DED-F21152F077F2}"/>
              </a:ext>
            </a:extLst>
          </p:cNvPr>
          <p:cNvSpPr/>
          <p:nvPr/>
        </p:nvSpPr>
        <p:spPr>
          <a:xfrm>
            <a:off x="1529428" y="3792869"/>
            <a:ext cx="1100532" cy="703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>
                <a:solidFill>
                  <a:srgbClr val="FF0000"/>
                </a:solidFill>
              </a:rPr>
              <a:t>?</a:t>
            </a:r>
            <a:endParaRPr kumimoji="1" lang="ja-JP" altLang="en-US" sz="4000" b="1">
              <a:solidFill>
                <a:srgbClr val="FF0000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034A641-B058-AB27-AB9C-399DEA53B7B3}"/>
              </a:ext>
            </a:extLst>
          </p:cNvPr>
          <p:cNvSpPr/>
          <p:nvPr/>
        </p:nvSpPr>
        <p:spPr>
          <a:xfrm>
            <a:off x="518877" y="5452461"/>
            <a:ext cx="347242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e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も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錯角</a:t>
            </a:r>
            <a:r>
              <a:rPr kumimoji="1"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である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BF1C86D-5385-CDBC-C488-36960BCC615D}"/>
              </a:ext>
            </a:extLst>
          </p:cNvPr>
          <p:cNvSpPr/>
          <p:nvPr/>
        </p:nvSpPr>
        <p:spPr>
          <a:xfrm>
            <a:off x="1989768" y="5427061"/>
            <a:ext cx="640192" cy="46166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>
                <a:solidFill>
                  <a:srgbClr val="FF0000"/>
                </a:solidFill>
              </a:rPr>
              <a:t>?</a:t>
            </a:r>
            <a:endParaRPr kumimoji="1" lang="ja-JP" altLang="en-US" sz="2800" b="1">
              <a:solidFill>
                <a:srgbClr val="FF0000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4FF3F300-5840-B0C1-FEEC-741E660BA02A}"/>
              </a:ext>
            </a:extLst>
          </p:cNvPr>
          <p:cNvSpPr/>
          <p:nvPr/>
        </p:nvSpPr>
        <p:spPr>
          <a:xfrm>
            <a:off x="6809827" y="164066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830179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　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4A1F022-B1A1-9068-44E5-DF300657F8D9}"/>
              </a:ext>
            </a:extLst>
          </p:cNvPr>
          <p:cNvGrpSpPr/>
          <p:nvPr/>
        </p:nvGrpSpPr>
        <p:grpSpPr>
          <a:xfrm>
            <a:off x="7029678" y="1640661"/>
            <a:ext cx="4613131" cy="5022822"/>
            <a:chOff x="7457656" y="1761975"/>
            <a:chExt cx="4470791" cy="4867841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148F26AC-6806-7004-50AC-EF6EED062B55}"/>
                </a:ext>
              </a:extLst>
            </p:cNvPr>
            <p:cNvSpPr txBox="1"/>
            <p:nvPr/>
          </p:nvSpPr>
          <p:spPr>
            <a:xfrm>
              <a:off x="8847800" y="2590073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AA96A989-2417-3FF4-16EF-3FBBA832061F}"/>
                </a:ext>
              </a:extLst>
            </p:cNvPr>
            <p:cNvSpPr txBox="1"/>
            <p:nvPr/>
          </p:nvSpPr>
          <p:spPr>
            <a:xfrm>
              <a:off x="10462241" y="3362936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A406D7C1-9893-0010-B28F-EB0F2672A322}"/>
                </a:ext>
              </a:extLst>
            </p:cNvPr>
            <p:cNvSpPr txBox="1"/>
            <p:nvPr/>
          </p:nvSpPr>
          <p:spPr>
            <a:xfrm flipH="1">
              <a:off x="9034728" y="3727573"/>
              <a:ext cx="53065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9CAFF0D1-166D-4CC7-6A7C-412883BF8440}"/>
                </a:ext>
              </a:extLst>
            </p:cNvPr>
            <p:cNvSpPr txBox="1"/>
            <p:nvPr/>
          </p:nvSpPr>
          <p:spPr>
            <a:xfrm>
              <a:off x="10305767" y="2411868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d</a:t>
              </a:r>
              <a:endParaRPr lang="ja-JP" altLang="en-US" sz="4000"/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1B881E41-A020-AD76-17EE-500C74F6F6E2}"/>
                </a:ext>
              </a:extLst>
            </p:cNvPr>
            <p:cNvGrpSpPr/>
            <p:nvPr/>
          </p:nvGrpSpPr>
          <p:grpSpPr>
            <a:xfrm>
              <a:off x="7616100" y="2190889"/>
              <a:ext cx="4312347" cy="4295126"/>
              <a:chOff x="6984303" y="2070966"/>
              <a:chExt cx="4312347" cy="4295126"/>
            </a:xfrm>
          </p:grpSpPr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D1FB4D48-B912-E3B3-4117-0FBD39EE6B4F}"/>
                  </a:ext>
                </a:extLst>
              </p:cNvPr>
              <p:cNvSpPr/>
              <p:nvPr/>
            </p:nvSpPr>
            <p:spPr>
              <a:xfrm rot="3206572">
                <a:off x="9411751" y="4803312"/>
                <a:ext cx="1347737" cy="1372970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F86A8772-2EDA-B7C5-B700-658380D2A3A7}"/>
                  </a:ext>
                </a:extLst>
              </p:cNvPr>
              <p:cNvGrpSpPr/>
              <p:nvPr/>
            </p:nvGrpSpPr>
            <p:grpSpPr>
              <a:xfrm rot="172791">
                <a:off x="6984303" y="2070966"/>
                <a:ext cx="3658771" cy="4295126"/>
                <a:chOff x="8261153" y="1613042"/>
                <a:chExt cx="3658771" cy="4295126"/>
              </a:xfrm>
            </p:grpSpPr>
            <p:sp>
              <p:nvSpPr>
                <p:cNvPr id="22" name="楕円 21">
                  <a:extLst>
                    <a:ext uri="{FF2B5EF4-FFF2-40B4-BE49-F238E27FC236}">
                      <a16:creationId xmlns:a16="http://schemas.microsoft.com/office/drawing/2014/main" id="{62AC023D-6075-073C-0B66-B1B8CC63DB09}"/>
                    </a:ext>
                  </a:extLst>
                </p:cNvPr>
                <p:cNvSpPr/>
                <p:nvPr/>
              </p:nvSpPr>
              <p:spPr>
                <a:xfrm rot="3033781">
                  <a:off x="9765498" y="2117262"/>
                  <a:ext cx="1347737" cy="1372970"/>
                </a:xfrm>
                <a:prstGeom prst="ellipse">
                  <a:avLst/>
                </a:prstGeom>
                <a:solidFill>
                  <a:srgbClr val="FF9B9B"/>
                </a:solidFill>
              </p:spPr>
              <p:style>
                <a:lnRef idx="2">
                  <a:schemeClr val="accent2">
                    <a:shade val="15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部分円 22">
                  <a:extLst>
                    <a:ext uri="{FF2B5EF4-FFF2-40B4-BE49-F238E27FC236}">
                      <a16:creationId xmlns:a16="http://schemas.microsoft.com/office/drawing/2014/main" id="{4F0347BC-5186-28FA-1853-6610AA2E2522}"/>
                    </a:ext>
                  </a:extLst>
                </p:cNvPr>
                <p:cNvSpPr/>
                <p:nvPr/>
              </p:nvSpPr>
              <p:spPr>
                <a:xfrm rot="1916023">
                  <a:off x="9767305" y="2117262"/>
                  <a:ext cx="1344122" cy="1372970"/>
                </a:xfrm>
                <a:prstGeom prst="pie">
                  <a:avLst>
                    <a:gd name="adj1" fmla="val 8111838"/>
                    <a:gd name="adj2" fmla="val 12769623"/>
                  </a:avLst>
                </a:prstGeom>
                <a:solidFill>
                  <a:srgbClr val="A86ED4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6FEAFF5A-B926-06CE-52EB-0DE9275C52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1427209" flipH="1">
                  <a:off x="8261153" y="2554348"/>
                  <a:ext cx="3658771" cy="67357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7647844A-3508-E82E-E3F9-46EA95DD54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1427209" flipH="1" flipV="1">
                  <a:off x="10004168" y="1613042"/>
                  <a:ext cx="1734499" cy="429512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部分円 25">
                  <a:extLst>
                    <a:ext uri="{FF2B5EF4-FFF2-40B4-BE49-F238E27FC236}">
                      <a16:creationId xmlns:a16="http://schemas.microsoft.com/office/drawing/2014/main" id="{642FEB57-107E-B1C6-7A18-06E80081DE30}"/>
                    </a:ext>
                  </a:extLst>
                </p:cNvPr>
                <p:cNvSpPr/>
                <p:nvPr/>
              </p:nvSpPr>
              <p:spPr>
                <a:xfrm rot="12723532">
                  <a:off x="9782125" y="2121991"/>
                  <a:ext cx="1322438" cy="1372970"/>
                </a:xfrm>
                <a:prstGeom prst="pie">
                  <a:avLst>
                    <a:gd name="adj1" fmla="val 8087238"/>
                    <a:gd name="adj2" fmla="val 12799721"/>
                  </a:avLst>
                </a:prstGeom>
                <a:solidFill>
                  <a:srgbClr val="A86ED4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</p:grp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D097D797-52F5-47E8-5E0A-DBD407096CE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29620" y="5488298"/>
                <a:ext cx="316703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部分円 19">
                <a:extLst>
                  <a:ext uri="{FF2B5EF4-FFF2-40B4-BE49-F238E27FC236}">
                    <a16:creationId xmlns:a16="http://schemas.microsoft.com/office/drawing/2014/main" id="{3CEDC82C-1E95-1456-BB64-DA50E86A3706}"/>
                  </a:ext>
                </a:extLst>
              </p:cNvPr>
              <p:cNvSpPr/>
              <p:nvPr/>
            </p:nvSpPr>
            <p:spPr>
              <a:xfrm rot="12896323">
                <a:off x="9442007" y="4812056"/>
                <a:ext cx="1322438" cy="1372970"/>
              </a:xfrm>
              <a:prstGeom prst="pie">
                <a:avLst>
                  <a:gd name="adj1" fmla="val 8690694"/>
                  <a:gd name="adj2" fmla="val 12799721"/>
                </a:avLst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sp>
            <p:nvSpPr>
              <p:cNvPr id="21" name="部分円 20">
                <a:extLst>
                  <a:ext uri="{FF2B5EF4-FFF2-40B4-BE49-F238E27FC236}">
                    <a16:creationId xmlns:a16="http://schemas.microsoft.com/office/drawing/2014/main" id="{A379DFC4-BD5E-0061-356D-A223C10BB341}"/>
                  </a:ext>
                </a:extLst>
              </p:cNvPr>
              <p:cNvSpPr/>
              <p:nvPr/>
            </p:nvSpPr>
            <p:spPr>
              <a:xfrm rot="1912123">
                <a:off x="9419404" y="4798632"/>
                <a:ext cx="1322438" cy="1372970"/>
              </a:xfrm>
              <a:prstGeom prst="pie">
                <a:avLst>
                  <a:gd name="adj1" fmla="val 8911401"/>
                  <a:gd name="adj2" fmla="val 12991007"/>
                </a:avLst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</p:grp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366D497D-F42B-7F67-3D77-A2F35997255E}"/>
                </a:ext>
              </a:extLst>
            </p:cNvPr>
            <p:cNvSpPr txBox="1"/>
            <p:nvPr/>
          </p:nvSpPr>
          <p:spPr>
            <a:xfrm>
              <a:off x="9752315" y="4761609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e</a:t>
              </a:r>
              <a:endParaRPr lang="ja-JP" altLang="en-US" sz="400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F636E8B-2C94-EB6F-E6AA-00BAE5FBB188}"/>
                </a:ext>
              </a:extLst>
            </p:cNvPr>
            <p:cNvSpPr txBox="1"/>
            <p:nvPr/>
          </p:nvSpPr>
          <p:spPr>
            <a:xfrm>
              <a:off x="11359048" y="5583087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g</a:t>
              </a:r>
              <a:endParaRPr lang="ja-JP" altLang="en-US" sz="400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E9BC63C5-8292-B65C-6869-E80A1B5DA1AE}"/>
                </a:ext>
              </a:extLst>
            </p:cNvPr>
            <p:cNvSpPr txBox="1"/>
            <p:nvPr/>
          </p:nvSpPr>
          <p:spPr>
            <a:xfrm flipH="1">
              <a:off x="9863849" y="5921930"/>
              <a:ext cx="53065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f</a:t>
              </a:r>
              <a:endParaRPr lang="ja-JP" altLang="en-US" sz="40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25EB9BD-5686-888B-EA9E-A4727E187D5D}"/>
                </a:ext>
              </a:extLst>
            </p:cNvPr>
            <p:cNvSpPr txBox="1"/>
            <p:nvPr/>
          </p:nvSpPr>
          <p:spPr>
            <a:xfrm>
              <a:off x="11296361" y="4788681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h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3E69B802-D7DC-98D0-0EC1-2FD5E193459D}"/>
                </a:ext>
              </a:extLst>
            </p:cNvPr>
            <p:cNvSpPr txBox="1"/>
            <p:nvPr/>
          </p:nvSpPr>
          <p:spPr>
            <a:xfrm>
              <a:off x="9302241" y="1761975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E42739DB-BBBD-10A9-0BED-A23463959BE0}"/>
                </a:ext>
              </a:extLst>
            </p:cNvPr>
            <p:cNvSpPr txBox="1"/>
            <p:nvPr/>
          </p:nvSpPr>
          <p:spPr>
            <a:xfrm>
              <a:off x="7457656" y="323084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D5C4A64E-F154-B218-FE3C-574593B16A17}"/>
                </a:ext>
              </a:extLst>
            </p:cNvPr>
            <p:cNvSpPr txBox="1"/>
            <p:nvPr/>
          </p:nvSpPr>
          <p:spPr>
            <a:xfrm>
              <a:off x="8440487" y="5061079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</p:grp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B3FD115-F558-5760-344A-C0399519AF38}"/>
              </a:ext>
            </a:extLst>
          </p:cNvPr>
          <p:cNvSpPr/>
          <p:nvPr/>
        </p:nvSpPr>
        <p:spPr>
          <a:xfrm>
            <a:off x="377549" y="2590073"/>
            <a:ext cx="5832394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spcCol="108000" rtlCol="0" anchor="ctr">
            <a:spAutoFit/>
          </a:bodyPr>
          <a:lstStyle/>
          <a:p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右の図のように、</a:t>
            </a:r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h</a:t>
            </a:r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のような位置にある角を </a:t>
            </a:r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錯角</a:t>
            </a:r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という。</a:t>
            </a:r>
            <a:endParaRPr kumimoji="1" lang="en-US" altLang="ja-JP" sz="40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034A641-B058-AB27-AB9C-399DEA53B7B3}"/>
              </a:ext>
            </a:extLst>
          </p:cNvPr>
          <p:cNvSpPr/>
          <p:nvPr/>
        </p:nvSpPr>
        <p:spPr>
          <a:xfrm>
            <a:off x="518877" y="5452461"/>
            <a:ext cx="347242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e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も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錯角</a:t>
            </a:r>
            <a:r>
              <a:rPr kumimoji="1"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である。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4FF3F300-5840-B0C1-FEEC-741E660BA02A}"/>
              </a:ext>
            </a:extLst>
          </p:cNvPr>
          <p:cNvSpPr/>
          <p:nvPr/>
        </p:nvSpPr>
        <p:spPr>
          <a:xfrm>
            <a:off x="6809827" y="164066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123014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E94327-F1D9-64AD-4170-E408008F7083}"/>
              </a:ext>
            </a:extLst>
          </p:cNvPr>
          <p:cNvSpPr txBox="1"/>
          <p:nvPr/>
        </p:nvSpPr>
        <p:spPr>
          <a:xfrm>
            <a:off x="235838" y="1829497"/>
            <a:ext cx="2676883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40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条件</a:t>
            </a:r>
            <a:endParaRPr lang="en-US" altLang="ja-JP" sz="4000">
              <a:solidFill>
                <a:srgbClr val="FF0000"/>
              </a:solidFill>
              <a:latin typeface="Brush Script MT" panose="03060802040406070304" pitchFamily="66" charset="0"/>
              <a:ea typeface="メイリオ" panose="020B0604030504040204" pitchFamily="50" charset="-128"/>
            </a:endParaRPr>
          </a:p>
          <a:p>
            <a:r>
              <a:rPr lang="ja-JP" altLang="en-US" sz="40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　　</a:t>
            </a:r>
            <a:r>
              <a:rPr lang="en-US" altLang="ja-JP" sz="40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endParaRPr lang="ja-JP" altLang="en-US" sz="4000">
              <a:solidFill>
                <a:srgbClr val="FF0000"/>
              </a:solidFill>
              <a:latin typeface="Brush Script MT" panose="03060802040406070304" pitchFamily="66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9E4A4CA-CD0E-559E-C2C1-97F3FF1FB918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  ２つの直線が平行の場合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3E94AF3-1A59-10B3-6276-4F531BDD986E}"/>
              </a:ext>
            </a:extLst>
          </p:cNvPr>
          <p:cNvGrpSpPr/>
          <p:nvPr/>
        </p:nvGrpSpPr>
        <p:grpSpPr>
          <a:xfrm>
            <a:off x="3943723" y="1545882"/>
            <a:ext cx="5975095" cy="5142262"/>
            <a:chOff x="3250363" y="1841461"/>
            <a:chExt cx="5890718" cy="5069647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8D16B9AB-2255-8834-305A-F2D7F39E85D6}"/>
                </a:ext>
              </a:extLst>
            </p:cNvPr>
            <p:cNvSpPr txBox="1"/>
            <p:nvPr/>
          </p:nvSpPr>
          <p:spPr>
            <a:xfrm>
              <a:off x="6411597" y="3152986"/>
              <a:ext cx="347661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8D1FDCBE-138D-DC65-3F27-24AA7E9FCC4F}"/>
                </a:ext>
              </a:extLst>
            </p:cNvPr>
            <p:cNvSpPr txBox="1"/>
            <p:nvPr/>
          </p:nvSpPr>
          <p:spPr>
            <a:xfrm>
              <a:off x="5752855" y="4972573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F1623E7-50CB-7C7B-F6B1-2C00DE7DEE3B}"/>
                </a:ext>
              </a:extLst>
            </p:cNvPr>
            <p:cNvSpPr txBox="1"/>
            <p:nvPr/>
          </p:nvSpPr>
          <p:spPr>
            <a:xfrm flipH="1">
              <a:off x="7477165" y="6122692"/>
              <a:ext cx="60435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8988F86E-9C5A-92B0-9E00-BB9351D7B807}"/>
                </a:ext>
              </a:extLst>
            </p:cNvPr>
            <p:cNvSpPr/>
            <p:nvPr/>
          </p:nvSpPr>
          <p:spPr>
            <a:xfrm rot="3206572">
              <a:off x="6081904" y="5086618"/>
              <a:ext cx="1534902" cy="15636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88C023E5-D528-B1BE-AC8A-A3BCE6B12FE1}"/>
                </a:ext>
              </a:extLst>
            </p:cNvPr>
            <p:cNvSpPr/>
            <p:nvPr/>
          </p:nvSpPr>
          <p:spPr>
            <a:xfrm rot="3206572">
              <a:off x="4952489" y="2275064"/>
              <a:ext cx="1562400" cy="1563639"/>
            </a:xfrm>
            <a:prstGeom prst="ellipse">
              <a:avLst/>
            </a:prstGeom>
            <a:solidFill>
              <a:srgbClr val="FF9B9B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部分円 20">
              <a:extLst>
                <a:ext uri="{FF2B5EF4-FFF2-40B4-BE49-F238E27FC236}">
                  <a16:creationId xmlns:a16="http://schemas.microsoft.com/office/drawing/2014/main" id="{3EA5F285-8CC9-C1CC-8A7C-E198375F616A}"/>
                </a:ext>
              </a:extLst>
            </p:cNvPr>
            <p:cNvSpPr/>
            <p:nvPr/>
          </p:nvSpPr>
          <p:spPr>
            <a:xfrm rot="12896323">
              <a:off x="4947726" y="2275063"/>
              <a:ext cx="1562400" cy="1563639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9C7277FA-440B-B698-B418-DE7ABD427E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1719" y="5866731"/>
              <a:ext cx="36068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部分円 22">
              <a:extLst>
                <a:ext uri="{FF2B5EF4-FFF2-40B4-BE49-F238E27FC236}">
                  <a16:creationId xmlns:a16="http://schemas.microsoft.com/office/drawing/2014/main" id="{B6C9AFAD-5C2D-EEB1-CD87-8210B76ABAFA}"/>
                </a:ext>
              </a:extLst>
            </p:cNvPr>
            <p:cNvSpPr/>
            <p:nvPr/>
          </p:nvSpPr>
          <p:spPr>
            <a:xfrm rot="12896323">
              <a:off x="6116362" y="5096577"/>
              <a:ext cx="1506089" cy="1563639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24" name="部分円 23">
              <a:extLst>
                <a:ext uri="{FF2B5EF4-FFF2-40B4-BE49-F238E27FC236}">
                  <a16:creationId xmlns:a16="http://schemas.microsoft.com/office/drawing/2014/main" id="{55B39CDC-90C6-AF06-4DAE-CC610C4584E5}"/>
                </a:ext>
              </a:extLst>
            </p:cNvPr>
            <p:cNvSpPr/>
            <p:nvPr/>
          </p:nvSpPr>
          <p:spPr>
            <a:xfrm rot="1912123">
              <a:off x="6090620" y="5081288"/>
              <a:ext cx="1506089" cy="1563639"/>
            </a:xfrm>
            <a:prstGeom prst="pie">
              <a:avLst>
                <a:gd name="adj1" fmla="val 8911401"/>
                <a:gd name="adj2" fmla="val 1299100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51A06878-3172-7B87-B0B2-736DEB8C1C6B}"/>
                </a:ext>
              </a:extLst>
            </p:cNvPr>
            <p:cNvSpPr txBox="1"/>
            <p:nvPr/>
          </p:nvSpPr>
          <p:spPr>
            <a:xfrm>
              <a:off x="8715306" y="5475300"/>
              <a:ext cx="425775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ja-JP" altLang="en-US" sz="400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90C9DA7A-A087-897B-D9A1-1144B3E4E132}"/>
                </a:ext>
              </a:extLst>
            </p:cNvPr>
            <p:cNvSpPr txBox="1"/>
            <p:nvPr/>
          </p:nvSpPr>
          <p:spPr>
            <a:xfrm>
              <a:off x="4885930" y="1841461"/>
              <a:ext cx="425775" cy="806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58FF5299-6C79-DE4A-C82B-F61D813BFFFD}"/>
                </a:ext>
              </a:extLst>
            </p:cNvPr>
            <p:cNvSpPr txBox="1"/>
            <p:nvPr/>
          </p:nvSpPr>
          <p:spPr>
            <a:xfrm>
              <a:off x="3250363" y="3159871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3814E95E-DDD4-4831-4A20-FD73820C453E}"/>
                </a:ext>
              </a:extLst>
            </p:cNvPr>
            <p:cNvSpPr txBox="1"/>
            <p:nvPr/>
          </p:nvSpPr>
          <p:spPr>
            <a:xfrm>
              <a:off x="4256220" y="5243605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  <p:sp>
          <p:nvSpPr>
            <p:cNvPr id="29" name="部分円 28">
              <a:extLst>
                <a:ext uri="{FF2B5EF4-FFF2-40B4-BE49-F238E27FC236}">
                  <a16:creationId xmlns:a16="http://schemas.microsoft.com/office/drawing/2014/main" id="{044F07FB-D7C4-056E-F8C4-18CC8802BEA6}"/>
                </a:ext>
              </a:extLst>
            </p:cNvPr>
            <p:cNvSpPr/>
            <p:nvPr/>
          </p:nvSpPr>
          <p:spPr>
            <a:xfrm rot="2133003">
              <a:off x="4955648" y="2267691"/>
              <a:ext cx="1562400" cy="1563639"/>
            </a:xfrm>
            <a:prstGeom prst="pie">
              <a:avLst>
                <a:gd name="adj1" fmla="val 8682293"/>
                <a:gd name="adj2" fmla="val 12685927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E8DA5D8D-F9B6-0658-3BA9-C92E01B4D3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7098" y="3048101"/>
              <a:ext cx="4166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DBA516E6-B93A-D40D-10B1-E82F59D6838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1706" y="2024778"/>
              <a:ext cx="1964967" cy="48863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31A374FD-1F9F-DAC9-7F8F-424BFD8711E2}"/>
              </a:ext>
            </a:extLst>
          </p:cNvPr>
          <p:cNvSpPr/>
          <p:nvPr/>
        </p:nvSpPr>
        <p:spPr>
          <a:xfrm>
            <a:off x="3866735" y="1690722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515641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E55BDE0-935B-97B4-C684-D03DFB16A670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  ２つの直線が平行の場合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E007227-FA60-0D03-78B1-A07D488195C4}"/>
              </a:ext>
            </a:extLst>
          </p:cNvPr>
          <p:cNvGrpSpPr/>
          <p:nvPr/>
        </p:nvGrpSpPr>
        <p:grpSpPr>
          <a:xfrm>
            <a:off x="302376" y="3088978"/>
            <a:ext cx="6258201" cy="2070941"/>
            <a:chOff x="263320" y="2151522"/>
            <a:chExt cx="6258201" cy="2070941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E84D83D8-43BF-21B5-9C8F-1367E6D4A36A}"/>
                </a:ext>
              </a:extLst>
            </p:cNvPr>
            <p:cNvSpPr/>
            <p:nvPr/>
          </p:nvSpPr>
          <p:spPr>
            <a:xfrm>
              <a:off x="263320" y="2283471"/>
              <a:ext cx="6258201" cy="19389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spcCol="108000" rtlCol="0" anchor="ctr">
              <a:spAutoFit/>
            </a:bodyPr>
            <a:lstStyle/>
            <a:p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右の図で、２つの直線　、</a:t>
              </a:r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が平行であるとき、錯角</a:t>
              </a:r>
              <a:r>
                <a:rPr lang="ja-JP" altLang="en-US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と</a:t>
              </a:r>
              <a:r>
                <a:rPr lang="ja-JP" altLang="en-US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は 等しく なる。</a:t>
              </a:r>
              <a:endParaRPr kumimoji="1" lang="en-US" altLang="ja-JP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B84534E9-C968-8255-E68A-67083459FEEF}"/>
                </a:ext>
              </a:extLst>
            </p:cNvPr>
            <p:cNvSpPr txBox="1"/>
            <p:nvPr/>
          </p:nvSpPr>
          <p:spPr>
            <a:xfrm>
              <a:off x="5503228" y="2151522"/>
              <a:ext cx="37385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800">
                <a:latin typeface="Brush Script MT" panose="03060802040406070304" pitchFamily="66" charset="0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17248585-8788-7416-33DC-6AEC9C45B7F3}"/>
                </a:ext>
              </a:extLst>
            </p:cNvPr>
            <p:cNvSpPr/>
            <p:nvPr/>
          </p:nvSpPr>
          <p:spPr>
            <a:xfrm>
              <a:off x="2584048" y="3483746"/>
              <a:ext cx="1619651" cy="703186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000" b="1">
                  <a:solidFill>
                    <a:srgbClr val="FF0000"/>
                  </a:solidFill>
                </a:rPr>
                <a:t>?</a:t>
              </a:r>
              <a:endParaRPr kumimoji="1" lang="ja-JP" altLang="en-US" sz="40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EC0FBCB7-1ACF-02A6-6757-4D651B6974DC}"/>
              </a:ext>
            </a:extLst>
          </p:cNvPr>
          <p:cNvGrpSpPr/>
          <p:nvPr/>
        </p:nvGrpSpPr>
        <p:grpSpPr>
          <a:xfrm>
            <a:off x="6991723" y="1645911"/>
            <a:ext cx="5975095" cy="5142262"/>
            <a:chOff x="3250363" y="1841461"/>
            <a:chExt cx="5890718" cy="5069647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8C248D4B-E7B6-D647-A630-EF4E68333B43}"/>
                </a:ext>
              </a:extLst>
            </p:cNvPr>
            <p:cNvSpPr txBox="1"/>
            <p:nvPr/>
          </p:nvSpPr>
          <p:spPr>
            <a:xfrm>
              <a:off x="6411597" y="3152986"/>
              <a:ext cx="347661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3D5296AD-2285-0B6E-8D4A-C33F363714D8}"/>
                </a:ext>
              </a:extLst>
            </p:cNvPr>
            <p:cNvSpPr txBox="1"/>
            <p:nvPr/>
          </p:nvSpPr>
          <p:spPr>
            <a:xfrm>
              <a:off x="5752855" y="4972573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F02DD50D-7723-0ABF-6D6E-A09BB9C2E469}"/>
                </a:ext>
              </a:extLst>
            </p:cNvPr>
            <p:cNvSpPr txBox="1"/>
            <p:nvPr/>
          </p:nvSpPr>
          <p:spPr>
            <a:xfrm flipH="1">
              <a:off x="7477165" y="6122692"/>
              <a:ext cx="60435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  <p:sp>
          <p:nvSpPr>
            <p:cNvPr id="67" name="楕円 66">
              <a:extLst>
                <a:ext uri="{FF2B5EF4-FFF2-40B4-BE49-F238E27FC236}">
                  <a16:creationId xmlns:a16="http://schemas.microsoft.com/office/drawing/2014/main" id="{2315D21B-52A1-6E76-2F2D-1BA8ADAF9F7A}"/>
                </a:ext>
              </a:extLst>
            </p:cNvPr>
            <p:cNvSpPr/>
            <p:nvPr/>
          </p:nvSpPr>
          <p:spPr>
            <a:xfrm rot="3206572">
              <a:off x="6081904" y="5086618"/>
              <a:ext cx="1534902" cy="15636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楕円 67">
              <a:extLst>
                <a:ext uri="{FF2B5EF4-FFF2-40B4-BE49-F238E27FC236}">
                  <a16:creationId xmlns:a16="http://schemas.microsoft.com/office/drawing/2014/main" id="{D8D0DD6E-6983-F63D-59B1-D0EAA73CD706}"/>
                </a:ext>
              </a:extLst>
            </p:cNvPr>
            <p:cNvSpPr/>
            <p:nvPr/>
          </p:nvSpPr>
          <p:spPr>
            <a:xfrm rot="3206572">
              <a:off x="4952489" y="2275064"/>
              <a:ext cx="1562400" cy="1563639"/>
            </a:xfrm>
            <a:prstGeom prst="ellipse">
              <a:avLst/>
            </a:prstGeom>
            <a:solidFill>
              <a:srgbClr val="FF9B9B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部分円 72">
              <a:extLst>
                <a:ext uri="{FF2B5EF4-FFF2-40B4-BE49-F238E27FC236}">
                  <a16:creationId xmlns:a16="http://schemas.microsoft.com/office/drawing/2014/main" id="{23F97701-4130-60B3-2E1C-A38401AC00E8}"/>
                </a:ext>
              </a:extLst>
            </p:cNvPr>
            <p:cNvSpPr/>
            <p:nvPr/>
          </p:nvSpPr>
          <p:spPr>
            <a:xfrm rot="12896323">
              <a:off x="4947726" y="2275063"/>
              <a:ext cx="1562400" cy="1563639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7C677252-CBC7-DF9F-8431-EC7CD0F2EA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1719" y="5866731"/>
              <a:ext cx="36068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部分円 86">
              <a:extLst>
                <a:ext uri="{FF2B5EF4-FFF2-40B4-BE49-F238E27FC236}">
                  <a16:creationId xmlns:a16="http://schemas.microsoft.com/office/drawing/2014/main" id="{3FD301CF-938F-2870-FDF1-EE7B8FF3EBAF}"/>
                </a:ext>
              </a:extLst>
            </p:cNvPr>
            <p:cNvSpPr/>
            <p:nvPr/>
          </p:nvSpPr>
          <p:spPr>
            <a:xfrm rot="12896323">
              <a:off x="6116362" y="5096577"/>
              <a:ext cx="1506089" cy="1563639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91" name="部分円 90">
              <a:extLst>
                <a:ext uri="{FF2B5EF4-FFF2-40B4-BE49-F238E27FC236}">
                  <a16:creationId xmlns:a16="http://schemas.microsoft.com/office/drawing/2014/main" id="{8FC3E56E-5980-047F-D399-8379BCA735D2}"/>
                </a:ext>
              </a:extLst>
            </p:cNvPr>
            <p:cNvSpPr/>
            <p:nvPr/>
          </p:nvSpPr>
          <p:spPr>
            <a:xfrm rot="1912123">
              <a:off x="6090620" y="5081288"/>
              <a:ext cx="1506089" cy="1563639"/>
            </a:xfrm>
            <a:prstGeom prst="pie">
              <a:avLst>
                <a:gd name="adj1" fmla="val 8911401"/>
                <a:gd name="adj2" fmla="val 1299100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22DA5FEB-B2C9-5D29-8028-E62A7144205D}"/>
                </a:ext>
              </a:extLst>
            </p:cNvPr>
            <p:cNvSpPr txBox="1"/>
            <p:nvPr/>
          </p:nvSpPr>
          <p:spPr>
            <a:xfrm>
              <a:off x="8715306" y="5475300"/>
              <a:ext cx="425775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ja-JP" altLang="en-US" sz="4000"/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FD0888E1-D7F1-D606-5322-30C6A154A5C9}"/>
                </a:ext>
              </a:extLst>
            </p:cNvPr>
            <p:cNvSpPr txBox="1"/>
            <p:nvPr/>
          </p:nvSpPr>
          <p:spPr>
            <a:xfrm>
              <a:off x="4885930" y="1841461"/>
              <a:ext cx="425775" cy="806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CEAF743C-3337-CF7E-89EE-4E7BC134E0F7}"/>
                </a:ext>
              </a:extLst>
            </p:cNvPr>
            <p:cNvSpPr txBox="1"/>
            <p:nvPr/>
          </p:nvSpPr>
          <p:spPr>
            <a:xfrm>
              <a:off x="3250363" y="3159871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89927D06-18F6-7B1E-C232-5140995E73F7}"/>
                </a:ext>
              </a:extLst>
            </p:cNvPr>
            <p:cNvSpPr txBox="1"/>
            <p:nvPr/>
          </p:nvSpPr>
          <p:spPr>
            <a:xfrm>
              <a:off x="4256220" y="5243605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  <p:sp>
          <p:nvSpPr>
            <p:cNvPr id="96" name="部分円 95">
              <a:extLst>
                <a:ext uri="{FF2B5EF4-FFF2-40B4-BE49-F238E27FC236}">
                  <a16:creationId xmlns:a16="http://schemas.microsoft.com/office/drawing/2014/main" id="{20F3D49D-DAB9-EB52-D66E-04802BEFE503}"/>
                </a:ext>
              </a:extLst>
            </p:cNvPr>
            <p:cNvSpPr/>
            <p:nvPr/>
          </p:nvSpPr>
          <p:spPr>
            <a:xfrm rot="2133003">
              <a:off x="4955648" y="2267691"/>
              <a:ext cx="1562400" cy="1563639"/>
            </a:xfrm>
            <a:prstGeom prst="pie">
              <a:avLst>
                <a:gd name="adj1" fmla="val 8682293"/>
                <a:gd name="adj2" fmla="val 12685927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7B0C51C5-1F0C-F6AB-617F-9F70A3AFF8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7098" y="3048101"/>
              <a:ext cx="4166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17B31D9-79F1-770D-C3DE-14D38C05FB8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1706" y="2024778"/>
              <a:ext cx="1964967" cy="48863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AAE6117C-3918-9F33-8FA4-707785B6567D}"/>
              </a:ext>
            </a:extLst>
          </p:cNvPr>
          <p:cNvSpPr/>
          <p:nvPr/>
        </p:nvSpPr>
        <p:spPr>
          <a:xfrm>
            <a:off x="6914735" y="179075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767346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E55BDE0-935B-97B4-C684-D03DFB16A670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  ２つの直線が平行の場合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E007227-FA60-0D03-78B1-A07D488195C4}"/>
              </a:ext>
            </a:extLst>
          </p:cNvPr>
          <p:cNvGrpSpPr/>
          <p:nvPr/>
        </p:nvGrpSpPr>
        <p:grpSpPr>
          <a:xfrm>
            <a:off x="302376" y="3088978"/>
            <a:ext cx="6258201" cy="2070941"/>
            <a:chOff x="263320" y="2151522"/>
            <a:chExt cx="6258201" cy="2070941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E84D83D8-43BF-21B5-9C8F-1367E6D4A36A}"/>
                </a:ext>
              </a:extLst>
            </p:cNvPr>
            <p:cNvSpPr/>
            <p:nvPr/>
          </p:nvSpPr>
          <p:spPr>
            <a:xfrm>
              <a:off x="263320" y="2283471"/>
              <a:ext cx="6258201" cy="19389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spcCol="108000" rtlCol="0" anchor="ctr">
              <a:spAutoFit/>
            </a:bodyPr>
            <a:lstStyle/>
            <a:p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右の図で、２つの直線　、</a:t>
              </a:r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が平行であるとき、錯角</a:t>
              </a:r>
              <a:r>
                <a:rPr lang="ja-JP" altLang="en-US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と</a:t>
              </a:r>
              <a:r>
                <a:rPr lang="ja-JP" altLang="en-US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は </a:t>
              </a:r>
              <a:r>
                <a:rPr lang="ja-JP" altLang="en-US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等しく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なる。</a:t>
              </a:r>
              <a:endParaRPr kumimoji="1" lang="en-US" altLang="ja-JP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B84534E9-C968-8255-E68A-67083459FEEF}"/>
                </a:ext>
              </a:extLst>
            </p:cNvPr>
            <p:cNvSpPr txBox="1"/>
            <p:nvPr/>
          </p:nvSpPr>
          <p:spPr>
            <a:xfrm>
              <a:off x="5503228" y="2151522"/>
              <a:ext cx="37385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800">
                <a:latin typeface="Brush Script MT" panose="03060802040406070304" pitchFamily="66" charset="0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8096FF6-8DD9-90CB-98B7-0A0B07549358}"/>
              </a:ext>
            </a:extLst>
          </p:cNvPr>
          <p:cNvGrpSpPr/>
          <p:nvPr/>
        </p:nvGrpSpPr>
        <p:grpSpPr>
          <a:xfrm>
            <a:off x="6991723" y="1645911"/>
            <a:ext cx="5975095" cy="5142262"/>
            <a:chOff x="3250363" y="1841461"/>
            <a:chExt cx="5890718" cy="5069647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4A37CA45-70DA-BEC7-29D9-B6DE057850DD}"/>
                </a:ext>
              </a:extLst>
            </p:cNvPr>
            <p:cNvSpPr txBox="1"/>
            <p:nvPr/>
          </p:nvSpPr>
          <p:spPr>
            <a:xfrm>
              <a:off x="6411597" y="3152986"/>
              <a:ext cx="347661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DEFF803-6DA5-93A9-BB0A-3E127712214A}"/>
                </a:ext>
              </a:extLst>
            </p:cNvPr>
            <p:cNvSpPr txBox="1"/>
            <p:nvPr/>
          </p:nvSpPr>
          <p:spPr>
            <a:xfrm>
              <a:off x="5752855" y="4972573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E242FB7F-201D-2EF6-E354-92485508C864}"/>
                </a:ext>
              </a:extLst>
            </p:cNvPr>
            <p:cNvSpPr txBox="1"/>
            <p:nvPr/>
          </p:nvSpPr>
          <p:spPr>
            <a:xfrm flipH="1">
              <a:off x="7477165" y="6122692"/>
              <a:ext cx="60435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1CABFEEC-E4C3-10BC-F38B-2E2C57F509E7}"/>
                </a:ext>
              </a:extLst>
            </p:cNvPr>
            <p:cNvSpPr/>
            <p:nvPr/>
          </p:nvSpPr>
          <p:spPr>
            <a:xfrm rot="3206572">
              <a:off x="6081904" y="5086618"/>
              <a:ext cx="1534902" cy="15636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E6932A31-A221-A6C9-A347-FDD4A6976478}"/>
                </a:ext>
              </a:extLst>
            </p:cNvPr>
            <p:cNvSpPr/>
            <p:nvPr/>
          </p:nvSpPr>
          <p:spPr>
            <a:xfrm rot="3206572">
              <a:off x="4952489" y="2275064"/>
              <a:ext cx="1562400" cy="1563639"/>
            </a:xfrm>
            <a:prstGeom prst="ellipse">
              <a:avLst/>
            </a:prstGeom>
            <a:solidFill>
              <a:srgbClr val="FF9B9B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部分円 19">
              <a:extLst>
                <a:ext uri="{FF2B5EF4-FFF2-40B4-BE49-F238E27FC236}">
                  <a16:creationId xmlns:a16="http://schemas.microsoft.com/office/drawing/2014/main" id="{C5EEAD0E-00E1-6724-5B39-BAB00C7D9EE3}"/>
                </a:ext>
              </a:extLst>
            </p:cNvPr>
            <p:cNvSpPr/>
            <p:nvPr/>
          </p:nvSpPr>
          <p:spPr>
            <a:xfrm rot="12896323">
              <a:off x="4947726" y="2275063"/>
              <a:ext cx="1562400" cy="1563639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4F8A4381-2A27-7348-7356-44F48A11F2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1719" y="5866731"/>
              <a:ext cx="36068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部分円 21">
              <a:extLst>
                <a:ext uri="{FF2B5EF4-FFF2-40B4-BE49-F238E27FC236}">
                  <a16:creationId xmlns:a16="http://schemas.microsoft.com/office/drawing/2014/main" id="{F7798FD6-2684-F694-1C54-77D82EAAFB6D}"/>
                </a:ext>
              </a:extLst>
            </p:cNvPr>
            <p:cNvSpPr/>
            <p:nvPr/>
          </p:nvSpPr>
          <p:spPr>
            <a:xfrm rot="12896323">
              <a:off x="6116362" y="5096577"/>
              <a:ext cx="1506089" cy="1563639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23" name="部分円 22">
              <a:extLst>
                <a:ext uri="{FF2B5EF4-FFF2-40B4-BE49-F238E27FC236}">
                  <a16:creationId xmlns:a16="http://schemas.microsoft.com/office/drawing/2014/main" id="{D8E48D88-C44F-9546-D787-77D8156D601D}"/>
                </a:ext>
              </a:extLst>
            </p:cNvPr>
            <p:cNvSpPr/>
            <p:nvPr/>
          </p:nvSpPr>
          <p:spPr>
            <a:xfrm rot="1912123">
              <a:off x="6090620" y="5081288"/>
              <a:ext cx="1506089" cy="1563639"/>
            </a:xfrm>
            <a:prstGeom prst="pie">
              <a:avLst>
                <a:gd name="adj1" fmla="val 8911401"/>
                <a:gd name="adj2" fmla="val 1299100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CDDD7B0-EF9D-34BE-A2D3-51BDA2D08BD5}"/>
                </a:ext>
              </a:extLst>
            </p:cNvPr>
            <p:cNvSpPr txBox="1"/>
            <p:nvPr/>
          </p:nvSpPr>
          <p:spPr>
            <a:xfrm>
              <a:off x="8715306" y="5475300"/>
              <a:ext cx="425775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ja-JP" altLang="en-US" sz="400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20AB6896-ACA4-CCE8-225F-C3B2AD3A98F1}"/>
                </a:ext>
              </a:extLst>
            </p:cNvPr>
            <p:cNvSpPr txBox="1"/>
            <p:nvPr/>
          </p:nvSpPr>
          <p:spPr>
            <a:xfrm>
              <a:off x="4885930" y="1841461"/>
              <a:ext cx="425775" cy="806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BCE62C7E-3F77-7BE3-8694-636C10D2D062}"/>
                </a:ext>
              </a:extLst>
            </p:cNvPr>
            <p:cNvSpPr txBox="1"/>
            <p:nvPr/>
          </p:nvSpPr>
          <p:spPr>
            <a:xfrm>
              <a:off x="3250363" y="3159871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CD2D42CB-21D0-8732-A293-1A66A7C0771B}"/>
                </a:ext>
              </a:extLst>
            </p:cNvPr>
            <p:cNvSpPr txBox="1"/>
            <p:nvPr/>
          </p:nvSpPr>
          <p:spPr>
            <a:xfrm>
              <a:off x="4256220" y="5243605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  <p:sp>
          <p:nvSpPr>
            <p:cNvPr id="28" name="部分円 27">
              <a:extLst>
                <a:ext uri="{FF2B5EF4-FFF2-40B4-BE49-F238E27FC236}">
                  <a16:creationId xmlns:a16="http://schemas.microsoft.com/office/drawing/2014/main" id="{5845BACD-1B65-E2A4-AA47-6D15F491173C}"/>
                </a:ext>
              </a:extLst>
            </p:cNvPr>
            <p:cNvSpPr/>
            <p:nvPr/>
          </p:nvSpPr>
          <p:spPr>
            <a:xfrm rot="2133003">
              <a:off x="4955648" y="2267691"/>
              <a:ext cx="1562400" cy="1563639"/>
            </a:xfrm>
            <a:prstGeom prst="pie">
              <a:avLst>
                <a:gd name="adj1" fmla="val 8682293"/>
                <a:gd name="adj2" fmla="val 12685927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AADDC6F6-A149-3226-FF4A-D28A2328A6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7098" y="3048101"/>
              <a:ext cx="4166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263578B1-E247-AD76-06F1-619F2B242BE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1706" y="2024778"/>
              <a:ext cx="1964967" cy="48863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DCB2AB-0830-F5D7-3F33-CBD06312068B}"/>
              </a:ext>
            </a:extLst>
          </p:cNvPr>
          <p:cNvSpPr/>
          <p:nvPr/>
        </p:nvSpPr>
        <p:spPr>
          <a:xfrm>
            <a:off x="6914735" y="179075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018791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E55BDE0-935B-97B4-C684-D03DFB16A670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  ２つの直線が平行の場合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EF5B7D1-8892-51AA-EE84-F050AB0C0D41}"/>
              </a:ext>
            </a:extLst>
          </p:cNvPr>
          <p:cNvGrpSpPr/>
          <p:nvPr/>
        </p:nvGrpSpPr>
        <p:grpSpPr>
          <a:xfrm>
            <a:off x="6991723" y="1645911"/>
            <a:ext cx="5975095" cy="5142262"/>
            <a:chOff x="3250363" y="1841461"/>
            <a:chExt cx="5890718" cy="5069647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BE37C0F-58E5-783A-B03A-95A793D8133B}"/>
                </a:ext>
              </a:extLst>
            </p:cNvPr>
            <p:cNvSpPr txBox="1"/>
            <p:nvPr/>
          </p:nvSpPr>
          <p:spPr>
            <a:xfrm>
              <a:off x="6411597" y="3152986"/>
              <a:ext cx="347661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B726BA9-1460-8550-D601-90E12351704A}"/>
                </a:ext>
              </a:extLst>
            </p:cNvPr>
            <p:cNvSpPr txBox="1"/>
            <p:nvPr/>
          </p:nvSpPr>
          <p:spPr>
            <a:xfrm>
              <a:off x="5752855" y="4972573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96F8A97F-6381-005F-4249-9DA295B8A806}"/>
                </a:ext>
              </a:extLst>
            </p:cNvPr>
            <p:cNvSpPr txBox="1"/>
            <p:nvPr/>
          </p:nvSpPr>
          <p:spPr>
            <a:xfrm flipH="1">
              <a:off x="7477165" y="6122692"/>
              <a:ext cx="60435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43281178-416F-4F4D-18F8-798C34E0EE97}"/>
                </a:ext>
              </a:extLst>
            </p:cNvPr>
            <p:cNvSpPr/>
            <p:nvPr/>
          </p:nvSpPr>
          <p:spPr>
            <a:xfrm rot="3206572">
              <a:off x="6081904" y="5086618"/>
              <a:ext cx="1534902" cy="15636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楕円 63">
              <a:extLst>
                <a:ext uri="{FF2B5EF4-FFF2-40B4-BE49-F238E27FC236}">
                  <a16:creationId xmlns:a16="http://schemas.microsoft.com/office/drawing/2014/main" id="{8DBA77CF-451D-EA59-5DF8-45E6D4E914AC}"/>
                </a:ext>
              </a:extLst>
            </p:cNvPr>
            <p:cNvSpPr/>
            <p:nvPr/>
          </p:nvSpPr>
          <p:spPr>
            <a:xfrm rot="3206572">
              <a:off x="4952489" y="2275064"/>
              <a:ext cx="1562400" cy="1563639"/>
            </a:xfrm>
            <a:prstGeom prst="ellipse">
              <a:avLst/>
            </a:prstGeom>
            <a:solidFill>
              <a:srgbClr val="FF9B9B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部分円 64">
              <a:extLst>
                <a:ext uri="{FF2B5EF4-FFF2-40B4-BE49-F238E27FC236}">
                  <a16:creationId xmlns:a16="http://schemas.microsoft.com/office/drawing/2014/main" id="{6FAB924C-87AB-F360-9974-511374DA8B44}"/>
                </a:ext>
              </a:extLst>
            </p:cNvPr>
            <p:cNvSpPr/>
            <p:nvPr/>
          </p:nvSpPr>
          <p:spPr>
            <a:xfrm rot="12896323">
              <a:off x="4947726" y="2275063"/>
              <a:ext cx="1562400" cy="1563639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1FD35B2F-1282-FA63-D8DB-7E5242FCBA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1719" y="5866731"/>
              <a:ext cx="36068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部分円 66">
              <a:extLst>
                <a:ext uri="{FF2B5EF4-FFF2-40B4-BE49-F238E27FC236}">
                  <a16:creationId xmlns:a16="http://schemas.microsoft.com/office/drawing/2014/main" id="{3FB18615-29E1-CDB0-5CE2-22CB5904B701}"/>
                </a:ext>
              </a:extLst>
            </p:cNvPr>
            <p:cNvSpPr/>
            <p:nvPr/>
          </p:nvSpPr>
          <p:spPr>
            <a:xfrm rot="12896323">
              <a:off x="6116362" y="5096577"/>
              <a:ext cx="1506089" cy="1563639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68" name="部分円 67">
              <a:extLst>
                <a:ext uri="{FF2B5EF4-FFF2-40B4-BE49-F238E27FC236}">
                  <a16:creationId xmlns:a16="http://schemas.microsoft.com/office/drawing/2014/main" id="{D294DF32-BD36-579F-2617-94F8B8960AB8}"/>
                </a:ext>
              </a:extLst>
            </p:cNvPr>
            <p:cNvSpPr/>
            <p:nvPr/>
          </p:nvSpPr>
          <p:spPr>
            <a:xfrm rot="1912123">
              <a:off x="6090620" y="5081288"/>
              <a:ext cx="1506089" cy="1563639"/>
            </a:xfrm>
            <a:prstGeom prst="pie">
              <a:avLst>
                <a:gd name="adj1" fmla="val 8911401"/>
                <a:gd name="adj2" fmla="val 1299100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9AAE3CA1-CC14-24C4-D35C-900AEC48B32F}"/>
                </a:ext>
              </a:extLst>
            </p:cNvPr>
            <p:cNvSpPr txBox="1"/>
            <p:nvPr/>
          </p:nvSpPr>
          <p:spPr>
            <a:xfrm>
              <a:off x="8715306" y="5475300"/>
              <a:ext cx="425775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ja-JP" altLang="en-US" sz="4000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9375A1C-E083-3CA0-BF7B-E490285113CB}"/>
                </a:ext>
              </a:extLst>
            </p:cNvPr>
            <p:cNvSpPr txBox="1"/>
            <p:nvPr/>
          </p:nvSpPr>
          <p:spPr>
            <a:xfrm>
              <a:off x="4885930" y="1841461"/>
              <a:ext cx="425775" cy="806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D72C8257-FCBB-9B72-D0A8-6BD5C75695E4}"/>
                </a:ext>
              </a:extLst>
            </p:cNvPr>
            <p:cNvSpPr txBox="1"/>
            <p:nvPr/>
          </p:nvSpPr>
          <p:spPr>
            <a:xfrm>
              <a:off x="3250363" y="3159871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48DBBE5-4679-CD42-244E-9A4A4FEF08C5}"/>
                </a:ext>
              </a:extLst>
            </p:cNvPr>
            <p:cNvSpPr txBox="1"/>
            <p:nvPr/>
          </p:nvSpPr>
          <p:spPr>
            <a:xfrm>
              <a:off x="4256220" y="5243605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  <p:sp>
          <p:nvSpPr>
            <p:cNvPr id="77" name="部分円 76">
              <a:extLst>
                <a:ext uri="{FF2B5EF4-FFF2-40B4-BE49-F238E27FC236}">
                  <a16:creationId xmlns:a16="http://schemas.microsoft.com/office/drawing/2014/main" id="{B81520DC-867E-57CD-CCDE-6FE1FA73423B}"/>
                </a:ext>
              </a:extLst>
            </p:cNvPr>
            <p:cNvSpPr/>
            <p:nvPr/>
          </p:nvSpPr>
          <p:spPr>
            <a:xfrm rot="2133003">
              <a:off x="4955648" y="2267691"/>
              <a:ext cx="1562400" cy="1563639"/>
            </a:xfrm>
            <a:prstGeom prst="pie">
              <a:avLst>
                <a:gd name="adj1" fmla="val 8682293"/>
                <a:gd name="adj2" fmla="val 12685927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EE68BF56-107B-9F97-1819-252C63C8F1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7098" y="3048101"/>
              <a:ext cx="4166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571881CE-3505-D4C5-EED3-8D002FFBCF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1706" y="2024778"/>
              <a:ext cx="1964967" cy="48863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B822632D-6029-214F-2CB7-58E7515F84DE}"/>
              </a:ext>
            </a:extLst>
          </p:cNvPr>
          <p:cNvSpPr/>
          <p:nvPr/>
        </p:nvSpPr>
        <p:spPr>
          <a:xfrm>
            <a:off x="6914735" y="179075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03C3684C-8C06-77DA-33FB-9DB153996868}"/>
              </a:ext>
            </a:extLst>
          </p:cNvPr>
          <p:cNvSpPr/>
          <p:nvPr/>
        </p:nvSpPr>
        <p:spPr>
          <a:xfrm>
            <a:off x="227285" y="2216845"/>
            <a:ext cx="6500200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spcCol="108000" rtlCol="0" anchor="ctr">
            <a:spAutoFit/>
          </a:bodyPr>
          <a:lstStyle/>
          <a:p>
            <a:r>
              <a:rPr lang="ja-JP" altLang="en-US" sz="28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は次のようにして説明することができる。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は平行線の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同位角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は対頂角であるから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はどちらも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に等しいから</a:t>
            </a:r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2E3B45-A420-F58E-D508-8A3BB696F8EA}"/>
              </a:ext>
            </a:extLst>
          </p:cNvPr>
          <p:cNvSpPr/>
          <p:nvPr/>
        </p:nvSpPr>
        <p:spPr bwMode="white">
          <a:xfrm>
            <a:off x="150769" y="3429000"/>
            <a:ext cx="6605631" cy="2959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623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E55BDE0-935B-97B4-C684-D03DFB16A670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  ２つの直線が平行の場合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EF5B7D1-8892-51AA-EE84-F050AB0C0D41}"/>
              </a:ext>
            </a:extLst>
          </p:cNvPr>
          <p:cNvGrpSpPr/>
          <p:nvPr/>
        </p:nvGrpSpPr>
        <p:grpSpPr>
          <a:xfrm>
            <a:off x="6991723" y="1645911"/>
            <a:ext cx="5975095" cy="5142262"/>
            <a:chOff x="3250363" y="1841461"/>
            <a:chExt cx="5890718" cy="5069647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BE37C0F-58E5-783A-B03A-95A793D8133B}"/>
                </a:ext>
              </a:extLst>
            </p:cNvPr>
            <p:cNvSpPr txBox="1"/>
            <p:nvPr/>
          </p:nvSpPr>
          <p:spPr>
            <a:xfrm>
              <a:off x="6411597" y="3152986"/>
              <a:ext cx="347661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B726BA9-1460-8550-D601-90E12351704A}"/>
                </a:ext>
              </a:extLst>
            </p:cNvPr>
            <p:cNvSpPr txBox="1"/>
            <p:nvPr/>
          </p:nvSpPr>
          <p:spPr>
            <a:xfrm>
              <a:off x="5752855" y="4972573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96F8A97F-6381-005F-4249-9DA295B8A806}"/>
                </a:ext>
              </a:extLst>
            </p:cNvPr>
            <p:cNvSpPr txBox="1"/>
            <p:nvPr/>
          </p:nvSpPr>
          <p:spPr>
            <a:xfrm flipH="1">
              <a:off x="7477165" y="6122692"/>
              <a:ext cx="60435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43281178-416F-4F4D-18F8-798C34E0EE97}"/>
                </a:ext>
              </a:extLst>
            </p:cNvPr>
            <p:cNvSpPr/>
            <p:nvPr/>
          </p:nvSpPr>
          <p:spPr>
            <a:xfrm rot="3206572">
              <a:off x="6081904" y="5086618"/>
              <a:ext cx="1534902" cy="15636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楕円 63">
              <a:extLst>
                <a:ext uri="{FF2B5EF4-FFF2-40B4-BE49-F238E27FC236}">
                  <a16:creationId xmlns:a16="http://schemas.microsoft.com/office/drawing/2014/main" id="{8DBA77CF-451D-EA59-5DF8-45E6D4E914AC}"/>
                </a:ext>
              </a:extLst>
            </p:cNvPr>
            <p:cNvSpPr/>
            <p:nvPr/>
          </p:nvSpPr>
          <p:spPr>
            <a:xfrm rot="3206572">
              <a:off x="4952489" y="2275064"/>
              <a:ext cx="1562400" cy="1563639"/>
            </a:xfrm>
            <a:prstGeom prst="ellipse">
              <a:avLst/>
            </a:prstGeom>
            <a:solidFill>
              <a:srgbClr val="FF9B9B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部分円 64">
              <a:extLst>
                <a:ext uri="{FF2B5EF4-FFF2-40B4-BE49-F238E27FC236}">
                  <a16:creationId xmlns:a16="http://schemas.microsoft.com/office/drawing/2014/main" id="{6FAB924C-87AB-F360-9974-511374DA8B44}"/>
                </a:ext>
              </a:extLst>
            </p:cNvPr>
            <p:cNvSpPr/>
            <p:nvPr/>
          </p:nvSpPr>
          <p:spPr>
            <a:xfrm rot="12896323">
              <a:off x="4947726" y="2275063"/>
              <a:ext cx="1562400" cy="1563639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1FD35B2F-1282-FA63-D8DB-7E5242FCBA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1719" y="5866731"/>
              <a:ext cx="36068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部分円 66">
              <a:extLst>
                <a:ext uri="{FF2B5EF4-FFF2-40B4-BE49-F238E27FC236}">
                  <a16:creationId xmlns:a16="http://schemas.microsoft.com/office/drawing/2014/main" id="{3FB18615-29E1-CDB0-5CE2-22CB5904B701}"/>
                </a:ext>
              </a:extLst>
            </p:cNvPr>
            <p:cNvSpPr/>
            <p:nvPr/>
          </p:nvSpPr>
          <p:spPr>
            <a:xfrm rot="12896323">
              <a:off x="6116362" y="5096577"/>
              <a:ext cx="1506089" cy="1563639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68" name="部分円 67">
              <a:extLst>
                <a:ext uri="{FF2B5EF4-FFF2-40B4-BE49-F238E27FC236}">
                  <a16:creationId xmlns:a16="http://schemas.microsoft.com/office/drawing/2014/main" id="{D294DF32-BD36-579F-2617-94F8B8960AB8}"/>
                </a:ext>
              </a:extLst>
            </p:cNvPr>
            <p:cNvSpPr/>
            <p:nvPr/>
          </p:nvSpPr>
          <p:spPr>
            <a:xfrm rot="1912123">
              <a:off x="6090620" y="5081288"/>
              <a:ext cx="1506089" cy="1563639"/>
            </a:xfrm>
            <a:prstGeom prst="pie">
              <a:avLst>
                <a:gd name="adj1" fmla="val 8911401"/>
                <a:gd name="adj2" fmla="val 1299100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9AAE3CA1-CC14-24C4-D35C-900AEC48B32F}"/>
                </a:ext>
              </a:extLst>
            </p:cNvPr>
            <p:cNvSpPr txBox="1"/>
            <p:nvPr/>
          </p:nvSpPr>
          <p:spPr>
            <a:xfrm>
              <a:off x="8715306" y="5475300"/>
              <a:ext cx="425775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ja-JP" altLang="en-US" sz="4000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9375A1C-E083-3CA0-BF7B-E490285113CB}"/>
                </a:ext>
              </a:extLst>
            </p:cNvPr>
            <p:cNvSpPr txBox="1"/>
            <p:nvPr/>
          </p:nvSpPr>
          <p:spPr>
            <a:xfrm>
              <a:off x="4885930" y="1841461"/>
              <a:ext cx="425775" cy="806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D72C8257-FCBB-9B72-D0A8-6BD5C75695E4}"/>
                </a:ext>
              </a:extLst>
            </p:cNvPr>
            <p:cNvSpPr txBox="1"/>
            <p:nvPr/>
          </p:nvSpPr>
          <p:spPr>
            <a:xfrm>
              <a:off x="3250363" y="3159871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48DBBE5-4679-CD42-244E-9A4A4FEF08C5}"/>
                </a:ext>
              </a:extLst>
            </p:cNvPr>
            <p:cNvSpPr txBox="1"/>
            <p:nvPr/>
          </p:nvSpPr>
          <p:spPr>
            <a:xfrm>
              <a:off x="4256220" y="5243605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  <p:sp>
          <p:nvSpPr>
            <p:cNvPr id="77" name="部分円 76">
              <a:extLst>
                <a:ext uri="{FF2B5EF4-FFF2-40B4-BE49-F238E27FC236}">
                  <a16:creationId xmlns:a16="http://schemas.microsoft.com/office/drawing/2014/main" id="{B81520DC-867E-57CD-CCDE-6FE1FA73423B}"/>
                </a:ext>
              </a:extLst>
            </p:cNvPr>
            <p:cNvSpPr/>
            <p:nvPr/>
          </p:nvSpPr>
          <p:spPr>
            <a:xfrm rot="2133003">
              <a:off x="4955648" y="2267691"/>
              <a:ext cx="1562400" cy="1563639"/>
            </a:xfrm>
            <a:prstGeom prst="pie">
              <a:avLst>
                <a:gd name="adj1" fmla="val 8682293"/>
                <a:gd name="adj2" fmla="val 12685927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EE68BF56-107B-9F97-1819-252C63C8F1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7098" y="3048101"/>
              <a:ext cx="4166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571881CE-3505-D4C5-EED3-8D002FFBCF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1706" y="2024778"/>
              <a:ext cx="1964967" cy="48863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B822632D-6029-214F-2CB7-58E7515F84DE}"/>
              </a:ext>
            </a:extLst>
          </p:cNvPr>
          <p:cNvSpPr/>
          <p:nvPr/>
        </p:nvSpPr>
        <p:spPr>
          <a:xfrm>
            <a:off x="6914735" y="179075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03C3684C-8C06-77DA-33FB-9DB153996868}"/>
              </a:ext>
            </a:extLst>
          </p:cNvPr>
          <p:cNvSpPr/>
          <p:nvPr/>
        </p:nvSpPr>
        <p:spPr>
          <a:xfrm>
            <a:off x="227285" y="2216845"/>
            <a:ext cx="6500200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spcCol="108000" rtlCol="0" anchor="ctr">
            <a:spAutoFit/>
          </a:bodyPr>
          <a:lstStyle/>
          <a:p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は次のようにして説明することができる。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は平行線の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同位角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は対頂角であるから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はどちらも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に等しいから</a:t>
            </a:r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2E3B45-A420-F58E-D508-8A3BB696F8EA}"/>
              </a:ext>
            </a:extLst>
          </p:cNvPr>
          <p:cNvSpPr/>
          <p:nvPr/>
        </p:nvSpPr>
        <p:spPr bwMode="white">
          <a:xfrm>
            <a:off x="150769" y="4000500"/>
            <a:ext cx="6605631" cy="2387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272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E55BDE0-935B-97B4-C684-D03DFB16A670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  ２つの直線が平行の場合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EF5B7D1-8892-51AA-EE84-F050AB0C0D41}"/>
              </a:ext>
            </a:extLst>
          </p:cNvPr>
          <p:cNvGrpSpPr/>
          <p:nvPr/>
        </p:nvGrpSpPr>
        <p:grpSpPr>
          <a:xfrm>
            <a:off x="6991723" y="1645911"/>
            <a:ext cx="5975095" cy="5142262"/>
            <a:chOff x="3250363" y="1841461"/>
            <a:chExt cx="5890718" cy="5069647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BE37C0F-58E5-783A-B03A-95A793D8133B}"/>
                </a:ext>
              </a:extLst>
            </p:cNvPr>
            <p:cNvSpPr txBox="1"/>
            <p:nvPr/>
          </p:nvSpPr>
          <p:spPr>
            <a:xfrm>
              <a:off x="6411597" y="3152986"/>
              <a:ext cx="347661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B726BA9-1460-8550-D601-90E12351704A}"/>
                </a:ext>
              </a:extLst>
            </p:cNvPr>
            <p:cNvSpPr txBox="1"/>
            <p:nvPr/>
          </p:nvSpPr>
          <p:spPr>
            <a:xfrm>
              <a:off x="5752855" y="4972573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96F8A97F-6381-005F-4249-9DA295B8A806}"/>
                </a:ext>
              </a:extLst>
            </p:cNvPr>
            <p:cNvSpPr txBox="1"/>
            <p:nvPr/>
          </p:nvSpPr>
          <p:spPr>
            <a:xfrm flipH="1">
              <a:off x="7477165" y="6122692"/>
              <a:ext cx="60435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43281178-416F-4F4D-18F8-798C34E0EE97}"/>
                </a:ext>
              </a:extLst>
            </p:cNvPr>
            <p:cNvSpPr/>
            <p:nvPr/>
          </p:nvSpPr>
          <p:spPr>
            <a:xfrm rot="3206572">
              <a:off x="6081904" y="5086618"/>
              <a:ext cx="1534902" cy="15636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楕円 63">
              <a:extLst>
                <a:ext uri="{FF2B5EF4-FFF2-40B4-BE49-F238E27FC236}">
                  <a16:creationId xmlns:a16="http://schemas.microsoft.com/office/drawing/2014/main" id="{8DBA77CF-451D-EA59-5DF8-45E6D4E914AC}"/>
                </a:ext>
              </a:extLst>
            </p:cNvPr>
            <p:cNvSpPr/>
            <p:nvPr/>
          </p:nvSpPr>
          <p:spPr>
            <a:xfrm rot="3206572">
              <a:off x="4952489" y="2275064"/>
              <a:ext cx="1562400" cy="1563639"/>
            </a:xfrm>
            <a:prstGeom prst="ellipse">
              <a:avLst/>
            </a:prstGeom>
            <a:solidFill>
              <a:srgbClr val="FF9B9B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部分円 64">
              <a:extLst>
                <a:ext uri="{FF2B5EF4-FFF2-40B4-BE49-F238E27FC236}">
                  <a16:creationId xmlns:a16="http://schemas.microsoft.com/office/drawing/2014/main" id="{6FAB924C-87AB-F360-9974-511374DA8B44}"/>
                </a:ext>
              </a:extLst>
            </p:cNvPr>
            <p:cNvSpPr/>
            <p:nvPr/>
          </p:nvSpPr>
          <p:spPr>
            <a:xfrm rot="12896323">
              <a:off x="4947726" y="2275063"/>
              <a:ext cx="1562400" cy="1563639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1FD35B2F-1282-FA63-D8DB-7E5242FCBA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1719" y="5866731"/>
              <a:ext cx="36068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部分円 66">
              <a:extLst>
                <a:ext uri="{FF2B5EF4-FFF2-40B4-BE49-F238E27FC236}">
                  <a16:creationId xmlns:a16="http://schemas.microsoft.com/office/drawing/2014/main" id="{3FB18615-29E1-CDB0-5CE2-22CB5904B701}"/>
                </a:ext>
              </a:extLst>
            </p:cNvPr>
            <p:cNvSpPr/>
            <p:nvPr/>
          </p:nvSpPr>
          <p:spPr>
            <a:xfrm rot="12896323">
              <a:off x="6116362" y="5096577"/>
              <a:ext cx="1506089" cy="1563639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68" name="部分円 67">
              <a:extLst>
                <a:ext uri="{FF2B5EF4-FFF2-40B4-BE49-F238E27FC236}">
                  <a16:creationId xmlns:a16="http://schemas.microsoft.com/office/drawing/2014/main" id="{D294DF32-BD36-579F-2617-94F8B8960AB8}"/>
                </a:ext>
              </a:extLst>
            </p:cNvPr>
            <p:cNvSpPr/>
            <p:nvPr/>
          </p:nvSpPr>
          <p:spPr>
            <a:xfrm rot="1912123">
              <a:off x="6090620" y="5081288"/>
              <a:ext cx="1506089" cy="1563639"/>
            </a:xfrm>
            <a:prstGeom prst="pie">
              <a:avLst>
                <a:gd name="adj1" fmla="val 8911401"/>
                <a:gd name="adj2" fmla="val 1299100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9AAE3CA1-CC14-24C4-D35C-900AEC48B32F}"/>
                </a:ext>
              </a:extLst>
            </p:cNvPr>
            <p:cNvSpPr txBox="1"/>
            <p:nvPr/>
          </p:nvSpPr>
          <p:spPr>
            <a:xfrm>
              <a:off x="8715306" y="5475300"/>
              <a:ext cx="425775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ja-JP" altLang="en-US" sz="4000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9375A1C-E083-3CA0-BF7B-E490285113CB}"/>
                </a:ext>
              </a:extLst>
            </p:cNvPr>
            <p:cNvSpPr txBox="1"/>
            <p:nvPr/>
          </p:nvSpPr>
          <p:spPr>
            <a:xfrm>
              <a:off x="4885930" y="1841461"/>
              <a:ext cx="425775" cy="806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D72C8257-FCBB-9B72-D0A8-6BD5C75695E4}"/>
                </a:ext>
              </a:extLst>
            </p:cNvPr>
            <p:cNvSpPr txBox="1"/>
            <p:nvPr/>
          </p:nvSpPr>
          <p:spPr>
            <a:xfrm>
              <a:off x="3250363" y="3159871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48DBBE5-4679-CD42-244E-9A4A4FEF08C5}"/>
                </a:ext>
              </a:extLst>
            </p:cNvPr>
            <p:cNvSpPr txBox="1"/>
            <p:nvPr/>
          </p:nvSpPr>
          <p:spPr>
            <a:xfrm>
              <a:off x="4256220" y="5243605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  <p:sp>
          <p:nvSpPr>
            <p:cNvPr id="77" name="部分円 76">
              <a:extLst>
                <a:ext uri="{FF2B5EF4-FFF2-40B4-BE49-F238E27FC236}">
                  <a16:creationId xmlns:a16="http://schemas.microsoft.com/office/drawing/2014/main" id="{B81520DC-867E-57CD-CCDE-6FE1FA73423B}"/>
                </a:ext>
              </a:extLst>
            </p:cNvPr>
            <p:cNvSpPr/>
            <p:nvPr/>
          </p:nvSpPr>
          <p:spPr>
            <a:xfrm rot="2133003">
              <a:off x="4955648" y="2267691"/>
              <a:ext cx="1562400" cy="1563639"/>
            </a:xfrm>
            <a:prstGeom prst="pie">
              <a:avLst>
                <a:gd name="adj1" fmla="val 8682293"/>
                <a:gd name="adj2" fmla="val 12685927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EE68BF56-107B-9F97-1819-252C63C8F1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7098" y="3048101"/>
              <a:ext cx="4166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571881CE-3505-D4C5-EED3-8D002FFBCF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1706" y="2024778"/>
              <a:ext cx="1964967" cy="48863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B822632D-6029-214F-2CB7-58E7515F84DE}"/>
              </a:ext>
            </a:extLst>
          </p:cNvPr>
          <p:cNvSpPr/>
          <p:nvPr/>
        </p:nvSpPr>
        <p:spPr>
          <a:xfrm>
            <a:off x="6914735" y="179075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03C3684C-8C06-77DA-33FB-9DB153996868}"/>
              </a:ext>
            </a:extLst>
          </p:cNvPr>
          <p:cNvSpPr/>
          <p:nvPr/>
        </p:nvSpPr>
        <p:spPr>
          <a:xfrm>
            <a:off x="227285" y="2216845"/>
            <a:ext cx="6500200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spcCol="108000" rtlCol="0" anchor="ctr">
            <a:spAutoFit/>
          </a:bodyPr>
          <a:lstStyle/>
          <a:p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は次のようにして説明することができる。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は平行線の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同位角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は対頂角であるから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はどちらも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に等しいから</a:t>
            </a:r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2E3B45-A420-F58E-D508-8A3BB696F8EA}"/>
              </a:ext>
            </a:extLst>
          </p:cNvPr>
          <p:cNvSpPr/>
          <p:nvPr/>
        </p:nvSpPr>
        <p:spPr bwMode="white">
          <a:xfrm>
            <a:off x="150769" y="4406900"/>
            <a:ext cx="6605631" cy="2387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968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E55BDE0-935B-97B4-C684-D03DFB16A670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  ２つの直線が平行の場合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EF5B7D1-8892-51AA-EE84-F050AB0C0D41}"/>
              </a:ext>
            </a:extLst>
          </p:cNvPr>
          <p:cNvGrpSpPr/>
          <p:nvPr/>
        </p:nvGrpSpPr>
        <p:grpSpPr>
          <a:xfrm>
            <a:off x="6991723" y="1645911"/>
            <a:ext cx="5975095" cy="5142262"/>
            <a:chOff x="3250363" y="1841461"/>
            <a:chExt cx="5890718" cy="5069647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BE37C0F-58E5-783A-B03A-95A793D8133B}"/>
                </a:ext>
              </a:extLst>
            </p:cNvPr>
            <p:cNvSpPr txBox="1"/>
            <p:nvPr/>
          </p:nvSpPr>
          <p:spPr>
            <a:xfrm>
              <a:off x="6411597" y="3152986"/>
              <a:ext cx="347661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B726BA9-1460-8550-D601-90E12351704A}"/>
                </a:ext>
              </a:extLst>
            </p:cNvPr>
            <p:cNvSpPr txBox="1"/>
            <p:nvPr/>
          </p:nvSpPr>
          <p:spPr>
            <a:xfrm>
              <a:off x="5752855" y="4972573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96F8A97F-6381-005F-4249-9DA295B8A806}"/>
                </a:ext>
              </a:extLst>
            </p:cNvPr>
            <p:cNvSpPr txBox="1"/>
            <p:nvPr/>
          </p:nvSpPr>
          <p:spPr>
            <a:xfrm flipH="1">
              <a:off x="7477165" y="6122692"/>
              <a:ext cx="60435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43281178-416F-4F4D-18F8-798C34E0EE97}"/>
                </a:ext>
              </a:extLst>
            </p:cNvPr>
            <p:cNvSpPr/>
            <p:nvPr/>
          </p:nvSpPr>
          <p:spPr>
            <a:xfrm rot="3206572">
              <a:off x="6081904" y="5086618"/>
              <a:ext cx="1534902" cy="15636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楕円 63">
              <a:extLst>
                <a:ext uri="{FF2B5EF4-FFF2-40B4-BE49-F238E27FC236}">
                  <a16:creationId xmlns:a16="http://schemas.microsoft.com/office/drawing/2014/main" id="{8DBA77CF-451D-EA59-5DF8-45E6D4E914AC}"/>
                </a:ext>
              </a:extLst>
            </p:cNvPr>
            <p:cNvSpPr/>
            <p:nvPr/>
          </p:nvSpPr>
          <p:spPr>
            <a:xfrm rot="3206572">
              <a:off x="4952489" y="2275064"/>
              <a:ext cx="1562400" cy="1563639"/>
            </a:xfrm>
            <a:prstGeom prst="ellipse">
              <a:avLst/>
            </a:prstGeom>
            <a:solidFill>
              <a:srgbClr val="FF9B9B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部分円 64">
              <a:extLst>
                <a:ext uri="{FF2B5EF4-FFF2-40B4-BE49-F238E27FC236}">
                  <a16:creationId xmlns:a16="http://schemas.microsoft.com/office/drawing/2014/main" id="{6FAB924C-87AB-F360-9974-511374DA8B44}"/>
                </a:ext>
              </a:extLst>
            </p:cNvPr>
            <p:cNvSpPr/>
            <p:nvPr/>
          </p:nvSpPr>
          <p:spPr>
            <a:xfrm rot="12896323">
              <a:off x="4947726" y="2275063"/>
              <a:ext cx="1562400" cy="1563639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1FD35B2F-1282-FA63-D8DB-7E5242FCBA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1719" y="5866731"/>
              <a:ext cx="36068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部分円 66">
              <a:extLst>
                <a:ext uri="{FF2B5EF4-FFF2-40B4-BE49-F238E27FC236}">
                  <a16:creationId xmlns:a16="http://schemas.microsoft.com/office/drawing/2014/main" id="{3FB18615-29E1-CDB0-5CE2-22CB5904B701}"/>
                </a:ext>
              </a:extLst>
            </p:cNvPr>
            <p:cNvSpPr/>
            <p:nvPr/>
          </p:nvSpPr>
          <p:spPr>
            <a:xfrm rot="12896323">
              <a:off x="6116362" y="5096577"/>
              <a:ext cx="1506089" cy="1563639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68" name="部分円 67">
              <a:extLst>
                <a:ext uri="{FF2B5EF4-FFF2-40B4-BE49-F238E27FC236}">
                  <a16:creationId xmlns:a16="http://schemas.microsoft.com/office/drawing/2014/main" id="{D294DF32-BD36-579F-2617-94F8B8960AB8}"/>
                </a:ext>
              </a:extLst>
            </p:cNvPr>
            <p:cNvSpPr/>
            <p:nvPr/>
          </p:nvSpPr>
          <p:spPr>
            <a:xfrm rot="1912123">
              <a:off x="6090620" y="5081288"/>
              <a:ext cx="1506089" cy="1563639"/>
            </a:xfrm>
            <a:prstGeom prst="pie">
              <a:avLst>
                <a:gd name="adj1" fmla="val 8911401"/>
                <a:gd name="adj2" fmla="val 1299100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9AAE3CA1-CC14-24C4-D35C-900AEC48B32F}"/>
                </a:ext>
              </a:extLst>
            </p:cNvPr>
            <p:cNvSpPr txBox="1"/>
            <p:nvPr/>
          </p:nvSpPr>
          <p:spPr>
            <a:xfrm>
              <a:off x="8715306" y="5475300"/>
              <a:ext cx="425775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ja-JP" altLang="en-US" sz="4000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9375A1C-E083-3CA0-BF7B-E490285113CB}"/>
                </a:ext>
              </a:extLst>
            </p:cNvPr>
            <p:cNvSpPr txBox="1"/>
            <p:nvPr/>
          </p:nvSpPr>
          <p:spPr>
            <a:xfrm>
              <a:off x="4885930" y="1841461"/>
              <a:ext cx="425775" cy="806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D72C8257-FCBB-9B72-D0A8-6BD5C75695E4}"/>
                </a:ext>
              </a:extLst>
            </p:cNvPr>
            <p:cNvSpPr txBox="1"/>
            <p:nvPr/>
          </p:nvSpPr>
          <p:spPr>
            <a:xfrm>
              <a:off x="3250363" y="3159871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48DBBE5-4679-CD42-244E-9A4A4FEF08C5}"/>
                </a:ext>
              </a:extLst>
            </p:cNvPr>
            <p:cNvSpPr txBox="1"/>
            <p:nvPr/>
          </p:nvSpPr>
          <p:spPr>
            <a:xfrm>
              <a:off x="4256220" y="5243605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  <p:sp>
          <p:nvSpPr>
            <p:cNvPr id="77" name="部分円 76">
              <a:extLst>
                <a:ext uri="{FF2B5EF4-FFF2-40B4-BE49-F238E27FC236}">
                  <a16:creationId xmlns:a16="http://schemas.microsoft.com/office/drawing/2014/main" id="{B81520DC-867E-57CD-CCDE-6FE1FA73423B}"/>
                </a:ext>
              </a:extLst>
            </p:cNvPr>
            <p:cNvSpPr/>
            <p:nvPr/>
          </p:nvSpPr>
          <p:spPr>
            <a:xfrm rot="2133003">
              <a:off x="4955648" y="2267691"/>
              <a:ext cx="1562400" cy="1563639"/>
            </a:xfrm>
            <a:prstGeom prst="pie">
              <a:avLst>
                <a:gd name="adj1" fmla="val 8682293"/>
                <a:gd name="adj2" fmla="val 12685927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EE68BF56-107B-9F97-1819-252C63C8F1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7098" y="3048101"/>
              <a:ext cx="4166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571881CE-3505-D4C5-EED3-8D002FFBCF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1706" y="2024778"/>
              <a:ext cx="1964967" cy="48863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B822632D-6029-214F-2CB7-58E7515F84DE}"/>
              </a:ext>
            </a:extLst>
          </p:cNvPr>
          <p:cNvSpPr/>
          <p:nvPr/>
        </p:nvSpPr>
        <p:spPr>
          <a:xfrm>
            <a:off x="6914735" y="179075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03C3684C-8C06-77DA-33FB-9DB153996868}"/>
              </a:ext>
            </a:extLst>
          </p:cNvPr>
          <p:cNvSpPr/>
          <p:nvPr/>
        </p:nvSpPr>
        <p:spPr>
          <a:xfrm>
            <a:off x="227285" y="2216845"/>
            <a:ext cx="6500200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spcCol="108000" rtlCol="0" anchor="ctr">
            <a:spAutoFit/>
          </a:bodyPr>
          <a:lstStyle/>
          <a:p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は次のようにして説明することができる。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は平行線の同位角であるから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はどちらも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に等しいから</a:t>
            </a:r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2E3B45-A420-F58E-D508-8A3BB696F8EA}"/>
              </a:ext>
            </a:extLst>
          </p:cNvPr>
          <p:cNvSpPr/>
          <p:nvPr/>
        </p:nvSpPr>
        <p:spPr bwMode="white">
          <a:xfrm>
            <a:off x="150769" y="4914900"/>
            <a:ext cx="6605631" cy="1841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54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AF304-C585-FEF6-0C2C-95AA9686A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モスク, アーキテクチャ, ドーム, 七面鳥, イスタンブール, イスラム教">
            <a:extLst>
              <a:ext uri="{FF2B5EF4-FFF2-40B4-BE49-F238E27FC236}">
                <a16:creationId xmlns:a16="http://schemas.microsoft.com/office/drawing/2014/main" id="{CD3042C1-C6A8-9E62-CEE0-1CD588794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34" y="0"/>
            <a:ext cx="102917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1121314-6BF2-6AC7-D5C4-49B240B7AAA3}"/>
              </a:ext>
            </a:extLst>
          </p:cNvPr>
          <p:cNvSpPr/>
          <p:nvPr/>
        </p:nvSpPr>
        <p:spPr>
          <a:xfrm>
            <a:off x="14615" y="0"/>
            <a:ext cx="12192001" cy="6920917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E632550-86FC-49B6-57EF-FC09EC8E3A20}"/>
              </a:ext>
            </a:extLst>
          </p:cNvPr>
          <p:cNvSpPr/>
          <p:nvPr/>
        </p:nvSpPr>
        <p:spPr>
          <a:xfrm>
            <a:off x="-14614" y="5320726"/>
            <a:ext cx="1219199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平行線と角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63C94B-78B3-6A0B-9D9F-398FA6FB7625}"/>
              </a:ext>
            </a:extLst>
          </p:cNvPr>
          <p:cNvSpPr txBox="1"/>
          <p:nvPr/>
        </p:nvSpPr>
        <p:spPr>
          <a:xfrm>
            <a:off x="9755026" y="5893670"/>
            <a:ext cx="2339102" cy="738664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400" b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＃</a:t>
            </a:r>
            <a:r>
              <a:rPr lang="ja-JP" altLang="en-US" sz="1400" b="1">
                <a:solidFill>
                  <a:schemeClr val="bg1"/>
                </a:solidFill>
              </a:rPr>
              <a:t>寺院</a:t>
            </a:r>
            <a:endParaRPr kumimoji="1" lang="en-US" altLang="ja-JP" sz="1400" b="1">
              <a:solidFill>
                <a:schemeClr val="bg1"/>
              </a:solidFill>
            </a:endParaRPr>
          </a:p>
          <a:p>
            <a:r>
              <a:rPr lang="ja-JP" altLang="en-US" sz="1400" b="1">
                <a:solidFill>
                  <a:schemeClr val="bg1"/>
                </a:solidFill>
              </a:rPr>
              <a:t>平行線と角は建築の世界で</a:t>
            </a:r>
            <a:endParaRPr lang="en-US" altLang="ja-JP" sz="1400" b="1">
              <a:solidFill>
                <a:schemeClr val="bg1"/>
              </a:solidFill>
            </a:endParaRPr>
          </a:p>
          <a:p>
            <a:r>
              <a:rPr kumimoji="1" lang="ja-JP" altLang="en-US" sz="1400" b="1">
                <a:solidFill>
                  <a:schemeClr val="bg1"/>
                </a:solidFill>
              </a:rPr>
              <a:t>大活躍です</a:t>
            </a:r>
          </a:p>
        </p:txBody>
      </p:sp>
    </p:spTree>
    <p:extLst>
      <p:ext uri="{BB962C8B-B14F-4D97-AF65-F5344CB8AC3E}">
        <p14:creationId xmlns:p14="http://schemas.microsoft.com/office/powerpoint/2010/main" val="3726075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E55BDE0-935B-97B4-C684-D03DFB16A670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  ２つの直線が平行の場合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EF5B7D1-8892-51AA-EE84-F050AB0C0D41}"/>
              </a:ext>
            </a:extLst>
          </p:cNvPr>
          <p:cNvGrpSpPr/>
          <p:nvPr/>
        </p:nvGrpSpPr>
        <p:grpSpPr>
          <a:xfrm>
            <a:off x="6991723" y="1645911"/>
            <a:ext cx="5975095" cy="5142262"/>
            <a:chOff x="3250363" y="1841461"/>
            <a:chExt cx="5890718" cy="5069647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BE37C0F-58E5-783A-B03A-95A793D8133B}"/>
                </a:ext>
              </a:extLst>
            </p:cNvPr>
            <p:cNvSpPr txBox="1"/>
            <p:nvPr/>
          </p:nvSpPr>
          <p:spPr>
            <a:xfrm>
              <a:off x="6411597" y="3152986"/>
              <a:ext cx="347661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B726BA9-1460-8550-D601-90E12351704A}"/>
                </a:ext>
              </a:extLst>
            </p:cNvPr>
            <p:cNvSpPr txBox="1"/>
            <p:nvPr/>
          </p:nvSpPr>
          <p:spPr>
            <a:xfrm>
              <a:off x="5752855" y="4972573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96F8A97F-6381-005F-4249-9DA295B8A806}"/>
                </a:ext>
              </a:extLst>
            </p:cNvPr>
            <p:cNvSpPr txBox="1"/>
            <p:nvPr/>
          </p:nvSpPr>
          <p:spPr>
            <a:xfrm flipH="1">
              <a:off x="7477165" y="6122692"/>
              <a:ext cx="60435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43281178-416F-4F4D-18F8-798C34E0EE97}"/>
                </a:ext>
              </a:extLst>
            </p:cNvPr>
            <p:cNvSpPr/>
            <p:nvPr/>
          </p:nvSpPr>
          <p:spPr>
            <a:xfrm rot="3206572">
              <a:off x="6081904" y="5086618"/>
              <a:ext cx="1534902" cy="15636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楕円 63">
              <a:extLst>
                <a:ext uri="{FF2B5EF4-FFF2-40B4-BE49-F238E27FC236}">
                  <a16:creationId xmlns:a16="http://schemas.microsoft.com/office/drawing/2014/main" id="{8DBA77CF-451D-EA59-5DF8-45E6D4E914AC}"/>
                </a:ext>
              </a:extLst>
            </p:cNvPr>
            <p:cNvSpPr/>
            <p:nvPr/>
          </p:nvSpPr>
          <p:spPr>
            <a:xfrm rot="3206572">
              <a:off x="4952489" y="2275064"/>
              <a:ext cx="1562400" cy="1563639"/>
            </a:xfrm>
            <a:prstGeom prst="ellipse">
              <a:avLst/>
            </a:prstGeom>
            <a:solidFill>
              <a:srgbClr val="FF9B9B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部分円 64">
              <a:extLst>
                <a:ext uri="{FF2B5EF4-FFF2-40B4-BE49-F238E27FC236}">
                  <a16:creationId xmlns:a16="http://schemas.microsoft.com/office/drawing/2014/main" id="{6FAB924C-87AB-F360-9974-511374DA8B44}"/>
                </a:ext>
              </a:extLst>
            </p:cNvPr>
            <p:cNvSpPr/>
            <p:nvPr/>
          </p:nvSpPr>
          <p:spPr>
            <a:xfrm rot="12896323">
              <a:off x="4947726" y="2275063"/>
              <a:ext cx="1562400" cy="1563639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1FD35B2F-1282-FA63-D8DB-7E5242FCBA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1719" y="5866731"/>
              <a:ext cx="36068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部分円 66">
              <a:extLst>
                <a:ext uri="{FF2B5EF4-FFF2-40B4-BE49-F238E27FC236}">
                  <a16:creationId xmlns:a16="http://schemas.microsoft.com/office/drawing/2014/main" id="{3FB18615-29E1-CDB0-5CE2-22CB5904B701}"/>
                </a:ext>
              </a:extLst>
            </p:cNvPr>
            <p:cNvSpPr/>
            <p:nvPr/>
          </p:nvSpPr>
          <p:spPr>
            <a:xfrm rot="12896323">
              <a:off x="6116362" y="5096577"/>
              <a:ext cx="1506089" cy="1563639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68" name="部分円 67">
              <a:extLst>
                <a:ext uri="{FF2B5EF4-FFF2-40B4-BE49-F238E27FC236}">
                  <a16:creationId xmlns:a16="http://schemas.microsoft.com/office/drawing/2014/main" id="{D294DF32-BD36-579F-2617-94F8B8960AB8}"/>
                </a:ext>
              </a:extLst>
            </p:cNvPr>
            <p:cNvSpPr/>
            <p:nvPr/>
          </p:nvSpPr>
          <p:spPr>
            <a:xfrm rot="1912123">
              <a:off x="6090620" y="5081288"/>
              <a:ext cx="1506089" cy="1563639"/>
            </a:xfrm>
            <a:prstGeom prst="pie">
              <a:avLst>
                <a:gd name="adj1" fmla="val 8911401"/>
                <a:gd name="adj2" fmla="val 1299100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9AAE3CA1-CC14-24C4-D35C-900AEC48B32F}"/>
                </a:ext>
              </a:extLst>
            </p:cNvPr>
            <p:cNvSpPr txBox="1"/>
            <p:nvPr/>
          </p:nvSpPr>
          <p:spPr>
            <a:xfrm>
              <a:off x="8715306" y="5475300"/>
              <a:ext cx="425775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ja-JP" altLang="en-US" sz="4000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9375A1C-E083-3CA0-BF7B-E490285113CB}"/>
                </a:ext>
              </a:extLst>
            </p:cNvPr>
            <p:cNvSpPr txBox="1"/>
            <p:nvPr/>
          </p:nvSpPr>
          <p:spPr>
            <a:xfrm>
              <a:off x="4885930" y="1841461"/>
              <a:ext cx="425775" cy="806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D72C8257-FCBB-9B72-D0A8-6BD5C75695E4}"/>
                </a:ext>
              </a:extLst>
            </p:cNvPr>
            <p:cNvSpPr txBox="1"/>
            <p:nvPr/>
          </p:nvSpPr>
          <p:spPr>
            <a:xfrm>
              <a:off x="3250363" y="3159871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48DBBE5-4679-CD42-244E-9A4A4FEF08C5}"/>
                </a:ext>
              </a:extLst>
            </p:cNvPr>
            <p:cNvSpPr txBox="1"/>
            <p:nvPr/>
          </p:nvSpPr>
          <p:spPr>
            <a:xfrm>
              <a:off x="4256220" y="5243605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  <p:sp>
          <p:nvSpPr>
            <p:cNvPr id="77" name="部分円 76">
              <a:extLst>
                <a:ext uri="{FF2B5EF4-FFF2-40B4-BE49-F238E27FC236}">
                  <a16:creationId xmlns:a16="http://schemas.microsoft.com/office/drawing/2014/main" id="{B81520DC-867E-57CD-CCDE-6FE1FA73423B}"/>
                </a:ext>
              </a:extLst>
            </p:cNvPr>
            <p:cNvSpPr/>
            <p:nvPr/>
          </p:nvSpPr>
          <p:spPr>
            <a:xfrm rot="2133003">
              <a:off x="4955648" y="2267691"/>
              <a:ext cx="1562400" cy="1563639"/>
            </a:xfrm>
            <a:prstGeom prst="pie">
              <a:avLst>
                <a:gd name="adj1" fmla="val 8682293"/>
                <a:gd name="adj2" fmla="val 12685927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EE68BF56-107B-9F97-1819-252C63C8F1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7098" y="3048101"/>
              <a:ext cx="4166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571881CE-3505-D4C5-EED3-8D002FFBCF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1706" y="2024778"/>
              <a:ext cx="1964967" cy="48863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B822632D-6029-214F-2CB7-58E7515F84DE}"/>
              </a:ext>
            </a:extLst>
          </p:cNvPr>
          <p:cNvSpPr/>
          <p:nvPr/>
        </p:nvSpPr>
        <p:spPr>
          <a:xfrm>
            <a:off x="6914735" y="179075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03C3684C-8C06-77DA-33FB-9DB153996868}"/>
              </a:ext>
            </a:extLst>
          </p:cNvPr>
          <p:cNvSpPr/>
          <p:nvPr/>
        </p:nvSpPr>
        <p:spPr>
          <a:xfrm>
            <a:off x="227285" y="2216845"/>
            <a:ext cx="6500200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spcCol="108000" rtlCol="0" anchor="ctr">
            <a:spAutoFit/>
          </a:bodyPr>
          <a:lstStyle/>
          <a:p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は次のようにして説明することができる。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は平行線の同位角であるから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はどちらも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に等しいから</a:t>
            </a:r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2E3B45-A420-F58E-D508-8A3BB696F8EA}"/>
              </a:ext>
            </a:extLst>
          </p:cNvPr>
          <p:cNvSpPr/>
          <p:nvPr/>
        </p:nvSpPr>
        <p:spPr bwMode="white">
          <a:xfrm>
            <a:off x="150769" y="5276274"/>
            <a:ext cx="6605631" cy="1442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096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E55BDE0-935B-97B4-C684-D03DFB16A670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  ２つの直線が平行の場合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EF5B7D1-8892-51AA-EE84-F050AB0C0D41}"/>
              </a:ext>
            </a:extLst>
          </p:cNvPr>
          <p:cNvGrpSpPr/>
          <p:nvPr/>
        </p:nvGrpSpPr>
        <p:grpSpPr>
          <a:xfrm>
            <a:off x="6991723" y="1645911"/>
            <a:ext cx="5975095" cy="5142262"/>
            <a:chOff x="3250363" y="1841461"/>
            <a:chExt cx="5890718" cy="5069647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BE37C0F-58E5-783A-B03A-95A793D8133B}"/>
                </a:ext>
              </a:extLst>
            </p:cNvPr>
            <p:cNvSpPr txBox="1"/>
            <p:nvPr/>
          </p:nvSpPr>
          <p:spPr>
            <a:xfrm>
              <a:off x="6411597" y="3152986"/>
              <a:ext cx="347661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B726BA9-1460-8550-D601-90E12351704A}"/>
                </a:ext>
              </a:extLst>
            </p:cNvPr>
            <p:cNvSpPr txBox="1"/>
            <p:nvPr/>
          </p:nvSpPr>
          <p:spPr>
            <a:xfrm>
              <a:off x="5752855" y="4972573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96F8A97F-6381-005F-4249-9DA295B8A806}"/>
                </a:ext>
              </a:extLst>
            </p:cNvPr>
            <p:cNvSpPr txBox="1"/>
            <p:nvPr/>
          </p:nvSpPr>
          <p:spPr>
            <a:xfrm flipH="1">
              <a:off x="7477165" y="6122692"/>
              <a:ext cx="60435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43281178-416F-4F4D-18F8-798C34E0EE97}"/>
                </a:ext>
              </a:extLst>
            </p:cNvPr>
            <p:cNvSpPr/>
            <p:nvPr/>
          </p:nvSpPr>
          <p:spPr>
            <a:xfrm rot="3206572">
              <a:off x="6081904" y="5086618"/>
              <a:ext cx="1534902" cy="15636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楕円 63">
              <a:extLst>
                <a:ext uri="{FF2B5EF4-FFF2-40B4-BE49-F238E27FC236}">
                  <a16:creationId xmlns:a16="http://schemas.microsoft.com/office/drawing/2014/main" id="{8DBA77CF-451D-EA59-5DF8-45E6D4E914AC}"/>
                </a:ext>
              </a:extLst>
            </p:cNvPr>
            <p:cNvSpPr/>
            <p:nvPr/>
          </p:nvSpPr>
          <p:spPr>
            <a:xfrm rot="3206572">
              <a:off x="4952489" y="2275064"/>
              <a:ext cx="1562400" cy="1563639"/>
            </a:xfrm>
            <a:prstGeom prst="ellipse">
              <a:avLst/>
            </a:prstGeom>
            <a:solidFill>
              <a:srgbClr val="FF9B9B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部分円 64">
              <a:extLst>
                <a:ext uri="{FF2B5EF4-FFF2-40B4-BE49-F238E27FC236}">
                  <a16:creationId xmlns:a16="http://schemas.microsoft.com/office/drawing/2014/main" id="{6FAB924C-87AB-F360-9974-511374DA8B44}"/>
                </a:ext>
              </a:extLst>
            </p:cNvPr>
            <p:cNvSpPr/>
            <p:nvPr/>
          </p:nvSpPr>
          <p:spPr>
            <a:xfrm rot="12896323">
              <a:off x="4947726" y="2275063"/>
              <a:ext cx="1562400" cy="1563639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1FD35B2F-1282-FA63-D8DB-7E5242FCBA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1719" y="5866731"/>
              <a:ext cx="36068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部分円 66">
              <a:extLst>
                <a:ext uri="{FF2B5EF4-FFF2-40B4-BE49-F238E27FC236}">
                  <a16:creationId xmlns:a16="http://schemas.microsoft.com/office/drawing/2014/main" id="{3FB18615-29E1-CDB0-5CE2-22CB5904B701}"/>
                </a:ext>
              </a:extLst>
            </p:cNvPr>
            <p:cNvSpPr/>
            <p:nvPr/>
          </p:nvSpPr>
          <p:spPr>
            <a:xfrm rot="12896323">
              <a:off x="6116362" y="5096577"/>
              <a:ext cx="1506089" cy="1563639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68" name="部分円 67">
              <a:extLst>
                <a:ext uri="{FF2B5EF4-FFF2-40B4-BE49-F238E27FC236}">
                  <a16:creationId xmlns:a16="http://schemas.microsoft.com/office/drawing/2014/main" id="{D294DF32-BD36-579F-2617-94F8B8960AB8}"/>
                </a:ext>
              </a:extLst>
            </p:cNvPr>
            <p:cNvSpPr/>
            <p:nvPr/>
          </p:nvSpPr>
          <p:spPr>
            <a:xfrm rot="1912123">
              <a:off x="6090620" y="5081288"/>
              <a:ext cx="1506089" cy="1563639"/>
            </a:xfrm>
            <a:prstGeom prst="pie">
              <a:avLst>
                <a:gd name="adj1" fmla="val 8911401"/>
                <a:gd name="adj2" fmla="val 1299100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9AAE3CA1-CC14-24C4-D35C-900AEC48B32F}"/>
                </a:ext>
              </a:extLst>
            </p:cNvPr>
            <p:cNvSpPr txBox="1"/>
            <p:nvPr/>
          </p:nvSpPr>
          <p:spPr>
            <a:xfrm>
              <a:off x="8715306" y="5475300"/>
              <a:ext cx="425775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ja-JP" altLang="en-US" sz="4000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9375A1C-E083-3CA0-BF7B-E490285113CB}"/>
                </a:ext>
              </a:extLst>
            </p:cNvPr>
            <p:cNvSpPr txBox="1"/>
            <p:nvPr/>
          </p:nvSpPr>
          <p:spPr>
            <a:xfrm>
              <a:off x="4885930" y="1841461"/>
              <a:ext cx="425775" cy="806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D72C8257-FCBB-9B72-D0A8-6BD5C75695E4}"/>
                </a:ext>
              </a:extLst>
            </p:cNvPr>
            <p:cNvSpPr txBox="1"/>
            <p:nvPr/>
          </p:nvSpPr>
          <p:spPr>
            <a:xfrm>
              <a:off x="3250363" y="3159871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48DBBE5-4679-CD42-244E-9A4A4FEF08C5}"/>
                </a:ext>
              </a:extLst>
            </p:cNvPr>
            <p:cNvSpPr txBox="1"/>
            <p:nvPr/>
          </p:nvSpPr>
          <p:spPr>
            <a:xfrm>
              <a:off x="4256220" y="5243605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  <p:sp>
          <p:nvSpPr>
            <p:cNvPr id="77" name="部分円 76">
              <a:extLst>
                <a:ext uri="{FF2B5EF4-FFF2-40B4-BE49-F238E27FC236}">
                  <a16:creationId xmlns:a16="http://schemas.microsoft.com/office/drawing/2014/main" id="{B81520DC-867E-57CD-CCDE-6FE1FA73423B}"/>
                </a:ext>
              </a:extLst>
            </p:cNvPr>
            <p:cNvSpPr/>
            <p:nvPr/>
          </p:nvSpPr>
          <p:spPr>
            <a:xfrm rot="2133003">
              <a:off x="4955648" y="2267691"/>
              <a:ext cx="1562400" cy="1563639"/>
            </a:xfrm>
            <a:prstGeom prst="pie">
              <a:avLst>
                <a:gd name="adj1" fmla="val 8682293"/>
                <a:gd name="adj2" fmla="val 12685927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EE68BF56-107B-9F97-1819-252C63C8F1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7098" y="3048101"/>
              <a:ext cx="4166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571881CE-3505-D4C5-EED3-8D002FFBCF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1706" y="2024778"/>
              <a:ext cx="1964967" cy="48863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B822632D-6029-214F-2CB7-58E7515F84DE}"/>
              </a:ext>
            </a:extLst>
          </p:cNvPr>
          <p:cNvSpPr/>
          <p:nvPr/>
        </p:nvSpPr>
        <p:spPr>
          <a:xfrm>
            <a:off x="6914735" y="179075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03C3684C-8C06-77DA-33FB-9DB153996868}"/>
              </a:ext>
            </a:extLst>
          </p:cNvPr>
          <p:cNvSpPr/>
          <p:nvPr/>
        </p:nvSpPr>
        <p:spPr>
          <a:xfrm>
            <a:off x="227285" y="2216845"/>
            <a:ext cx="6500200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spcCol="108000" rtlCol="0" anchor="ctr">
            <a:spAutoFit/>
          </a:bodyPr>
          <a:lstStyle/>
          <a:p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は次のようにして説明することができる。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は平行線の同位角であるから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は対頂角であるから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c=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はどちらも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に等しいから</a:t>
            </a:r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2E3B45-A420-F58E-D508-8A3BB696F8EA}"/>
              </a:ext>
            </a:extLst>
          </p:cNvPr>
          <p:cNvSpPr/>
          <p:nvPr/>
        </p:nvSpPr>
        <p:spPr bwMode="white">
          <a:xfrm>
            <a:off x="150769" y="5728837"/>
            <a:ext cx="6605631" cy="989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659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E55BDE0-935B-97B4-C684-D03DFB16A670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  ２つの直線が平行の場合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8EF5B7D1-8892-51AA-EE84-F050AB0C0D41}"/>
              </a:ext>
            </a:extLst>
          </p:cNvPr>
          <p:cNvGrpSpPr/>
          <p:nvPr/>
        </p:nvGrpSpPr>
        <p:grpSpPr>
          <a:xfrm>
            <a:off x="6991723" y="1645911"/>
            <a:ext cx="5975095" cy="5142262"/>
            <a:chOff x="3250363" y="1841461"/>
            <a:chExt cx="5890718" cy="5069647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0BE37C0F-58E5-783A-B03A-95A793D8133B}"/>
                </a:ext>
              </a:extLst>
            </p:cNvPr>
            <p:cNvSpPr txBox="1"/>
            <p:nvPr/>
          </p:nvSpPr>
          <p:spPr>
            <a:xfrm>
              <a:off x="6411597" y="3152986"/>
              <a:ext cx="347661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B726BA9-1460-8550-D601-90E12351704A}"/>
                </a:ext>
              </a:extLst>
            </p:cNvPr>
            <p:cNvSpPr txBox="1"/>
            <p:nvPr/>
          </p:nvSpPr>
          <p:spPr>
            <a:xfrm>
              <a:off x="5752855" y="4972573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96F8A97F-6381-005F-4249-9DA295B8A806}"/>
                </a:ext>
              </a:extLst>
            </p:cNvPr>
            <p:cNvSpPr txBox="1"/>
            <p:nvPr/>
          </p:nvSpPr>
          <p:spPr>
            <a:xfrm flipH="1">
              <a:off x="7477165" y="6122692"/>
              <a:ext cx="604353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43281178-416F-4F4D-18F8-798C34E0EE97}"/>
                </a:ext>
              </a:extLst>
            </p:cNvPr>
            <p:cNvSpPr/>
            <p:nvPr/>
          </p:nvSpPr>
          <p:spPr>
            <a:xfrm rot="3206572">
              <a:off x="6081904" y="5086618"/>
              <a:ext cx="1534902" cy="156363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楕円 63">
              <a:extLst>
                <a:ext uri="{FF2B5EF4-FFF2-40B4-BE49-F238E27FC236}">
                  <a16:creationId xmlns:a16="http://schemas.microsoft.com/office/drawing/2014/main" id="{8DBA77CF-451D-EA59-5DF8-45E6D4E914AC}"/>
                </a:ext>
              </a:extLst>
            </p:cNvPr>
            <p:cNvSpPr/>
            <p:nvPr/>
          </p:nvSpPr>
          <p:spPr>
            <a:xfrm rot="3206572">
              <a:off x="4952489" y="2275064"/>
              <a:ext cx="1562400" cy="1563639"/>
            </a:xfrm>
            <a:prstGeom prst="ellipse">
              <a:avLst/>
            </a:prstGeom>
            <a:solidFill>
              <a:srgbClr val="FF9B9B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部分円 64">
              <a:extLst>
                <a:ext uri="{FF2B5EF4-FFF2-40B4-BE49-F238E27FC236}">
                  <a16:creationId xmlns:a16="http://schemas.microsoft.com/office/drawing/2014/main" id="{6FAB924C-87AB-F360-9974-511374DA8B44}"/>
                </a:ext>
              </a:extLst>
            </p:cNvPr>
            <p:cNvSpPr/>
            <p:nvPr/>
          </p:nvSpPr>
          <p:spPr>
            <a:xfrm rot="12896323">
              <a:off x="4947726" y="2275063"/>
              <a:ext cx="1562400" cy="1563639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1FD35B2F-1282-FA63-D8DB-7E5242FCBA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1719" y="5866731"/>
              <a:ext cx="360684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部分円 66">
              <a:extLst>
                <a:ext uri="{FF2B5EF4-FFF2-40B4-BE49-F238E27FC236}">
                  <a16:creationId xmlns:a16="http://schemas.microsoft.com/office/drawing/2014/main" id="{3FB18615-29E1-CDB0-5CE2-22CB5904B701}"/>
                </a:ext>
              </a:extLst>
            </p:cNvPr>
            <p:cNvSpPr/>
            <p:nvPr/>
          </p:nvSpPr>
          <p:spPr>
            <a:xfrm rot="12896323">
              <a:off x="6116362" y="5096577"/>
              <a:ext cx="1506089" cy="1563639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68" name="部分円 67">
              <a:extLst>
                <a:ext uri="{FF2B5EF4-FFF2-40B4-BE49-F238E27FC236}">
                  <a16:creationId xmlns:a16="http://schemas.microsoft.com/office/drawing/2014/main" id="{D294DF32-BD36-579F-2617-94F8B8960AB8}"/>
                </a:ext>
              </a:extLst>
            </p:cNvPr>
            <p:cNvSpPr/>
            <p:nvPr/>
          </p:nvSpPr>
          <p:spPr>
            <a:xfrm rot="1912123">
              <a:off x="6090620" y="5081288"/>
              <a:ext cx="1506089" cy="1563639"/>
            </a:xfrm>
            <a:prstGeom prst="pie">
              <a:avLst>
                <a:gd name="adj1" fmla="val 8911401"/>
                <a:gd name="adj2" fmla="val 1299100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9AAE3CA1-CC14-24C4-D35C-900AEC48B32F}"/>
                </a:ext>
              </a:extLst>
            </p:cNvPr>
            <p:cNvSpPr txBox="1"/>
            <p:nvPr/>
          </p:nvSpPr>
          <p:spPr>
            <a:xfrm>
              <a:off x="8715306" y="5475300"/>
              <a:ext cx="425775" cy="6978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ja-JP" altLang="en-US" sz="4000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9375A1C-E083-3CA0-BF7B-E490285113CB}"/>
                </a:ext>
              </a:extLst>
            </p:cNvPr>
            <p:cNvSpPr txBox="1"/>
            <p:nvPr/>
          </p:nvSpPr>
          <p:spPr>
            <a:xfrm>
              <a:off x="4885930" y="1841461"/>
              <a:ext cx="425775" cy="8061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D72C8257-FCBB-9B72-D0A8-6BD5C75695E4}"/>
                </a:ext>
              </a:extLst>
            </p:cNvPr>
            <p:cNvSpPr txBox="1"/>
            <p:nvPr/>
          </p:nvSpPr>
          <p:spPr>
            <a:xfrm>
              <a:off x="3250363" y="3159871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48DBBE5-4679-CD42-244E-9A4A4FEF08C5}"/>
                </a:ext>
              </a:extLst>
            </p:cNvPr>
            <p:cNvSpPr txBox="1"/>
            <p:nvPr/>
          </p:nvSpPr>
          <p:spPr>
            <a:xfrm>
              <a:off x="4256220" y="5243605"/>
              <a:ext cx="42577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  <p:sp>
          <p:nvSpPr>
            <p:cNvPr id="77" name="部分円 76">
              <a:extLst>
                <a:ext uri="{FF2B5EF4-FFF2-40B4-BE49-F238E27FC236}">
                  <a16:creationId xmlns:a16="http://schemas.microsoft.com/office/drawing/2014/main" id="{B81520DC-867E-57CD-CCDE-6FE1FA73423B}"/>
                </a:ext>
              </a:extLst>
            </p:cNvPr>
            <p:cNvSpPr/>
            <p:nvPr/>
          </p:nvSpPr>
          <p:spPr>
            <a:xfrm rot="2133003">
              <a:off x="4955648" y="2267691"/>
              <a:ext cx="1562400" cy="1563639"/>
            </a:xfrm>
            <a:prstGeom prst="pie">
              <a:avLst>
                <a:gd name="adj1" fmla="val 8682293"/>
                <a:gd name="adj2" fmla="val 12685927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EE68BF56-107B-9F97-1819-252C63C8F1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7098" y="3048101"/>
              <a:ext cx="416687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571881CE-3505-D4C5-EED3-8D002FFBCF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11706" y="2024778"/>
              <a:ext cx="1964967" cy="488633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B822632D-6029-214F-2CB7-58E7515F84DE}"/>
              </a:ext>
            </a:extLst>
          </p:cNvPr>
          <p:cNvSpPr/>
          <p:nvPr/>
        </p:nvSpPr>
        <p:spPr>
          <a:xfrm>
            <a:off x="6914735" y="179075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03C3684C-8C06-77DA-33FB-9DB153996868}"/>
              </a:ext>
            </a:extLst>
          </p:cNvPr>
          <p:cNvSpPr/>
          <p:nvPr/>
        </p:nvSpPr>
        <p:spPr>
          <a:xfrm>
            <a:off x="227285" y="2216845"/>
            <a:ext cx="6500200" cy="3970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spcCol="108000" rtlCol="0" anchor="ctr">
            <a:spAutoFit/>
          </a:bodyPr>
          <a:lstStyle/>
          <a:p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 b="1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は次のようにして説明することができる。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は平行線の同位角であるから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は対頂角であるから</a:t>
            </a:r>
            <a:endParaRPr lang="en-US" altLang="ja-JP" sz="28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c=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</a:p>
          <a:p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はどちらも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8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に等しいから</a:t>
            </a:r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lang="en-US" altLang="ja-JP" sz="28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208E8A5-B754-4E31-3CA7-01803403B125}"/>
              </a:ext>
            </a:extLst>
          </p:cNvPr>
          <p:cNvSpPr txBox="1"/>
          <p:nvPr/>
        </p:nvSpPr>
        <p:spPr>
          <a:xfrm>
            <a:off x="299921" y="5814811"/>
            <a:ext cx="1991251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48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48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a=</a:t>
            </a:r>
            <a:r>
              <a:rPr lang="ja-JP" altLang="en-US" sz="48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48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87982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平行線の性質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6AAA3B-A916-FD6D-CA27-8E4F4367C0B4}"/>
              </a:ext>
            </a:extLst>
          </p:cNvPr>
          <p:cNvSpPr/>
          <p:nvPr/>
        </p:nvSpPr>
        <p:spPr>
          <a:xfrm>
            <a:off x="136917" y="2294822"/>
            <a:ext cx="6923434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２直線に１つの直線が交わるとき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２直線が平行ならば、同位角 は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等しい。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２直線が平行ならば、錯角 は等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しい。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96B0B14-9D41-CE63-3A39-24F7FA5B0C63}"/>
              </a:ext>
            </a:extLst>
          </p:cNvPr>
          <p:cNvSpPr/>
          <p:nvPr/>
        </p:nvSpPr>
        <p:spPr>
          <a:xfrm>
            <a:off x="4893289" y="3153230"/>
            <a:ext cx="1494762" cy="703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>
                <a:solidFill>
                  <a:srgbClr val="FF0000"/>
                </a:solidFill>
              </a:rPr>
              <a:t>?</a:t>
            </a:r>
            <a:endParaRPr kumimoji="1" lang="ja-JP" altLang="en-US" sz="4000" b="1">
              <a:solidFill>
                <a:srgbClr val="FF0000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060A5DE-2424-2977-46FC-28639B01B9C9}"/>
              </a:ext>
            </a:extLst>
          </p:cNvPr>
          <p:cNvSpPr/>
          <p:nvPr/>
        </p:nvSpPr>
        <p:spPr>
          <a:xfrm>
            <a:off x="4883059" y="4360487"/>
            <a:ext cx="1099122" cy="48678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>
                <a:solidFill>
                  <a:srgbClr val="FF0000"/>
                </a:solidFill>
              </a:rPr>
              <a:t>?</a:t>
            </a:r>
            <a:endParaRPr kumimoji="1" lang="ja-JP" altLang="en-US" sz="4000" b="1">
              <a:solidFill>
                <a:srgbClr val="FF0000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8053E96-8261-1044-C256-04F9636A0C7D}"/>
              </a:ext>
            </a:extLst>
          </p:cNvPr>
          <p:cNvSpPr/>
          <p:nvPr/>
        </p:nvSpPr>
        <p:spPr bwMode="white">
          <a:xfrm>
            <a:off x="150769" y="4212390"/>
            <a:ext cx="6705594" cy="989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98A49C22-BA3E-7054-DEE4-A48D9251882A}"/>
              </a:ext>
            </a:extLst>
          </p:cNvPr>
          <p:cNvGrpSpPr/>
          <p:nvPr/>
        </p:nvGrpSpPr>
        <p:grpSpPr>
          <a:xfrm>
            <a:off x="6914735" y="1671311"/>
            <a:ext cx="6153683" cy="5142262"/>
            <a:chOff x="6914735" y="1671311"/>
            <a:chExt cx="6153683" cy="5142262"/>
          </a:xfrm>
        </p:grpSpPr>
        <p:sp>
          <p:nvSpPr>
            <p:cNvPr id="42" name="部分円 41">
              <a:extLst>
                <a:ext uri="{FF2B5EF4-FFF2-40B4-BE49-F238E27FC236}">
                  <a16:creationId xmlns:a16="http://schemas.microsoft.com/office/drawing/2014/main" id="{35AAE64E-C492-50C5-3CA7-9D8C3A6AFD3A}"/>
                </a:ext>
              </a:extLst>
            </p:cNvPr>
            <p:cNvSpPr/>
            <p:nvPr/>
          </p:nvSpPr>
          <p:spPr>
            <a:xfrm rot="12896323">
              <a:off x="8817450" y="2101623"/>
              <a:ext cx="1584779" cy="1586036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43" name="部分円 42">
              <a:extLst>
                <a:ext uri="{FF2B5EF4-FFF2-40B4-BE49-F238E27FC236}">
                  <a16:creationId xmlns:a16="http://schemas.microsoft.com/office/drawing/2014/main" id="{E2E1E5D4-880D-328E-2DE9-5A1383031FC4}"/>
                </a:ext>
              </a:extLst>
            </p:cNvPr>
            <p:cNvSpPr/>
            <p:nvPr/>
          </p:nvSpPr>
          <p:spPr>
            <a:xfrm rot="12896323">
              <a:off x="10001744" y="4977448"/>
              <a:ext cx="1527662" cy="1586036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29312F28-A424-EB6C-3E8E-E464BD3CABF7}"/>
                </a:ext>
              </a:extLst>
            </p:cNvPr>
            <p:cNvSpPr/>
            <p:nvPr/>
          </p:nvSpPr>
          <p:spPr>
            <a:xfrm>
              <a:off x="6914735" y="1790751"/>
              <a:ext cx="5195124" cy="5022822"/>
            </a:xfrm>
            <a:prstGeom prst="rect">
              <a:avLst/>
            </a:prstGeom>
            <a:noFill/>
            <a:ln w="25400"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F121FFDD-F1DB-E83A-AC5B-A294BEA32E98}"/>
                </a:ext>
              </a:extLst>
            </p:cNvPr>
            <p:cNvGrpSpPr/>
            <p:nvPr/>
          </p:nvGrpSpPr>
          <p:grpSpPr>
            <a:xfrm>
              <a:off x="7093323" y="1671311"/>
              <a:ext cx="5975095" cy="5142262"/>
              <a:chOff x="3250363" y="1841461"/>
              <a:chExt cx="5890718" cy="5069647"/>
            </a:xfrm>
          </p:grpSpPr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1C979EE4-A7B6-2B1C-0B0B-AE0F1DFB6C6F}"/>
                  </a:ext>
                </a:extLst>
              </p:cNvPr>
              <p:cNvSpPr txBox="1"/>
              <p:nvPr/>
            </p:nvSpPr>
            <p:spPr>
              <a:xfrm>
                <a:off x="6411597" y="3152986"/>
                <a:ext cx="347661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a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C24F6266-3678-F85F-D8DC-1BA2CC064DCB}"/>
                  </a:ext>
                </a:extLst>
              </p:cNvPr>
              <p:cNvSpPr txBox="1"/>
              <p:nvPr/>
            </p:nvSpPr>
            <p:spPr>
              <a:xfrm>
                <a:off x="5752855" y="4972573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c</a:t>
                </a:r>
                <a:endParaRPr lang="ja-JP" altLang="en-US" sz="4000"/>
              </a:p>
            </p:txBody>
          </p: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68E9C21F-13B5-C938-2F27-FC916839A184}"/>
                  </a:ext>
                </a:extLst>
              </p:cNvPr>
              <p:cNvSpPr txBox="1"/>
              <p:nvPr/>
            </p:nvSpPr>
            <p:spPr>
              <a:xfrm flipH="1">
                <a:off x="7477165" y="6122692"/>
                <a:ext cx="60435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b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09F05B6D-905A-CE97-0E2A-F59BA46F834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21719" y="5866731"/>
                <a:ext cx="36068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08F46ADF-0544-BBFC-8C75-42F62DBBA5C4}"/>
                  </a:ext>
                </a:extLst>
              </p:cNvPr>
              <p:cNvSpPr txBox="1"/>
              <p:nvPr/>
            </p:nvSpPr>
            <p:spPr>
              <a:xfrm>
                <a:off x="8715306" y="5475300"/>
                <a:ext cx="425775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ja-JP" altLang="en-US" sz="4000"/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C6641453-BC50-78C4-B143-270B30A946B3}"/>
                  </a:ext>
                </a:extLst>
              </p:cNvPr>
              <p:cNvSpPr txBox="1"/>
              <p:nvPr/>
            </p:nvSpPr>
            <p:spPr>
              <a:xfrm>
                <a:off x="4885930" y="1841461"/>
                <a:ext cx="425775" cy="806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n</a:t>
                </a:r>
                <a:endParaRPr lang="ja-JP" altLang="en-US" sz="4000"/>
              </a:p>
            </p:txBody>
          </p:sp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BAB3B44-38ED-6C06-EF43-7160E3E1A5E0}"/>
                  </a:ext>
                </a:extLst>
              </p:cNvPr>
              <p:cNvSpPr txBox="1"/>
              <p:nvPr/>
            </p:nvSpPr>
            <p:spPr>
              <a:xfrm>
                <a:off x="3250363" y="3159871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Brush Script MT" panose="03060802040406070304" pitchFamily="66" charset="0"/>
                    <a:ea typeface="メイリオ" panose="020B0604030504040204" pitchFamily="50" charset="-128"/>
                  </a:rPr>
                  <a:t>l</a:t>
                </a:r>
                <a:endParaRPr lang="ja-JP" altLang="en-US" sz="4000">
                  <a:latin typeface="Brush Script MT" panose="03060802040406070304" pitchFamily="66" charset="0"/>
                </a:endParaRPr>
              </a:p>
            </p:txBody>
          </p:sp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DD02DA31-A96C-99CE-D59A-268DADC4AB5B}"/>
                  </a:ext>
                </a:extLst>
              </p:cNvPr>
              <p:cNvSpPr txBox="1"/>
              <p:nvPr/>
            </p:nvSpPr>
            <p:spPr>
              <a:xfrm>
                <a:off x="4256220" y="5243605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m</a:t>
                </a:r>
                <a:endParaRPr lang="ja-JP" altLang="en-US" sz="4000"/>
              </a:p>
            </p:txBody>
          </p:sp>
          <p:cxnSp>
            <p:nvCxnSpPr>
              <p:cNvPr id="54" name="直線コネクタ 53">
                <a:extLst>
                  <a:ext uri="{FF2B5EF4-FFF2-40B4-BE49-F238E27FC236}">
                    <a16:creationId xmlns:a16="http://schemas.microsoft.com/office/drawing/2014/main" id="{8A3C864A-1ECF-87EB-6158-50D09EC79A7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67098" y="3048101"/>
                <a:ext cx="41668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531FCFA8-4C43-24D6-A829-02194840308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11706" y="2024778"/>
                <a:ext cx="1964967" cy="488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337169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平行線の性質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6AAA3B-A916-FD6D-CA27-8E4F4367C0B4}"/>
              </a:ext>
            </a:extLst>
          </p:cNvPr>
          <p:cNvSpPr/>
          <p:nvPr/>
        </p:nvSpPr>
        <p:spPr>
          <a:xfrm>
            <a:off x="136917" y="2294822"/>
            <a:ext cx="6923434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２直線に１つの直線が交わるとき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２直線が平行ならば、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同位角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は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等しい。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２直線が平行ならば、錯角 は等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しい。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51AD9A3-2A8D-207A-DD03-7DEABF4D232C}"/>
              </a:ext>
            </a:extLst>
          </p:cNvPr>
          <p:cNvGrpSpPr/>
          <p:nvPr/>
        </p:nvGrpSpPr>
        <p:grpSpPr>
          <a:xfrm>
            <a:off x="6914735" y="1671311"/>
            <a:ext cx="6153683" cy="5142262"/>
            <a:chOff x="6914735" y="1671311"/>
            <a:chExt cx="6153683" cy="5142262"/>
          </a:xfrm>
        </p:grpSpPr>
        <p:sp>
          <p:nvSpPr>
            <p:cNvPr id="9" name="部分円 8">
              <a:extLst>
                <a:ext uri="{FF2B5EF4-FFF2-40B4-BE49-F238E27FC236}">
                  <a16:creationId xmlns:a16="http://schemas.microsoft.com/office/drawing/2014/main" id="{3F4CD2B6-E7FC-AFD8-FAD3-BBA495DB88F0}"/>
                </a:ext>
              </a:extLst>
            </p:cNvPr>
            <p:cNvSpPr/>
            <p:nvPr/>
          </p:nvSpPr>
          <p:spPr>
            <a:xfrm rot="12896323">
              <a:off x="8817450" y="2101623"/>
              <a:ext cx="1584779" cy="1586036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0" name="部分円 9">
              <a:extLst>
                <a:ext uri="{FF2B5EF4-FFF2-40B4-BE49-F238E27FC236}">
                  <a16:creationId xmlns:a16="http://schemas.microsoft.com/office/drawing/2014/main" id="{9E3EA0B5-0D8C-B7FC-7C86-89315D3A7911}"/>
                </a:ext>
              </a:extLst>
            </p:cNvPr>
            <p:cNvSpPr/>
            <p:nvPr/>
          </p:nvSpPr>
          <p:spPr>
            <a:xfrm rot="12896323">
              <a:off x="10001744" y="4977448"/>
              <a:ext cx="1527662" cy="1586036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C5E6D3A5-9069-DAB2-EA0E-C6D7278750AB}"/>
                </a:ext>
              </a:extLst>
            </p:cNvPr>
            <p:cNvSpPr/>
            <p:nvPr/>
          </p:nvSpPr>
          <p:spPr>
            <a:xfrm>
              <a:off x="6914735" y="1790751"/>
              <a:ext cx="5195124" cy="5022822"/>
            </a:xfrm>
            <a:prstGeom prst="rect">
              <a:avLst/>
            </a:prstGeom>
            <a:noFill/>
            <a:ln w="25400"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392EBBA6-2039-3976-ECE9-492EE7BD7C0D}"/>
                </a:ext>
              </a:extLst>
            </p:cNvPr>
            <p:cNvGrpSpPr/>
            <p:nvPr/>
          </p:nvGrpSpPr>
          <p:grpSpPr>
            <a:xfrm>
              <a:off x="7093323" y="1671311"/>
              <a:ext cx="5975095" cy="5142262"/>
              <a:chOff x="3250363" y="1841461"/>
              <a:chExt cx="5890718" cy="5069647"/>
            </a:xfrm>
          </p:grpSpPr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51D9727E-52D8-7608-2CCF-DE1725FD98B2}"/>
                  </a:ext>
                </a:extLst>
              </p:cNvPr>
              <p:cNvSpPr txBox="1"/>
              <p:nvPr/>
            </p:nvSpPr>
            <p:spPr>
              <a:xfrm>
                <a:off x="6411597" y="3152986"/>
                <a:ext cx="347661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a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DD23A26D-C0ED-5A42-CB7E-E0008A500747}"/>
                  </a:ext>
                </a:extLst>
              </p:cNvPr>
              <p:cNvSpPr txBox="1"/>
              <p:nvPr/>
            </p:nvSpPr>
            <p:spPr>
              <a:xfrm>
                <a:off x="5752855" y="4972573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c</a:t>
                </a:r>
                <a:endParaRPr lang="ja-JP" altLang="en-US" sz="4000"/>
              </a:p>
            </p:txBody>
          </p: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82551C7-DDAF-C772-77E9-5C2AD8FFA72A}"/>
                  </a:ext>
                </a:extLst>
              </p:cNvPr>
              <p:cNvSpPr txBox="1"/>
              <p:nvPr/>
            </p:nvSpPr>
            <p:spPr>
              <a:xfrm flipH="1">
                <a:off x="7477165" y="6122692"/>
                <a:ext cx="60435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b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F367229C-3EB1-D6C0-BDDD-201B102EAFB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21719" y="5866731"/>
                <a:ext cx="36068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BAF32B59-57EA-0C0C-372F-B31C4D363942}"/>
                  </a:ext>
                </a:extLst>
              </p:cNvPr>
              <p:cNvSpPr txBox="1"/>
              <p:nvPr/>
            </p:nvSpPr>
            <p:spPr>
              <a:xfrm>
                <a:off x="8715306" y="5475300"/>
                <a:ext cx="425775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ja-JP" altLang="en-US" sz="4000"/>
              </a:p>
            </p:txBody>
          </p: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75C76182-4169-43A8-9F93-D27C0A8530B0}"/>
                  </a:ext>
                </a:extLst>
              </p:cNvPr>
              <p:cNvSpPr txBox="1"/>
              <p:nvPr/>
            </p:nvSpPr>
            <p:spPr>
              <a:xfrm>
                <a:off x="4885930" y="1841461"/>
                <a:ext cx="425775" cy="806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n</a:t>
                </a:r>
                <a:endParaRPr lang="ja-JP" altLang="en-US" sz="4000"/>
              </a:p>
            </p:txBody>
          </p: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4186E74-38E4-3A4E-89F2-FAEACF9A7098}"/>
                  </a:ext>
                </a:extLst>
              </p:cNvPr>
              <p:cNvSpPr txBox="1"/>
              <p:nvPr/>
            </p:nvSpPr>
            <p:spPr>
              <a:xfrm>
                <a:off x="3250363" y="3159871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Brush Script MT" panose="03060802040406070304" pitchFamily="66" charset="0"/>
                    <a:ea typeface="メイリオ" panose="020B0604030504040204" pitchFamily="50" charset="-128"/>
                  </a:rPr>
                  <a:t>l</a:t>
                </a:r>
                <a:endParaRPr lang="ja-JP" altLang="en-US" sz="4000">
                  <a:latin typeface="Brush Script MT" panose="03060802040406070304" pitchFamily="66" charset="0"/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823D534-A1CE-DEC5-EEFA-14DBB38C1706}"/>
                  </a:ext>
                </a:extLst>
              </p:cNvPr>
              <p:cNvSpPr txBox="1"/>
              <p:nvPr/>
            </p:nvSpPr>
            <p:spPr>
              <a:xfrm>
                <a:off x="4256220" y="5243605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m</a:t>
                </a:r>
                <a:endParaRPr lang="ja-JP" altLang="en-US" sz="4000"/>
              </a:p>
            </p:txBody>
          </p: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238BA487-E76B-4F25-EC50-ACC85D18A9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67098" y="3048101"/>
                <a:ext cx="41668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D84B92DE-D8E3-0EB6-B7E4-CD7214A7A1A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11706" y="2024778"/>
                <a:ext cx="1964967" cy="488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060A5DE-2424-2977-46FC-28639B01B9C9}"/>
              </a:ext>
            </a:extLst>
          </p:cNvPr>
          <p:cNvSpPr/>
          <p:nvPr/>
        </p:nvSpPr>
        <p:spPr>
          <a:xfrm>
            <a:off x="4883059" y="4294726"/>
            <a:ext cx="1099122" cy="703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>
                <a:solidFill>
                  <a:srgbClr val="FF0000"/>
                </a:solidFill>
              </a:rPr>
              <a:t>?</a:t>
            </a:r>
            <a:endParaRPr kumimoji="1" lang="ja-JP" altLang="en-US" sz="4000" b="1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2A43D6E-0A0A-8A14-7647-7538629F85CA}"/>
              </a:ext>
            </a:extLst>
          </p:cNvPr>
          <p:cNvSpPr/>
          <p:nvPr/>
        </p:nvSpPr>
        <p:spPr bwMode="white">
          <a:xfrm>
            <a:off x="180365" y="4262731"/>
            <a:ext cx="6705594" cy="989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910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平行線の性質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6AAA3B-A916-FD6D-CA27-8E4F4367C0B4}"/>
              </a:ext>
            </a:extLst>
          </p:cNvPr>
          <p:cNvSpPr/>
          <p:nvPr/>
        </p:nvSpPr>
        <p:spPr>
          <a:xfrm>
            <a:off x="136917" y="2294822"/>
            <a:ext cx="6923434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２直線に１つの直線が交わるとき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２直線が平行ならば、同位角 は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等しい。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２直線が平行ならば、錯角 は等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しい。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060A5DE-2424-2977-46FC-28639B01B9C9}"/>
              </a:ext>
            </a:extLst>
          </p:cNvPr>
          <p:cNvSpPr/>
          <p:nvPr/>
        </p:nvSpPr>
        <p:spPr>
          <a:xfrm>
            <a:off x="4883059" y="4144085"/>
            <a:ext cx="1099122" cy="703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>
                <a:solidFill>
                  <a:srgbClr val="FF0000"/>
                </a:solidFill>
              </a:rPr>
              <a:t>?</a:t>
            </a:r>
            <a:endParaRPr kumimoji="1" lang="ja-JP" altLang="en-US" sz="4000" b="1">
              <a:solidFill>
                <a:srgbClr val="FF0000"/>
              </a:solidFill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C5D303F1-6A8C-3480-9C2F-9EF24A17F01A}"/>
              </a:ext>
            </a:extLst>
          </p:cNvPr>
          <p:cNvGrpSpPr/>
          <p:nvPr/>
        </p:nvGrpSpPr>
        <p:grpSpPr>
          <a:xfrm>
            <a:off x="6914735" y="1671311"/>
            <a:ext cx="6153683" cy="5142262"/>
            <a:chOff x="6914735" y="1671311"/>
            <a:chExt cx="6153683" cy="5142262"/>
          </a:xfrm>
        </p:grpSpPr>
        <p:sp>
          <p:nvSpPr>
            <p:cNvPr id="36" name="部分円 35">
              <a:extLst>
                <a:ext uri="{FF2B5EF4-FFF2-40B4-BE49-F238E27FC236}">
                  <a16:creationId xmlns:a16="http://schemas.microsoft.com/office/drawing/2014/main" id="{8B7BF89D-68F9-B74B-E9E3-1758031BC276}"/>
                </a:ext>
              </a:extLst>
            </p:cNvPr>
            <p:cNvSpPr/>
            <p:nvPr/>
          </p:nvSpPr>
          <p:spPr>
            <a:xfrm rot="2067691">
              <a:off x="9973169" y="4948873"/>
              <a:ext cx="1527662" cy="1586036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35" name="部分円 34">
              <a:extLst>
                <a:ext uri="{FF2B5EF4-FFF2-40B4-BE49-F238E27FC236}">
                  <a16:creationId xmlns:a16="http://schemas.microsoft.com/office/drawing/2014/main" id="{A1E3F989-22BF-9EDD-626B-08280B3B5597}"/>
                </a:ext>
              </a:extLst>
            </p:cNvPr>
            <p:cNvSpPr/>
            <p:nvPr/>
          </p:nvSpPr>
          <p:spPr>
            <a:xfrm rot="12896323">
              <a:off x="8817450" y="2101623"/>
              <a:ext cx="1584779" cy="1586036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0E22D071-2121-3740-DFD0-5DA98E420193}"/>
                </a:ext>
              </a:extLst>
            </p:cNvPr>
            <p:cNvSpPr/>
            <p:nvPr/>
          </p:nvSpPr>
          <p:spPr>
            <a:xfrm>
              <a:off x="6914735" y="1790751"/>
              <a:ext cx="5195124" cy="5022822"/>
            </a:xfrm>
            <a:prstGeom prst="rect">
              <a:avLst/>
            </a:prstGeom>
            <a:noFill/>
            <a:ln w="25400"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7C09D914-C0F5-0F27-A57F-B8BF2EDE8D18}"/>
                </a:ext>
              </a:extLst>
            </p:cNvPr>
            <p:cNvGrpSpPr/>
            <p:nvPr/>
          </p:nvGrpSpPr>
          <p:grpSpPr>
            <a:xfrm>
              <a:off x="7093323" y="1671311"/>
              <a:ext cx="5975095" cy="5142262"/>
              <a:chOff x="3250363" y="1841461"/>
              <a:chExt cx="5890718" cy="5069647"/>
            </a:xfrm>
          </p:grpSpPr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A3EA64C-56B7-4598-C090-88DF85769754}"/>
                  </a:ext>
                </a:extLst>
              </p:cNvPr>
              <p:cNvSpPr txBox="1"/>
              <p:nvPr/>
            </p:nvSpPr>
            <p:spPr>
              <a:xfrm>
                <a:off x="6411597" y="3152986"/>
                <a:ext cx="347661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a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4D44ED6-FAF6-D1B5-EE43-11F44E50CD08}"/>
                  </a:ext>
                </a:extLst>
              </p:cNvPr>
              <p:cNvSpPr txBox="1"/>
              <p:nvPr/>
            </p:nvSpPr>
            <p:spPr>
              <a:xfrm>
                <a:off x="5752855" y="4972573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c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CD45491D-7A81-44A3-470A-4A96A8F23D3C}"/>
                  </a:ext>
                </a:extLst>
              </p:cNvPr>
              <p:cNvSpPr txBox="1"/>
              <p:nvPr/>
            </p:nvSpPr>
            <p:spPr>
              <a:xfrm flipH="1">
                <a:off x="7477165" y="6122692"/>
                <a:ext cx="60435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b</a:t>
                </a:r>
                <a:endParaRPr lang="ja-JP" altLang="en-US" sz="4000"/>
              </a:p>
            </p:txBody>
          </p: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DB184379-8515-607D-D266-9A39764C2CD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21719" y="5866731"/>
                <a:ext cx="36068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0BCDFC5-E1FD-9015-5DD9-30113D698A8D}"/>
                  </a:ext>
                </a:extLst>
              </p:cNvPr>
              <p:cNvSpPr txBox="1"/>
              <p:nvPr/>
            </p:nvSpPr>
            <p:spPr>
              <a:xfrm>
                <a:off x="8715306" y="5475300"/>
                <a:ext cx="425775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ja-JP" altLang="en-US" sz="4000"/>
              </a:p>
            </p:txBody>
          </p:sp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7AC14B4-5FCC-DCFB-86E2-7F4BF92E7B21}"/>
                  </a:ext>
                </a:extLst>
              </p:cNvPr>
              <p:cNvSpPr txBox="1"/>
              <p:nvPr/>
            </p:nvSpPr>
            <p:spPr>
              <a:xfrm>
                <a:off x="4885930" y="1841461"/>
                <a:ext cx="425775" cy="806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n</a:t>
                </a:r>
                <a:endParaRPr lang="ja-JP" altLang="en-US" sz="4000"/>
              </a:p>
            </p:txBody>
          </p: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B7F57C5-E8D7-AEB3-FC29-0135DBEAF399}"/>
                  </a:ext>
                </a:extLst>
              </p:cNvPr>
              <p:cNvSpPr txBox="1"/>
              <p:nvPr/>
            </p:nvSpPr>
            <p:spPr>
              <a:xfrm>
                <a:off x="3250363" y="3159871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Brush Script MT" panose="03060802040406070304" pitchFamily="66" charset="0"/>
                    <a:ea typeface="メイリオ" panose="020B0604030504040204" pitchFamily="50" charset="-128"/>
                  </a:rPr>
                  <a:t>l</a:t>
                </a:r>
                <a:endParaRPr lang="ja-JP" altLang="en-US" sz="4000">
                  <a:latin typeface="Brush Script MT" panose="03060802040406070304" pitchFamily="66" charset="0"/>
                </a:endParaRPr>
              </a:p>
            </p:txBody>
          </p: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2D903E6C-7413-5566-5811-705CDE674F08}"/>
                  </a:ext>
                </a:extLst>
              </p:cNvPr>
              <p:cNvSpPr txBox="1"/>
              <p:nvPr/>
            </p:nvSpPr>
            <p:spPr>
              <a:xfrm>
                <a:off x="4256220" y="5243605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m</a:t>
                </a:r>
                <a:endParaRPr lang="ja-JP" altLang="en-US" sz="4000"/>
              </a:p>
            </p:txBody>
          </p: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41B5D4F6-01A1-077C-A9E8-7AEE6F3C63B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67098" y="3048101"/>
                <a:ext cx="41668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27EABD1C-C15C-466B-8F5E-7F2989AF3EC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11706" y="2024778"/>
                <a:ext cx="1964967" cy="488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91519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平行線の性質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6AAA3B-A916-FD6D-CA27-8E4F4367C0B4}"/>
              </a:ext>
            </a:extLst>
          </p:cNvPr>
          <p:cNvSpPr/>
          <p:nvPr/>
        </p:nvSpPr>
        <p:spPr>
          <a:xfrm>
            <a:off x="136917" y="2294822"/>
            <a:ext cx="6923434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２直線に１つの直線が交わるとき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２直線が平行ならば、同位角 は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等しい。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２直線が平行ならば、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錯角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は等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しい。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FAA9236-9BF4-9443-1887-760B89D54E9B}"/>
              </a:ext>
            </a:extLst>
          </p:cNvPr>
          <p:cNvGrpSpPr/>
          <p:nvPr/>
        </p:nvGrpSpPr>
        <p:grpSpPr>
          <a:xfrm>
            <a:off x="6914735" y="1671311"/>
            <a:ext cx="6153683" cy="5142262"/>
            <a:chOff x="6914735" y="1671311"/>
            <a:chExt cx="6153683" cy="5142262"/>
          </a:xfrm>
        </p:grpSpPr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2A619750-9EAB-9176-A553-8848E2F0800C}"/>
                </a:ext>
              </a:extLst>
            </p:cNvPr>
            <p:cNvSpPr/>
            <p:nvPr/>
          </p:nvSpPr>
          <p:spPr>
            <a:xfrm rot="2067691">
              <a:off x="9973169" y="4948873"/>
              <a:ext cx="1527662" cy="1586036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4" name="部分円 13">
              <a:extLst>
                <a:ext uri="{FF2B5EF4-FFF2-40B4-BE49-F238E27FC236}">
                  <a16:creationId xmlns:a16="http://schemas.microsoft.com/office/drawing/2014/main" id="{74AEB302-F272-47B1-96EE-D00B4A9D2CC8}"/>
                </a:ext>
              </a:extLst>
            </p:cNvPr>
            <p:cNvSpPr/>
            <p:nvPr/>
          </p:nvSpPr>
          <p:spPr>
            <a:xfrm rot="12896323">
              <a:off x="8817450" y="2101623"/>
              <a:ext cx="1584779" cy="1586036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01F66939-9825-B75F-7EAD-1B930170919D}"/>
                </a:ext>
              </a:extLst>
            </p:cNvPr>
            <p:cNvSpPr/>
            <p:nvPr/>
          </p:nvSpPr>
          <p:spPr>
            <a:xfrm>
              <a:off x="6914735" y="1790751"/>
              <a:ext cx="5195124" cy="5022822"/>
            </a:xfrm>
            <a:prstGeom prst="rect">
              <a:avLst/>
            </a:prstGeom>
            <a:noFill/>
            <a:ln w="25400"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22A1A8FF-CF5B-F50A-6AC7-96FDEB6BE59E}"/>
                </a:ext>
              </a:extLst>
            </p:cNvPr>
            <p:cNvGrpSpPr/>
            <p:nvPr/>
          </p:nvGrpSpPr>
          <p:grpSpPr>
            <a:xfrm>
              <a:off x="7093323" y="1671311"/>
              <a:ext cx="5975095" cy="5142262"/>
              <a:chOff x="3250363" y="1841461"/>
              <a:chExt cx="5890718" cy="5069647"/>
            </a:xfrm>
          </p:grpSpPr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2F202C8-C976-E877-CC12-A9589C1D3A9F}"/>
                  </a:ext>
                </a:extLst>
              </p:cNvPr>
              <p:cNvSpPr txBox="1"/>
              <p:nvPr/>
            </p:nvSpPr>
            <p:spPr>
              <a:xfrm>
                <a:off x="6411597" y="3152986"/>
                <a:ext cx="347661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a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A9A8E7C-8836-7FA6-27BF-33F461FCF2CF}"/>
                  </a:ext>
                </a:extLst>
              </p:cNvPr>
              <p:cNvSpPr txBox="1"/>
              <p:nvPr/>
            </p:nvSpPr>
            <p:spPr>
              <a:xfrm>
                <a:off x="5752855" y="4972573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c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A4A2DB4-57C4-32FA-4882-A7C00295D227}"/>
                  </a:ext>
                </a:extLst>
              </p:cNvPr>
              <p:cNvSpPr txBox="1"/>
              <p:nvPr/>
            </p:nvSpPr>
            <p:spPr>
              <a:xfrm flipH="1">
                <a:off x="7477165" y="6122692"/>
                <a:ext cx="60435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b</a:t>
                </a:r>
                <a:endParaRPr lang="ja-JP" altLang="en-US" sz="4000"/>
              </a:p>
            </p:txBody>
          </p: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F114397B-5EDD-ADF6-CD71-34E9A2ADA41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21719" y="5866731"/>
                <a:ext cx="36068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69EC8E3-97E8-DE27-0833-972F14828E7F}"/>
                  </a:ext>
                </a:extLst>
              </p:cNvPr>
              <p:cNvSpPr txBox="1"/>
              <p:nvPr/>
            </p:nvSpPr>
            <p:spPr>
              <a:xfrm>
                <a:off x="8715306" y="5475300"/>
                <a:ext cx="425775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ja-JP" altLang="en-US" sz="4000"/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763C2C9-7926-1A16-7850-FF04F5EA565F}"/>
                  </a:ext>
                </a:extLst>
              </p:cNvPr>
              <p:cNvSpPr txBox="1"/>
              <p:nvPr/>
            </p:nvSpPr>
            <p:spPr>
              <a:xfrm>
                <a:off x="4885930" y="1841461"/>
                <a:ext cx="425775" cy="806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n</a:t>
                </a:r>
                <a:endParaRPr lang="ja-JP" altLang="en-US" sz="4000"/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CD451A8E-9F80-2E3E-C94B-1ECA2AA4EDE1}"/>
                  </a:ext>
                </a:extLst>
              </p:cNvPr>
              <p:cNvSpPr txBox="1"/>
              <p:nvPr/>
            </p:nvSpPr>
            <p:spPr>
              <a:xfrm>
                <a:off x="3250363" y="3159871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Brush Script MT" panose="03060802040406070304" pitchFamily="66" charset="0"/>
                    <a:ea typeface="メイリオ" panose="020B0604030504040204" pitchFamily="50" charset="-128"/>
                  </a:rPr>
                  <a:t>l</a:t>
                </a:r>
                <a:endParaRPr lang="ja-JP" altLang="en-US" sz="4000">
                  <a:latin typeface="Brush Script MT" panose="03060802040406070304" pitchFamily="66" charset="0"/>
                </a:endParaRPr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2756F2E1-AFEB-6FBD-2F2D-217FFC76AFFE}"/>
                  </a:ext>
                </a:extLst>
              </p:cNvPr>
              <p:cNvSpPr txBox="1"/>
              <p:nvPr/>
            </p:nvSpPr>
            <p:spPr>
              <a:xfrm>
                <a:off x="4256220" y="5243605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m</a:t>
                </a:r>
                <a:endParaRPr lang="ja-JP" altLang="en-US" sz="4000"/>
              </a:p>
            </p:txBody>
          </p: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70F86015-4DA6-682B-CB2E-4E22596C45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67098" y="3048101"/>
                <a:ext cx="41668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>
                <a:extLst>
                  <a:ext uri="{FF2B5EF4-FFF2-40B4-BE49-F238E27FC236}">
                    <a16:creationId xmlns:a16="http://schemas.microsoft.com/office/drawing/2014/main" id="{DBB327B3-476A-A749-2802-EB99C050B7F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11706" y="2024778"/>
                <a:ext cx="1964967" cy="488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72823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平行線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になるための条件</a:t>
            </a:r>
            <a:endParaRPr kumimoji="1" lang="en-US" altLang="ja-JP" sz="60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6AAA3B-A916-FD6D-CA27-8E4F4367C0B4}"/>
              </a:ext>
            </a:extLst>
          </p:cNvPr>
          <p:cNvSpPr/>
          <p:nvPr/>
        </p:nvSpPr>
        <p:spPr>
          <a:xfrm>
            <a:off x="136917" y="2294822"/>
            <a:ext cx="6923434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２直線に１つの直線が交わるとき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同位角 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が等しければ、その２直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線は平行である。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錯角 が等しければ、その２直線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は平行である。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D21376-D7BB-17B1-F6C6-C4E61315E34D}"/>
              </a:ext>
            </a:extLst>
          </p:cNvPr>
          <p:cNvSpPr/>
          <p:nvPr/>
        </p:nvSpPr>
        <p:spPr>
          <a:xfrm>
            <a:off x="1478425" y="3818316"/>
            <a:ext cx="764443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0BEE5CB-9ABE-678C-E683-7D876F5C4CD5}"/>
              </a:ext>
            </a:extLst>
          </p:cNvPr>
          <p:cNvGrpSpPr/>
          <p:nvPr/>
        </p:nvGrpSpPr>
        <p:grpSpPr>
          <a:xfrm>
            <a:off x="6914735" y="1671311"/>
            <a:ext cx="6153683" cy="5142262"/>
            <a:chOff x="6914735" y="1671311"/>
            <a:chExt cx="6153683" cy="5142262"/>
          </a:xfrm>
        </p:grpSpPr>
        <p:sp>
          <p:nvSpPr>
            <p:cNvPr id="9" name="部分円 8">
              <a:extLst>
                <a:ext uri="{FF2B5EF4-FFF2-40B4-BE49-F238E27FC236}">
                  <a16:creationId xmlns:a16="http://schemas.microsoft.com/office/drawing/2014/main" id="{636528F7-6231-4429-DBA0-7B144BDACBF1}"/>
                </a:ext>
              </a:extLst>
            </p:cNvPr>
            <p:cNvSpPr/>
            <p:nvPr/>
          </p:nvSpPr>
          <p:spPr>
            <a:xfrm rot="12896323">
              <a:off x="8817450" y="2101623"/>
              <a:ext cx="1584779" cy="1586036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0" name="部分円 9">
              <a:extLst>
                <a:ext uri="{FF2B5EF4-FFF2-40B4-BE49-F238E27FC236}">
                  <a16:creationId xmlns:a16="http://schemas.microsoft.com/office/drawing/2014/main" id="{8CCDB604-3281-0959-8947-52F573DE768F}"/>
                </a:ext>
              </a:extLst>
            </p:cNvPr>
            <p:cNvSpPr/>
            <p:nvPr/>
          </p:nvSpPr>
          <p:spPr>
            <a:xfrm rot="12896323">
              <a:off x="10001744" y="4977448"/>
              <a:ext cx="1527662" cy="1586036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E69FFACA-731D-A80D-0702-50B573D81CFA}"/>
                </a:ext>
              </a:extLst>
            </p:cNvPr>
            <p:cNvSpPr/>
            <p:nvPr/>
          </p:nvSpPr>
          <p:spPr>
            <a:xfrm>
              <a:off x="6914735" y="1790751"/>
              <a:ext cx="5195124" cy="5022822"/>
            </a:xfrm>
            <a:prstGeom prst="rect">
              <a:avLst/>
            </a:prstGeom>
            <a:noFill/>
            <a:ln w="25400"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1ABA1DD6-7278-31C8-5726-921E4732D081}"/>
                </a:ext>
              </a:extLst>
            </p:cNvPr>
            <p:cNvGrpSpPr/>
            <p:nvPr/>
          </p:nvGrpSpPr>
          <p:grpSpPr>
            <a:xfrm>
              <a:off x="7093323" y="1671311"/>
              <a:ext cx="5975095" cy="5142262"/>
              <a:chOff x="3250363" y="1841461"/>
              <a:chExt cx="5890718" cy="5069647"/>
            </a:xfrm>
          </p:grpSpPr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D9D21023-FCFD-9039-13BC-04862C496457}"/>
                  </a:ext>
                </a:extLst>
              </p:cNvPr>
              <p:cNvSpPr txBox="1"/>
              <p:nvPr/>
            </p:nvSpPr>
            <p:spPr>
              <a:xfrm>
                <a:off x="6411597" y="3152986"/>
                <a:ext cx="347661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a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69A2C14D-A119-4A86-8F81-4D108DDB5C8B}"/>
                  </a:ext>
                </a:extLst>
              </p:cNvPr>
              <p:cNvSpPr txBox="1"/>
              <p:nvPr/>
            </p:nvSpPr>
            <p:spPr>
              <a:xfrm>
                <a:off x="5752855" y="4972573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c</a:t>
                </a:r>
                <a:endParaRPr lang="ja-JP" altLang="en-US" sz="4000"/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73622B2-F804-201F-AC2D-2745B081AC15}"/>
                  </a:ext>
                </a:extLst>
              </p:cNvPr>
              <p:cNvSpPr txBox="1"/>
              <p:nvPr/>
            </p:nvSpPr>
            <p:spPr>
              <a:xfrm flipH="1">
                <a:off x="7477165" y="6122692"/>
                <a:ext cx="60435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b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1C55A143-759A-EDEE-5B10-CEF5A755EE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21719" y="5866731"/>
                <a:ext cx="36068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C8FC505-3595-0592-3ADC-F2DB300FF600}"/>
                  </a:ext>
                </a:extLst>
              </p:cNvPr>
              <p:cNvSpPr txBox="1"/>
              <p:nvPr/>
            </p:nvSpPr>
            <p:spPr>
              <a:xfrm>
                <a:off x="8715306" y="5475300"/>
                <a:ext cx="425775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ja-JP" altLang="en-US" sz="4000"/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11998DB-6620-C4B4-D3EF-7DFA49EFD1B8}"/>
                  </a:ext>
                </a:extLst>
              </p:cNvPr>
              <p:cNvSpPr txBox="1"/>
              <p:nvPr/>
            </p:nvSpPr>
            <p:spPr>
              <a:xfrm>
                <a:off x="4885930" y="1841461"/>
                <a:ext cx="425775" cy="806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n</a:t>
                </a:r>
                <a:endParaRPr lang="ja-JP" altLang="en-US" sz="4000"/>
              </a:p>
            </p:txBody>
          </p:sp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77EC05F-AEC3-06CC-23B6-B31D3306B127}"/>
                  </a:ext>
                </a:extLst>
              </p:cNvPr>
              <p:cNvSpPr txBox="1"/>
              <p:nvPr/>
            </p:nvSpPr>
            <p:spPr>
              <a:xfrm>
                <a:off x="3250363" y="3159871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Brush Script MT" panose="03060802040406070304" pitchFamily="66" charset="0"/>
                    <a:ea typeface="メイリオ" panose="020B0604030504040204" pitchFamily="50" charset="-128"/>
                  </a:rPr>
                  <a:t>l</a:t>
                </a:r>
                <a:endParaRPr lang="ja-JP" altLang="en-US" sz="4000">
                  <a:latin typeface="Brush Script MT" panose="03060802040406070304" pitchFamily="66" charset="0"/>
                </a:endParaRPr>
              </a:p>
            </p:txBody>
          </p:sp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F14BBEFD-752E-CC5F-49FA-0923356E24A1}"/>
                  </a:ext>
                </a:extLst>
              </p:cNvPr>
              <p:cNvSpPr txBox="1"/>
              <p:nvPr/>
            </p:nvSpPr>
            <p:spPr>
              <a:xfrm>
                <a:off x="4256220" y="5243605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m</a:t>
                </a:r>
                <a:endParaRPr lang="ja-JP" altLang="en-US" sz="4000"/>
              </a:p>
            </p:txBody>
          </p: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BACB6574-1FC4-ED0D-387F-1254C48CE23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67098" y="3048101"/>
                <a:ext cx="41668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A7A11476-2EF6-054A-DD24-F4B57F233C3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11706" y="2024778"/>
                <a:ext cx="1964967" cy="488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0418DC6-B4C2-0544-5274-EEBDA143AB97}"/>
              </a:ext>
            </a:extLst>
          </p:cNvPr>
          <p:cNvSpPr/>
          <p:nvPr/>
        </p:nvSpPr>
        <p:spPr>
          <a:xfrm>
            <a:off x="1078949" y="4770862"/>
            <a:ext cx="764443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692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平行線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になるための条件</a:t>
            </a:r>
            <a:endParaRPr kumimoji="1" lang="en-US" altLang="ja-JP" sz="60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6AAA3B-A916-FD6D-CA27-8E4F4367C0B4}"/>
              </a:ext>
            </a:extLst>
          </p:cNvPr>
          <p:cNvSpPr/>
          <p:nvPr/>
        </p:nvSpPr>
        <p:spPr>
          <a:xfrm>
            <a:off x="136917" y="2294822"/>
            <a:ext cx="6923434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２直線に１つの直線が交わるとき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同位角 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が等しければ、その２直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線は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錯角 が等しければ、その２直線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は平行である。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1555A85F-CEB0-0357-79B1-3EB2C8FE944E}"/>
              </a:ext>
            </a:extLst>
          </p:cNvPr>
          <p:cNvGrpSpPr/>
          <p:nvPr/>
        </p:nvGrpSpPr>
        <p:grpSpPr>
          <a:xfrm>
            <a:off x="6914735" y="1671311"/>
            <a:ext cx="6153683" cy="5142262"/>
            <a:chOff x="6914735" y="1671311"/>
            <a:chExt cx="6153683" cy="5142262"/>
          </a:xfrm>
        </p:grpSpPr>
        <p:sp>
          <p:nvSpPr>
            <p:cNvPr id="37" name="部分円 36">
              <a:extLst>
                <a:ext uri="{FF2B5EF4-FFF2-40B4-BE49-F238E27FC236}">
                  <a16:creationId xmlns:a16="http://schemas.microsoft.com/office/drawing/2014/main" id="{910F07EE-7829-560C-CA70-3877FC88A647}"/>
                </a:ext>
              </a:extLst>
            </p:cNvPr>
            <p:cNvSpPr/>
            <p:nvPr/>
          </p:nvSpPr>
          <p:spPr>
            <a:xfrm rot="12896323">
              <a:off x="8817450" y="2101623"/>
              <a:ext cx="1584779" cy="1586036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38" name="部分円 37">
              <a:extLst>
                <a:ext uri="{FF2B5EF4-FFF2-40B4-BE49-F238E27FC236}">
                  <a16:creationId xmlns:a16="http://schemas.microsoft.com/office/drawing/2014/main" id="{A3EF74BC-A951-7F29-A950-ACE79C76DEBD}"/>
                </a:ext>
              </a:extLst>
            </p:cNvPr>
            <p:cNvSpPr/>
            <p:nvPr/>
          </p:nvSpPr>
          <p:spPr>
            <a:xfrm rot="12896323">
              <a:off x="10001744" y="4977448"/>
              <a:ext cx="1527662" cy="1586036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135A0806-8911-274C-D403-A5ED511454F1}"/>
                </a:ext>
              </a:extLst>
            </p:cNvPr>
            <p:cNvSpPr/>
            <p:nvPr/>
          </p:nvSpPr>
          <p:spPr>
            <a:xfrm>
              <a:off x="6914735" y="1790751"/>
              <a:ext cx="5195124" cy="5022822"/>
            </a:xfrm>
            <a:prstGeom prst="rect">
              <a:avLst/>
            </a:prstGeom>
            <a:noFill/>
            <a:ln w="25400"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52CA8328-A88D-9DE7-3300-C25048647F6D}"/>
                </a:ext>
              </a:extLst>
            </p:cNvPr>
            <p:cNvGrpSpPr/>
            <p:nvPr/>
          </p:nvGrpSpPr>
          <p:grpSpPr>
            <a:xfrm>
              <a:off x="7093323" y="1671311"/>
              <a:ext cx="5975095" cy="5142262"/>
              <a:chOff x="3250363" y="1841461"/>
              <a:chExt cx="5890718" cy="5069647"/>
            </a:xfrm>
          </p:grpSpPr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348CDE5-49CA-4DDE-4EB5-90AD45E28931}"/>
                  </a:ext>
                </a:extLst>
              </p:cNvPr>
              <p:cNvSpPr txBox="1"/>
              <p:nvPr/>
            </p:nvSpPr>
            <p:spPr>
              <a:xfrm>
                <a:off x="6411597" y="3152986"/>
                <a:ext cx="347661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a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732C4F-BBDE-7950-8680-88942AC0EC64}"/>
                  </a:ext>
                </a:extLst>
              </p:cNvPr>
              <p:cNvSpPr txBox="1"/>
              <p:nvPr/>
            </p:nvSpPr>
            <p:spPr>
              <a:xfrm>
                <a:off x="5752855" y="4972573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c</a:t>
                </a:r>
                <a:endParaRPr lang="ja-JP" altLang="en-US" sz="4000"/>
              </a:p>
            </p:txBody>
          </p:sp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A88E9E9E-DBA4-42F5-4D33-952D9F14524F}"/>
                  </a:ext>
                </a:extLst>
              </p:cNvPr>
              <p:cNvSpPr txBox="1"/>
              <p:nvPr/>
            </p:nvSpPr>
            <p:spPr>
              <a:xfrm flipH="1">
                <a:off x="7477165" y="6122692"/>
                <a:ext cx="60435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b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4" name="直線コネクタ 43">
                <a:extLst>
                  <a:ext uri="{FF2B5EF4-FFF2-40B4-BE49-F238E27FC236}">
                    <a16:creationId xmlns:a16="http://schemas.microsoft.com/office/drawing/2014/main" id="{EF0EC3E1-5F0F-F535-7CE3-933161C767F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21719" y="5866731"/>
                <a:ext cx="36068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B05577B-EB14-BC4B-1CF8-0B7137DFF739}"/>
                  </a:ext>
                </a:extLst>
              </p:cNvPr>
              <p:cNvSpPr txBox="1"/>
              <p:nvPr/>
            </p:nvSpPr>
            <p:spPr>
              <a:xfrm>
                <a:off x="8715306" y="5475300"/>
                <a:ext cx="425775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ja-JP" altLang="en-US" sz="4000"/>
              </a:p>
            </p:txBody>
          </p: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EEEC7F8-0548-EB2E-B661-253C6CE9E201}"/>
                  </a:ext>
                </a:extLst>
              </p:cNvPr>
              <p:cNvSpPr txBox="1"/>
              <p:nvPr/>
            </p:nvSpPr>
            <p:spPr>
              <a:xfrm>
                <a:off x="4885930" y="1841461"/>
                <a:ext cx="425775" cy="806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n</a:t>
                </a:r>
                <a:endParaRPr lang="ja-JP" altLang="en-US" sz="4000"/>
              </a:p>
            </p:txBody>
          </p:sp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1E86A137-C750-102F-0C6A-F954C47A1277}"/>
                  </a:ext>
                </a:extLst>
              </p:cNvPr>
              <p:cNvSpPr txBox="1"/>
              <p:nvPr/>
            </p:nvSpPr>
            <p:spPr>
              <a:xfrm>
                <a:off x="3250363" y="3159871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Brush Script MT" panose="03060802040406070304" pitchFamily="66" charset="0"/>
                    <a:ea typeface="メイリオ" panose="020B0604030504040204" pitchFamily="50" charset="-128"/>
                  </a:rPr>
                  <a:t>l</a:t>
                </a:r>
                <a:endParaRPr lang="ja-JP" altLang="en-US" sz="4000">
                  <a:latin typeface="Brush Script MT" panose="03060802040406070304" pitchFamily="66" charset="0"/>
                </a:endParaRPr>
              </a:p>
            </p:txBody>
          </p: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63183FE4-B6E0-7487-6EA6-F8EF7A5C7B0E}"/>
                  </a:ext>
                </a:extLst>
              </p:cNvPr>
              <p:cNvSpPr txBox="1"/>
              <p:nvPr/>
            </p:nvSpPr>
            <p:spPr>
              <a:xfrm>
                <a:off x="4256220" y="5243605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m</a:t>
                </a:r>
                <a:endParaRPr lang="ja-JP" altLang="en-US" sz="4000"/>
              </a:p>
            </p:txBody>
          </p: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18862572-799A-1701-965F-E41B7238098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67098" y="3048101"/>
                <a:ext cx="41668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CD244A13-5DDF-75DF-ADB7-2C79F352F79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11706" y="2024778"/>
                <a:ext cx="1964967" cy="488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7DC6C4-40E6-D4F7-340A-4D32BD6BD3D5}"/>
              </a:ext>
            </a:extLst>
          </p:cNvPr>
          <p:cNvSpPr/>
          <p:nvPr/>
        </p:nvSpPr>
        <p:spPr>
          <a:xfrm>
            <a:off x="1078949" y="4770862"/>
            <a:ext cx="764443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7229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平行線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になるための条件</a:t>
            </a:r>
            <a:endParaRPr kumimoji="1" lang="en-US" altLang="ja-JP" sz="60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6AAA3B-A916-FD6D-CA27-8E4F4367C0B4}"/>
              </a:ext>
            </a:extLst>
          </p:cNvPr>
          <p:cNvSpPr/>
          <p:nvPr/>
        </p:nvSpPr>
        <p:spPr>
          <a:xfrm>
            <a:off x="136917" y="2294822"/>
            <a:ext cx="6923434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２直線に１つの直線が交わるとき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同位角 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が等しければ、その２直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線は平行である。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錯角 が等しければ、その２直線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は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FAA9236-9BF4-9443-1887-760B89D54E9B}"/>
              </a:ext>
            </a:extLst>
          </p:cNvPr>
          <p:cNvGrpSpPr/>
          <p:nvPr/>
        </p:nvGrpSpPr>
        <p:grpSpPr>
          <a:xfrm>
            <a:off x="6914735" y="1671311"/>
            <a:ext cx="6153683" cy="5142262"/>
            <a:chOff x="6914735" y="1671311"/>
            <a:chExt cx="6153683" cy="5142262"/>
          </a:xfrm>
        </p:grpSpPr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2A619750-9EAB-9176-A553-8848E2F0800C}"/>
                </a:ext>
              </a:extLst>
            </p:cNvPr>
            <p:cNvSpPr/>
            <p:nvPr/>
          </p:nvSpPr>
          <p:spPr>
            <a:xfrm rot="2067691">
              <a:off x="9973169" y="4948873"/>
              <a:ext cx="1527662" cy="1586036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4" name="部分円 13">
              <a:extLst>
                <a:ext uri="{FF2B5EF4-FFF2-40B4-BE49-F238E27FC236}">
                  <a16:creationId xmlns:a16="http://schemas.microsoft.com/office/drawing/2014/main" id="{74AEB302-F272-47B1-96EE-D00B4A9D2CC8}"/>
                </a:ext>
              </a:extLst>
            </p:cNvPr>
            <p:cNvSpPr/>
            <p:nvPr/>
          </p:nvSpPr>
          <p:spPr>
            <a:xfrm rot="12896323">
              <a:off x="8817450" y="2101623"/>
              <a:ext cx="1584779" cy="1586036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01F66939-9825-B75F-7EAD-1B930170919D}"/>
                </a:ext>
              </a:extLst>
            </p:cNvPr>
            <p:cNvSpPr/>
            <p:nvPr/>
          </p:nvSpPr>
          <p:spPr>
            <a:xfrm>
              <a:off x="6914735" y="1790751"/>
              <a:ext cx="5195124" cy="5022822"/>
            </a:xfrm>
            <a:prstGeom prst="rect">
              <a:avLst/>
            </a:prstGeom>
            <a:noFill/>
            <a:ln w="25400"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22A1A8FF-CF5B-F50A-6AC7-96FDEB6BE59E}"/>
                </a:ext>
              </a:extLst>
            </p:cNvPr>
            <p:cNvGrpSpPr/>
            <p:nvPr/>
          </p:nvGrpSpPr>
          <p:grpSpPr>
            <a:xfrm>
              <a:off x="7093323" y="1671311"/>
              <a:ext cx="5975095" cy="5142262"/>
              <a:chOff x="3250363" y="1841461"/>
              <a:chExt cx="5890718" cy="5069647"/>
            </a:xfrm>
          </p:grpSpPr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2F202C8-C976-E877-CC12-A9589C1D3A9F}"/>
                  </a:ext>
                </a:extLst>
              </p:cNvPr>
              <p:cNvSpPr txBox="1"/>
              <p:nvPr/>
            </p:nvSpPr>
            <p:spPr>
              <a:xfrm>
                <a:off x="6411597" y="3152986"/>
                <a:ext cx="347661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a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A9A8E7C-8836-7FA6-27BF-33F461FCF2CF}"/>
                  </a:ext>
                </a:extLst>
              </p:cNvPr>
              <p:cNvSpPr txBox="1"/>
              <p:nvPr/>
            </p:nvSpPr>
            <p:spPr>
              <a:xfrm>
                <a:off x="5752855" y="4972573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c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A4A2DB4-57C4-32FA-4882-A7C00295D227}"/>
                  </a:ext>
                </a:extLst>
              </p:cNvPr>
              <p:cNvSpPr txBox="1"/>
              <p:nvPr/>
            </p:nvSpPr>
            <p:spPr>
              <a:xfrm flipH="1">
                <a:off x="7477165" y="6122692"/>
                <a:ext cx="60435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b</a:t>
                </a:r>
                <a:endParaRPr lang="ja-JP" altLang="en-US" sz="4000"/>
              </a:p>
            </p:txBody>
          </p: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F114397B-5EDD-ADF6-CD71-34E9A2ADA41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21719" y="5866731"/>
                <a:ext cx="36068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69EC8E3-97E8-DE27-0833-972F14828E7F}"/>
                  </a:ext>
                </a:extLst>
              </p:cNvPr>
              <p:cNvSpPr txBox="1"/>
              <p:nvPr/>
            </p:nvSpPr>
            <p:spPr>
              <a:xfrm>
                <a:off x="8715306" y="5475300"/>
                <a:ext cx="425775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ja-JP" altLang="en-US" sz="4000"/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763C2C9-7926-1A16-7850-FF04F5EA565F}"/>
                  </a:ext>
                </a:extLst>
              </p:cNvPr>
              <p:cNvSpPr txBox="1"/>
              <p:nvPr/>
            </p:nvSpPr>
            <p:spPr>
              <a:xfrm>
                <a:off x="4885930" y="1841461"/>
                <a:ext cx="425775" cy="806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n</a:t>
                </a:r>
                <a:endParaRPr lang="ja-JP" altLang="en-US" sz="4000"/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CD451A8E-9F80-2E3E-C94B-1ECA2AA4EDE1}"/>
                  </a:ext>
                </a:extLst>
              </p:cNvPr>
              <p:cNvSpPr txBox="1"/>
              <p:nvPr/>
            </p:nvSpPr>
            <p:spPr>
              <a:xfrm>
                <a:off x="3250363" y="3159871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Brush Script MT" panose="03060802040406070304" pitchFamily="66" charset="0"/>
                    <a:ea typeface="メイリオ" panose="020B0604030504040204" pitchFamily="50" charset="-128"/>
                  </a:rPr>
                  <a:t>l</a:t>
                </a:r>
                <a:endParaRPr lang="ja-JP" altLang="en-US" sz="4000">
                  <a:latin typeface="Brush Script MT" panose="03060802040406070304" pitchFamily="66" charset="0"/>
                </a:endParaRPr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2756F2E1-AFEB-6FBD-2F2D-217FFC76AFFE}"/>
                  </a:ext>
                </a:extLst>
              </p:cNvPr>
              <p:cNvSpPr txBox="1"/>
              <p:nvPr/>
            </p:nvSpPr>
            <p:spPr>
              <a:xfrm>
                <a:off x="4256220" y="5243605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m</a:t>
                </a:r>
                <a:endParaRPr lang="ja-JP" altLang="en-US" sz="4000"/>
              </a:p>
            </p:txBody>
          </p: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70F86015-4DA6-682B-CB2E-4E22596C45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67098" y="3048101"/>
                <a:ext cx="41668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>
                <a:extLst>
                  <a:ext uri="{FF2B5EF4-FFF2-40B4-BE49-F238E27FC236}">
                    <a16:creationId xmlns:a16="http://schemas.microsoft.com/office/drawing/2014/main" id="{DBB327B3-476A-A749-2802-EB99C050B7F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11706" y="2024778"/>
                <a:ext cx="1964967" cy="488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EF5DD05-B4C1-B661-24C0-0AAD793F123C}"/>
              </a:ext>
            </a:extLst>
          </p:cNvPr>
          <p:cNvSpPr/>
          <p:nvPr/>
        </p:nvSpPr>
        <p:spPr>
          <a:xfrm>
            <a:off x="1078949" y="4770862"/>
            <a:ext cx="764443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D19AE9E-5146-EAAF-FA46-7B71B62AAA5E}"/>
              </a:ext>
            </a:extLst>
          </p:cNvPr>
          <p:cNvSpPr/>
          <p:nvPr/>
        </p:nvSpPr>
        <p:spPr>
          <a:xfrm>
            <a:off x="979614" y="1674225"/>
            <a:ext cx="10443885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２つの直線が交わると、その交点のまわりに</a:t>
            </a:r>
            <a:endParaRPr kumimoji="1" lang="en-US" altLang="ja-JP" sz="40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角 ができる。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F7F96064-A2CF-1AB4-5E21-F620554AAB40}"/>
              </a:ext>
            </a:extLst>
          </p:cNvPr>
          <p:cNvGrpSpPr/>
          <p:nvPr/>
        </p:nvGrpSpPr>
        <p:grpSpPr>
          <a:xfrm>
            <a:off x="3738355" y="3051694"/>
            <a:ext cx="4962525" cy="3675030"/>
            <a:chOff x="3957016" y="3062096"/>
            <a:chExt cx="4962525" cy="3675030"/>
          </a:xfrm>
        </p:grpSpPr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F6EBE9B7-F670-7255-5C84-3000C516689B}"/>
                </a:ext>
              </a:extLst>
            </p:cNvPr>
            <p:cNvGrpSpPr/>
            <p:nvPr/>
          </p:nvGrpSpPr>
          <p:grpSpPr>
            <a:xfrm>
              <a:off x="3957016" y="3062096"/>
              <a:ext cx="4962525" cy="3675030"/>
              <a:chOff x="4033838" y="3717893"/>
              <a:chExt cx="3976687" cy="2890837"/>
            </a:xfrm>
          </p:grpSpPr>
          <p:grpSp>
            <p:nvGrpSpPr>
              <p:cNvPr id="38" name="グループ化 37">
                <a:extLst>
                  <a:ext uri="{FF2B5EF4-FFF2-40B4-BE49-F238E27FC236}">
                    <a16:creationId xmlns:a16="http://schemas.microsoft.com/office/drawing/2014/main" id="{43378B49-F39A-3A9D-E1BA-1828AB7890D4}"/>
                  </a:ext>
                </a:extLst>
              </p:cNvPr>
              <p:cNvGrpSpPr/>
              <p:nvPr/>
            </p:nvGrpSpPr>
            <p:grpSpPr>
              <a:xfrm>
                <a:off x="4164203" y="3983972"/>
                <a:ext cx="3676943" cy="2425148"/>
                <a:chOff x="4373753" y="3756992"/>
                <a:chExt cx="3676943" cy="2425148"/>
              </a:xfrm>
            </p:grpSpPr>
            <p:sp>
              <p:nvSpPr>
                <p:cNvPr id="40" name="楕円 39">
                  <a:extLst>
                    <a:ext uri="{FF2B5EF4-FFF2-40B4-BE49-F238E27FC236}">
                      <a16:creationId xmlns:a16="http://schemas.microsoft.com/office/drawing/2014/main" id="{0D4F2A98-A0AD-7FDD-EE5A-DC2045C846F4}"/>
                    </a:ext>
                  </a:extLst>
                </p:cNvPr>
                <p:cNvSpPr/>
                <p:nvPr/>
              </p:nvSpPr>
              <p:spPr>
                <a:xfrm>
                  <a:off x="5657770" y="4395127"/>
                  <a:ext cx="1080000" cy="1080000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15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41" name="グループ化 40">
                  <a:extLst>
                    <a:ext uri="{FF2B5EF4-FFF2-40B4-BE49-F238E27FC236}">
                      <a16:creationId xmlns:a16="http://schemas.microsoft.com/office/drawing/2014/main" id="{01683AF6-899F-3C96-A22C-79BEB3B5D98E}"/>
                    </a:ext>
                  </a:extLst>
                </p:cNvPr>
                <p:cNvGrpSpPr/>
                <p:nvPr/>
              </p:nvGrpSpPr>
              <p:grpSpPr>
                <a:xfrm>
                  <a:off x="4373753" y="3756992"/>
                  <a:ext cx="3676943" cy="2425148"/>
                  <a:chOff x="4314118" y="3925957"/>
                  <a:chExt cx="3676943" cy="2425148"/>
                </a:xfrm>
              </p:grpSpPr>
              <p:cxnSp>
                <p:nvCxnSpPr>
                  <p:cNvPr id="44" name="直線コネクタ 43">
                    <a:extLst>
                      <a:ext uri="{FF2B5EF4-FFF2-40B4-BE49-F238E27FC236}">
                        <a16:creationId xmlns:a16="http://schemas.microsoft.com/office/drawing/2014/main" id="{23930743-C9FD-5D40-53D5-4F2CB64C84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383157" y="3925957"/>
                    <a:ext cx="3607904" cy="242514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直線コネクタ 44">
                    <a:extLst>
                      <a:ext uri="{FF2B5EF4-FFF2-40B4-BE49-F238E27FC236}">
                        <a16:creationId xmlns:a16="http://schemas.microsoft.com/office/drawing/2014/main" id="{BD95F911-1A7B-83C4-596F-0EEC6C6BE8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314118" y="3925957"/>
                    <a:ext cx="3563764" cy="242514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2" name="部分円 41">
                  <a:extLst>
                    <a:ext uri="{FF2B5EF4-FFF2-40B4-BE49-F238E27FC236}">
                      <a16:creationId xmlns:a16="http://schemas.microsoft.com/office/drawing/2014/main" id="{9D17820D-D25D-A002-1623-77E8D5C0D469}"/>
                    </a:ext>
                  </a:extLst>
                </p:cNvPr>
                <p:cNvSpPr/>
                <p:nvPr/>
              </p:nvSpPr>
              <p:spPr>
                <a:xfrm rot="10800000">
                  <a:off x="5675663" y="4397508"/>
                  <a:ext cx="1059727" cy="1080000"/>
                </a:xfrm>
                <a:prstGeom prst="pie">
                  <a:avLst>
                    <a:gd name="adj1" fmla="val 8734622"/>
                    <a:gd name="adj2" fmla="val 12839328"/>
                  </a:avLst>
                </a:prstGeom>
                <a:solidFill>
                  <a:srgbClr val="86D0FE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  <p:sp>
              <p:nvSpPr>
                <p:cNvPr id="43" name="部分円 42">
                  <a:extLst>
                    <a:ext uri="{FF2B5EF4-FFF2-40B4-BE49-F238E27FC236}">
                      <a16:creationId xmlns:a16="http://schemas.microsoft.com/office/drawing/2014/main" id="{3DCBBC25-B7C3-1DCD-ED1C-65232932EC6A}"/>
                    </a:ext>
                  </a:extLst>
                </p:cNvPr>
                <p:cNvSpPr/>
                <p:nvPr/>
              </p:nvSpPr>
              <p:spPr>
                <a:xfrm>
                  <a:off x="5666501" y="4401477"/>
                  <a:ext cx="1059727" cy="1080000"/>
                </a:xfrm>
                <a:prstGeom prst="pie">
                  <a:avLst>
                    <a:gd name="adj1" fmla="val 8734622"/>
                    <a:gd name="adj2" fmla="val 12839328"/>
                  </a:avLst>
                </a:prstGeom>
                <a:solidFill>
                  <a:srgbClr val="86D0FE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</p:grp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D4E0873C-3088-F3E4-E3AB-4E9FC187A322}"/>
                  </a:ext>
                </a:extLst>
              </p:cNvPr>
              <p:cNvSpPr/>
              <p:nvPr/>
            </p:nvSpPr>
            <p:spPr>
              <a:xfrm>
                <a:off x="4033838" y="3717893"/>
                <a:ext cx="3976687" cy="289083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EE94FEA9-4A1D-2C6D-1B6A-DB6B5CCAFACD}"/>
                </a:ext>
              </a:extLst>
            </p:cNvPr>
            <p:cNvSpPr txBox="1"/>
            <p:nvPr/>
          </p:nvSpPr>
          <p:spPr>
            <a:xfrm>
              <a:off x="5220987" y="447126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26E4C9C9-CCB4-AA08-84CC-F786514790EE}"/>
                </a:ext>
              </a:extLst>
            </p:cNvPr>
            <p:cNvSpPr txBox="1"/>
            <p:nvPr/>
          </p:nvSpPr>
          <p:spPr>
            <a:xfrm>
              <a:off x="7201801" y="447126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93EA984-644B-749B-6DB2-D3CEA48744B6}"/>
                </a:ext>
              </a:extLst>
            </p:cNvPr>
            <p:cNvSpPr txBox="1"/>
            <p:nvPr/>
          </p:nvSpPr>
          <p:spPr>
            <a:xfrm>
              <a:off x="6156389" y="568792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</p:grp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1164F2B6-4C63-05C5-6C13-E94D0827E0CE}"/>
              </a:ext>
            </a:extLst>
          </p:cNvPr>
          <p:cNvSpPr/>
          <p:nvPr/>
        </p:nvSpPr>
        <p:spPr>
          <a:xfrm>
            <a:off x="948262" y="2335944"/>
            <a:ext cx="636691" cy="56737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>
                <a:solidFill>
                  <a:srgbClr val="FF0000"/>
                </a:solidFill>
              </a:rPr>
              <a:t>?</a:t>
            </a:r>
            <a:endParaRPr kumimoji="1" lang="ja-JP" altLang="en-US" sz="4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0542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平行線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になるための条件</a:t>
            </a:r>
            <a:endParaRPr kumimoji="1" lang="en-US" altLang="ja-JP" sz="60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6AAA3B-A916-FD6D-CA27-8E4F4367C0B4}"/>
              </a:ext>
            </a:extLst>
          </p:cNvPr>
          <p:cNvSpPr/>
          <p:nvPr/>
        </p:nvSpPr>
        <p:spPr>
          <a:xfrm>
            <a:off x="136917" y="2294822"/>
            <a:ext cx="6923434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２直線に１つの直線が交わるとき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同位角 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が等しければ、その２直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線は平行である。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錯角 が等しければ、その２直線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は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FAA9236-9BF4-9443-1887-760B89D54E9B}"/>
              </a:ext>
            </a:extLst>
          </p:cNvPr>
          <p:cNvGrpSpPr/>
          <p:nvPr/>
        </p:nvGrpSpPr>
        <p:grpSpPr>
          <a:xfrm>
            <a:off x="6914735" y="1671311"/>
            <a:ext cx="6153683" cy="5142262"/>
            <a:chOff x="6914735" y="1671311"/>
            <a:chExt cx="6153683" cy="5142262"/>
          </a:xfrm>
        </p:grpSpPr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2A619750-9EAB-9176-A553-8848E2F0800C}"/>
                </a:ext>
              </a:extLst>
            </p:cNvPr>
            <p:cNvSpPr/>
            <p:nvPr/>
          </p:nvSpPr>
          <p:spPr>
            <a:xfrm rot="2067691">
              <a:off x="9973169" y="4948873"/>
              <a:ext cx="1527662" cy="1586036"/>
            </a:xfrm>
            <a:prstGeom prst="pie">
              <a:avLst>
                <a:gd name="adj1" fmla="val 8690694"/>
                <a:gd name="adj2" fmla="val 12799721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4" name="部分円 13">
              <a:extLst>
                <a:ext uri="{FF2B5EF4-FFF2-40B4-BE49-F238E27FC236}">
                  <a16:creationId xmlns:a16="http://schemas.microsoft.com/office/drawing/2014/main" id="{74AEB302-F272-47B1-96EE-D00B4A9D2CC8}"/>
                </a:ext>
              </a:extLst>
            </p:cNvPr>
            <p:cNvSpPr/>
            <p:nvPr/>
          </p:nvSpPr>
          <p:spPr>
            <a:xfrm rot="12896323">
              <a:off x="8817450" y="2101623"/>
              <a:ext cx="1584779" cy="1586036"/>
            </a:xfrm>
            <a:prstGeom prst="pie">
              <a:avLst>
                <a:gd name="adj1" fmla="val 8682293"/>
                <a:gd name="adj2" fmla="val 12799721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01F66939-9825-B75F-7EAD-1B930170919D}"/>
                </a:ext>
              </a:extLst>
            </p:cNvPr>
            <p:cNvSpPr/>
            <p:nvPr/>
          </p:nvSpPr>
          <p:spPr>
            <a:xfrm>
              <a:off x="6914735" y="1790751"/>
              <a:ext cx="5195124" cy="5022822"/>
            </a:xfrm>
            <a:prstGeom prst="rect">
              <a:avLst/>
            </a:prstGeom>
            <a:noFill/>
            <a:ln w="25400"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22A1A8FF-CF5B-F50A-6AC7-96FDEB6BE59E}"/>
                </a:ext>
              </a:extLst>
            </p:cNvPr>
            <p:cNvGrpSpPr/>
            <p:nvPr/>
          </p:nvGrpSpPr>
          <p:grpSpPr>
            <a:xfrm>
              <a:off x="7093323" y="1671311"/>
              <a:ext cx="5975095" cy="5142262"/>
              <a:chOff x="3250363" y="1841461"/>
              <a:chExt cx="5890718" cy="5069647"/>
            </a:xfrm>
          </p:grpSpPr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2F202C8-C976-E877-CC12-A9589C1D3A9F}"/>
                  </a:ext>
                </a:extLst>
              </p:cNvPr>
              <p:cNvSpPr txBox="1"/>
              <p:nvPr/>
            </p:nvSpPr>
            <p:spPr>
              <a:xfrm>
                <a:off x="6411597" y="3152986"/>
                <a:ext cx="347661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a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A9A8E7C-8836-7FA6-27BF-33F461FCF2CF}"/>
                  </a:ext>
                </a:extLst>
              </p:cNvPr>
              <p:cNvSpPr txBox="1"/>
              <p:nvPr/>
            </p:nvSpPr>
            <p:spPr>
              <a:xfrm>
                <a:off x="5752855" y="4972573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rgbClr val="FF0000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c</a:t>
                </a:r>
                <a:endParaRPr lang="ja-JP" altLang="en-US" sz="4000"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A4A2DB4-57C4-32FA-4882-A7C00295D227}"/>
                  </a:ext>
                </a:extLst>
              </p:cNvPr>
              <p:cNvSpPr txBox="1"/>
              <p:nvPr/>
            </p:nvSpPr>
            <p:spPr>
              <a:xfrm flipH="1">
                <a:off x="7477165" y="6122692"/>
                <a:ext cx="60435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b</a:t>
                </a:r>
                <a:endParaRPr lang="ja-JP" altLang="en-US" sz="4000"/>
              </a:p>
            </p:txBody>
          </p: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F114397B-5EDD-ADF6-CD71-34E9A2ADA41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621719" y="5866731"/>
                <a:ext cx="36068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69EC8E3-97E8-DE27-0833-972F14828E7F}"/>
                  </a:ext>
                </a:extLst>
              </p:cNvPr>
              <p:cNvSpPr txBox="1"/>
              <p:nvPr/>
            </p:nvSpPr>
            <p:spPr>
              <a:xfrm>
                <a:off x="8715306" y="5475300"/>
                <a:ext cx="425775" cy="6978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ja-JP" altLang="en-US" sz="4000"/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D763C2C9-7926-1A16-7850-FF04F5EA565F}"/>
                  </a:ext>
                </a:extLst>
              </p:cNvPr>
              <p:cNvSpPr txBox="1"/>
              <p:nvPr/>
            </p:nvSpPr>
            <p:spPr>
              <a:xfrm>
                <a:off x="4885930" y="1841461"/>
                <a:ext cx="425775" cy="806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n</a:t>
                </a:r>
                <a:endParaRPr lang="ja-JP" altLang="en-US" sz="4000"/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CD451A8E-9F80-2E3E-C94B-1ECA2AA4EDE1}"/>
                  </a:ext>
                </a:extLst>
              </p:cNvPr>
              <p:cNvSpPr txBox="1"/>
              <p:nvPr/>
            </p:nvSpPr>
            <p:spPr>
              <a:xfrm>
                <a:off x="3250363" y="3159871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Brush Script MT" panose="03060802040406070304" pitchFamily="66" charset="0"/>
                    <a:ea typeface="メイリオ" panose="020B0604030504040204" pitchFamily="50" charset="-128"/>
                  </a:rPr>
                  <a:t>l</a:t>
                </a:r>
                <a:endParaRPr lang="ja-JP" altLang="en-US" sz="4000">
                  <a:latin typeface="Brush Script MT" panose="03060802040406070304" pitchFamily="66" charset="0"/>
                </a:endParaRPr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2756F2E1-AFEB-6FBD-2F2D-217FFC76AFFE}"/>
                  </a:ext>
                </a:extLst>
              </p:cNvPr>
              <p:cNvSpPr txBox="1"/>
              <p:nvPr/>
            </p:nvSpPr>
            <p:spPr>
              <a:xfrm>
                <a:off x="4256220" y="5243605"/>
                <a:ext cx="42577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m</a:t>
                </a:r>
                <a:endParaRPr lang="ja-JP" altLang="en-US" sz="4000"/>
              </a:p>
            </p:txBody>
          </p: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70F86015-4DA6-682B-CB2E-4E22596C45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67098" y="3048101"/>
                <a:ext cx="41668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>
                <a:extLst>
                  <a:ext uri="{FF2B5EF4-FFF2-40B4-BE49-F238E27FC236}">
                    <a16:creationId xmlns:a16="http://schemas.microsoft.com/office/drawing/2014/main" id="{DBB327B3-476A-A749-2802-EB99C050B7F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11706" y="2024778"/>
                <a:ext cx="1964967" cy="488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3251874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三角形の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内角、外角の性質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2C41CA78-0BD6-A99E-A29E-754A8231563C}"/>
              </a:ext>
            </a:extLst>
          </p:cNvPr>
          <p:cNvGrpSpPr/>
          <p:nvPr/>
        </p:nvGrpSpPr>
        <p:grpSpPr>
          <a:xfrm>
            <a:off x="5632217" y="2658837"/>
            <a:ext cx="4766471" cy="4316966"/>
            <a:chOff x="5632217" y="2658837"/>
            <a:chExt cx="4766471" cy="4316966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73A280E6-9CB6-95D0-5D0E-3B72DE515CFB}"/>
                </a:ext>
              </a:extLst>
            </p:cNvPr>
            <p:cNvSpPr/>
            <p:nvPr/>
          </p:nvSpPr>
          <p:spPr>
            <a:xfrm>
              <a:off x="6400801" y="3422650"/>
              <a:ext cx="3221372" cy="2768367"/>
            </a:xfrm>
            <a:prstGeom prst="triangle">
              <a:avLst>
                <a:gd name="adj" fmla="val 69792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部分円 7">
              <a:extLst>
                <a:ext uri="{FF2B5EF4-FFF2-40B4-BE49-F238E27FC236}">
                  <a16:creationId xmlns:a16="http://schemas.microsoft.com/office/drawing/2014/main" id="{5AE4273F-81C6-CF62-2F8C-65E492CA5B42}"/>
                </a:ext>
              </a:extLst>
            </p:cNvPr>
            <p:cNvSpPr/>
            <p:nvPr/>
          </p:nvSpPr>
          <p:spPr>
            <a:xfrm rot="17151009">
              <a:off x="7853673" y="2658209"/>
              <a:ext cx="1584779" cy="1586036"/>
            </a:xfrm>
            <a:prstGeom prst="pie">
              <a:avLst>
                <a:gd name="adj1" fmla="val 8682293"/>
                <a:gd name="adj2" fmla="val 12205744"/>
              </a:avLst>
            </a:prstGeom>
            <a:solidFill>
              <a:srgbClr val="8EEE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423ACB25-1359-0228-E562-9FF2BB7BD68F}"/>
                </a:ext>
              </a:extLst>
            </p:cNvPr>
            <p:cNvSpPr txBox="1"/>
            <p:nvPr/>
          </p:nvSpPr>
          <p:spPr>
            <a:xfrm>
              <a:off x="8321813" y="4098947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0" name="部分円 9">
              <a:extLst>
                <a:ext uri="{FF2B5EF4-FFF2-40B4-BE49-F238E27FC236}">
                  <a16:creationId xmlns:a16="http://schemas.microsoft.com/office/drawing/2014/main" id="{74986683-ADE8-C836-1B09-ED39BCAB51EA}"/>
                </a:ext>
              </a:extLst>
            </p:cNvPr>
            <p:cNvSpPr/>
            <p:nvPr/>
          </p:nvSpPr>
          <p:spPr>
            <a:xfrm rot="9413973">
              <a:off x="5632217" y="5389767"/>
              <a:ext cx="1584779" cy="1586036"/>
            </a:xfrm>
            <a:prstGeom prst="pie">
              <a:avLst>
                <a:gd name="adj1" fmla="val 9134889"/>
                <a:gd name="adj2" fmla="val 12164692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FE914F25-584C-A7F7-D1F5-173B9246531C}"/>
                </a:ext>
              </a:extLst>
            </p:cNvPr>
            <p:cNvSpPr txBox="1"/>
            <p:nvPr/>
          </p:nvSpPr>
          <p:spPr>
            <a:xfrm>
              <a:off x="7137198" y="5451705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23A60CF6-DF84-8283-F31B-026CC977477D}"/>
                </a:ext>
              </a:extLst>
            </p:cNvPr>
            <p:cNvSpPr/>
            <p:nvPr/>
          </p:nvSpPr>
          <p:spPr>
            <a:xfrm rot="1418786">
              <a:off x="8813909" y="5387423"/>
              <a:ext cx="1584779" cy="1586036"/>
            </a:xfrm>
            <a:prstGeom prst="pie">
              <a:avLst>
                <a:gd name="adj1" fmla="val 9384251"/>
                <a:gd name="adj2" fmla="val 13637558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52305C3E-75D3-259C-7FA0-FA922E6966A8}"/>
                </a:ext>
              </a:extLst>
            </p:cNvPr>
            <p:cNvSpPr txBox="1"/>
            <p:nvPr/>
          </p:nvSpPr>
          <p:spPr>
            <a:xfrm>
              <a:off x="8469741" y="5462233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6C513AE-ED05-1A96-41A2-7D5128115F04}"/>
              </a:ext>
            </a:extLst>
          </p:cNvPr>
          <p:cNvSpPr/>
          <p:nvPr/>
        </p:nvSpPr>
        <p:spPr>
          <a:xfrm>
            <a:off x="176169" y="1947209"/>
            <a:ext cx="8394928" cy="2062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三角形の内角の和は 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  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三角形の外角は、それととなり合わない　　　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２つの内角の和 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3C07E5A-6325-7A3F-52E1-F280CC92184A}"/>
              </a:ext>
            </a:extLst>
          </p:cNvPr>
          <p:cNvSpPr/>
          <p:nvPr/>
        </p:nvSpPr>
        <p:spPr>
          <a:xfrm>
            <a:off x="4832604" y="1947209"/>
            <a:ext cx="966216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5B7C261-92BC-746C-2124-FB65D7E4F658}"/>
              </a:ext>
            </a:extLst>
          </p:cNvPr>
          <p:cNvSpPr/>
          <p:nvPr/>
        </p:nvSpPr>
        <p:spPr>
          <a:xfrm>
            <a:off x="511892" y="3454318"/>
            <a:ext cx="3022885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2557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73A280E6-9CB6-95D0-5D0E-3B72DE515CFB}"/>
              </a:ext>
            </a:extLst>
          </p:cNvPr>
          <p:cNvSpPr/>
          <p:nvPr/>
        </p:nvSpPr>
        <p:spPr>
          <a:xfrm>
            <a:off x="6400801" y="3422650"/>
            <a:ext cx="3221372" cy="2768367"/>
          </a:xfrm>
          <a:prstGeom prst="triangle">
            <a:avLst>
              <a:gd name="adj" fmla="val 69792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部分円 7">
            <a:extLst>
              <a:ext uri="{FF2B5EF4-FFF2-40B4-BE49-F238E27FC236}">
                <a16:creationId xmlns:a16="http://schemas.microsoft.com/office/drawing/2014/main" id="{5AE4273F-81C6-CF62-2F8C-65E492CA5B42}"/>
              </a:ext>
            </a:extLst>
          </p:cNvPr>
          <p:cNvSpPr/>
          <p:nvPr/>
        </p:nvSpPr>
        <p:spPr>
          <a:xfrm rot="17151009">
            <a:off x="7853673" y="2658209"/>
            <a:ext cx="1584779" cy="1586036"/>
          </a:xfrm>
          <a:prstGeom prst="pie">
            <a:avLst>
              <a:gd name="adj1" fmla="val 8682293"/>
              <a:gd name="adj2" fmla="val 12205744"/>
            </a:avLst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3ACB25-1359-0228-E562-9FF2BB7BD68F}"/>
              </a:ext>
            </a:extLst>
          </p:cNvPr>
          <p:cNvSpPr txBox="1"/>
          <p:nvPr/>
        </p:nvSpPr>
        <p:spPr>
          <a:xfrm>
            <a:off x="8321813" y="4098947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10" name="部分円 9">
            <a:extLst>
              <a:ext uri="{FF2B5EF4-FFF2-40B4-BE49-F238E27FC236}">
                <a16:creationId xmlns:a16="http://schemas.microsoft.com/office/drawing/2014/main" id="{74986683-ADE8-C836-1B09-ED39BCAB51EA}"/>
              </a:ext>
            </a:extLst>
          </p:cNvPr>
          <p:cNvSpPr/>
          <p:nvPr/>
        </p:nvSpPr>
        <p:spPr>
          <a:xfrm rot="9413973">
            <a:off x="5632217" y="5389767"/>
            <a:ext cx="1584779" cy="1586036"/>
          </a:xfrm>
          <a:prstGeom prst="pie">
            <a:avLst>
              <a:gd name="adj1" fmla="val 9134889"/>
              <a:gd name="adj2" fmla="val 12164692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914F25-584C-A7F7-D1F5-173B9246531C}"/>
              </a:ext>
            </a:extLst>
          </p:cNvPr>
          <p:cNvSpPr txBox="1"/>
          <p:nvPr/>
        </p:nvSpPr>
        <p:spPr>
          <a:xfrm>
            <a:off x="7137198" y="5451705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12" name="部分円 11">
            <a:extLst>
              <a:ext uri="{FF2B5EF4-FFF2-40B4-BE49-F238E27FC236}">
                <a16:creationId xmlns:a16="http://schemas.microsoft.com/office/drawing/2014/main" id="{23A60CF6-DF84-8283-F31B-026CC977477D}"/>
              </a:ext>
            </a:extLst>
          </p:cNvPr>
          <p:cNvSpPr/>
          <p:nvPr/>
        </p:nvSpPr>
        <p:spPr>
          <a:xfrm rot="1418786">
            <a:off x="8813909" y="5387423"/>
            <a:ext cx="1584779" cy="1586036"/>
          </a:xfrm>
          <a:prstGeom prst="pie">
            <a:avLst>
              <a:gd name="adj1" fmla="val 9384251"/>
              <a:gd name="adj2" fmla="val 13637558"/>
            </a:avLst>
          </a:prstGeom>
          <a:solidFill>
            <a:srgbClr val="A8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2305C3E-75D3-259C-7FA0-FA922E6966A8}"/>
              </a:ext>
            </a:extLst>
          </p:cNvPr>
          <p:cNvSpPr txBox="1"/>
          <p:nvPr/>
        </p:nvSpPr>
        <p:spPr>
          <a:xfrm>
            <a:off x="8469741" y="5462233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endParaRPr lang="ja-JP" altLang="en-US" sz="400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ED2FB9C-35DE-126B-1625-CD36763E8307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三角形の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内角、外角の性質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CE19675-7AB1-B44D-686A-85B0CB5DE629}"/>
              </a:ext>
            </a:extLst>
          </p:cNvPr>
          <p:cNvSpPr/>
          <p:nvPr/>
        </p:nvSpPr>
        <p:spPr>
          <a:xfrm>
            <a:off x="176169" y="1947209"/>
            <a:ext cx="8394928" cy="2062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三角形の内角の和は 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三角形の外角は、それととなり合わない　　　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２つの内角の和 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C28C3A5-432B-001A-8962-98ABA673BAF4}"/>
              </a:ext>
            </a:extLst>
          </p:cNvPr>
          <p:cNvSpPr/>
          <p:nvPr/>
        </p:nvSpPr>
        <p:spPr>
          <a:xfrm>
            <a:off x="511892" y="3454318"/>
            <a:ext cx="3022885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8793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部分円 1">
            <a:extLst>
              <a:ext uri="{FF2B5EF4-FFF2-40B4-BE49-F238E27FC236}">
                <a16:creationId xmlns:a16="http://schemas.microsoft.com/office/drawing/2014/main" id="{3A38F4AA-2A0B-1DCB-9F09-7CA7B6F267ED}"/>
              </a:ext>
            </a:extLst>
          </p:cNvPr>
          <p:cNvSpPr/>
          <p:nvPr/>
        </p:nvSpPr>
        <p:spPr>
          <a:xfrm rot="6344585">
            <a:off x="8490996" y="5093669"/>
            <a:ext cx="2281144" cy="2218322"/>
          </a:xfrm>
          <a:prstGeom prst="pie">
            <a:avLst>
              <a:gd name="adj1" fmla="val 8725842"/>
              <a:gd name="adj2" fmla="val 15233525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CD09468-CC8B-2422-5F68-586C11F65DC1}"/>
              </a:ext>
            </a:extLst>
          </p:cNvPr>
          <p:cNvGrpSpPr/>
          <p:nvPr/>
        </p:nvGrpSpPr>
        <p:grpSpPr>
          <a:xfrm>
            <a:off x="6400801" y="3422650"/>
            <a:ext cx="5347228" cy="2849797"/>
            <a:chOff x="6400801" y="3422650"/>
            <a:chExt cx="5347228" cy="2849797"/>
          </a:xfrm>
        </p:grpSpPr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2A560EEF-C81B-5308-6093-49FA4A7A3520}"/>
                </a:ext>
              </a:extLst>
            </p:cNvPr>
            <p:cNvCxnSpPr>
              <a:cxnSpLocks/>
            </p:cNvCxnSpPr>
            <p:nvPr/>
          </p:nvCxnSpPr>
          <p:spPr>
            <a:xfrm>
              <a:off x="9622173" y="6193347"/>
              <a:ext cx="212585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2" name="二等辺三角形 31">
              <a:extLst>
                <a:ext uri="{FF2B5EF4-FFF2-40B4-BE49-F238E27FC236}">
                  <a16:creationId xmlns:a16="http://schemas.microsoft.com/office/drawing/2014/main" id="{38A83734-9362-5A03-CCDB-FF31AEADF221}"/>
                </a:ext>
              </a:extLst>
            </p:cNvPr>
            <p:cNvSpPr/>
            <p:nvPr/>
          </p:nvSpPr>
          <p:spPr>
            <a:xfrm>
              <a:off x="6400801" y="3422650"/>
              <a:ext cx="3221372" cy="2768367"/>
            </a:xfrm>
            <a:prstGeom prst="triangle">
              <a:avLst>
                <a:gd name="adj" fmla="val 69792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23BCF58E-4BF9-84DF-413A-A76A9BB2E494}"/>
                </a:ext>
              </a:extLst>
            </p:cNvPr>
            <p:cNvSpPr txBox="1"/>
            <p:nvPr/>
          </p:nvSpPr>
          <p:spPr>
            <a:xfrm>
              <a:off x="8334218" y="3571532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C48B1477-F684-ADCA-769B-BAEF2AF3CEA8}"/>
                </a:ext>
              </a:extLst>
            </p:cNvPr>
            <p:cNvSpPr txBox="1"/>
            <p:nvPr/>
          </p:nvSpPr>
          <p:spPr>
            <a:xfrm>
              <a:off x="6734526" y="5564561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FAA9177A-FF34-091B-AD52-61430E66EDF5}"/>
                </a:ext>
              </a:extLst>
            </p:cNvPr>
            <p:cNvSpPr txBox="1"/>
            <p:nvPr/>
          </p:nvSpPr>
          <p:spPr>
            <a:xfrm>
              <a:off x="8994919" y="5457806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</p:grp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636A1C8-B0D8-852E-78F9-7B815C2DBF5E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三角形の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内角、外角の性質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E54DAE-E45D-7DBF-D50B-2EAA175092AD}"/>
              </a:ext>
            </a:extLst>
          </p:cNvPr>
          <p:cNvSpPr/>
          <p:nvPr/>
        </p:nvSpPr>
        <p:spPr>
          <a:xfrm>
            <a:off x="176169" y="1947209"/>
            <a:ext cx="8394928" cy="2062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三角形の内角の和は 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  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三角形の外角は、それととなり合わない　　　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２つの内角の和 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3E3BAD8-7D61-A2C9-872C-62E86A7F1763}"/>
              </a:ext>
            </a:extLst>
          </p:cNvPr>
          <p:cNvSpPr/>
          <p:nvPr/>
        </p:nvSpPr>
        <p:spPr>
          <a:xfrm>
            <a:off x="511892" y="3454318"/>
            <a:ext cx="3022885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1826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部分円 1">
            <a:extLst>
              <a:ext uri="{FF2B5EF4-FFF2-40B4-BE49-F238E27FC236}">
                <a16:creationId xmlns:a16="http://schemas.microsoft.com/office/drawing/2014/main" id="{2CB2DF90-9BBB-81E8-189F-2C931CD92020}"/>
              </a:ext>
            </a:extLst>
          </p:cNvPr>
          <p:cNvSpPr/>
          <p:nvPr/>
        </p:nvSpPr>
        <p:spPr>
          <a:xfrm rot="6344585">
            <a:off x="8490996" y="5093669"/>
            <a:ext cx="2281144" cy="2218322"/>
          </a:xfrm>
          <a:prstGeom prst="pie">
            <a:avLst>
              <a:gd name="adj1" fmla="val 8725842"/>
              <a:gd name="adj2" fmla="val 15231456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4D40C8B-31B8-C039-9BDD-ADC05DC8E70C}"/>
              </a:ext>
            </a:extLst>
          </p:cNvPr>
          <p:cNvGrpSpPr/>
          <p:nvPr/>
        </p:nvGrpSpPr>
        <p:grpSpPr>
          <a:xfrm>
            <a:off x="5632217" y="2658837"/>
            <a:ext cx="4792370" cy="4339336"/>
            <a:chOff x="5632217" y="2658837"/>
            <a:chExt cx="4792370" cy="4339336"/>
          </a:xfrm>
        </p:grpSpPr>
        <p:sp>
          <p:nvSpPr>
            <p:cNvPr id="6" name="部分円 5">
              <a:extLst>
                <a:ext uri="{FF2B5EF4-FFF2-40B4-BE49-F238E27FC236}">
                  <a16:creationId xmlns:a16="http://schemas.microsoft.com/office/drawing/2014/main" id="{F8FE36B8-4C68-42FA-9AAC-FAF8EB3C0283}"/>
                </a:ext>
              </a:extLst>
            </p:cNvPr>
            <p:cNvSpPr/>
            <p:nvPr/>
          </p:nvSpPr>
          <p:spPr>
            <a:xfrm rot="6344585">
              <a:off x="8839179" y="5405681"/>
              <a:ext cx="1584779" cy="1586036"/>
            </a:xfrm>
            <a:prstGeom prst="pie">
              <a:avLst>
                <a:gd name="adj1" fmla="val 8725842"/>
                <a:gd name="adj2" fmla="val 12205744"/>
              </a:avLst>
            </a:prstGeom>
            <a:solidFill>
              <a:srgbClr val="8EEE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7" name="部分円 6">
              <a:extLst>
                <a:ext uri="{FF2B5EF4-FFF2-40B4-BE49-F238E27FC236}">
                  <a16:creationId xmlns:a16="http://schemas.microsoft.com/office/drawing/2014/main" id="{879C3A61-AC30-091E-E7B1-A9B3D0B09480}"/>
                </a:ext>
              </a:extLst>
            </p:cNvPr>
            <p:cNvSpPr/>
            <p:nvPr/>
          </p:nvSpPr>
          <p:spPr>
            <a:xfrm rot="9413973">
              <a:off x="8822512" y="5391838"/>
              <a:ext cx="1584779" cy="1586036"/>
            </a:xfrm>
            <a:prstGeom prst="pie">
              <a:avLst>
                <a:gd name="adj1" fmla="val 9096185"/>
                <a:gd name="adj2" fmla="val 12162765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8" name="部分円 7">
              <a:extLst>
                <a:ext uri="{FF2B5EF4-FFF2-40B4-BE49-F238E27FC236}">
                  <a16:creationId xmlns:a16="http://schemas.microsoft.com/office/drawing/2014/main" id="{025E54D8-DCDC-9E53-FE09-13537A57B7ED}"/>
                </a:ext>
              </a:extLst>
            </p:cNvPr>
            <p:cNvSpPr/>
            <p:nvPr/>
          </p:nvSpPr>
          <p:spPr>
            <a:xfrm rot="1418786">
              <a:off x="8822640" y="5412137"/>
              <a:ext cx="1584779" cy="1586036"/>
            </a:xfrm>
            <a:prstGeom prst="pie">
              <a:avLst>
                <a:gd name="adj1" fmla="val 9439568"/>
                <a:gd name="adj2" fmla="val 13615492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D2AEF3BB-CAC2-E3DB-9D02-4D11DA2F7D1A}"/>
                </a:ext>
              </a:extLst>
            </p:cNvPr>
            <p:cNvSpPr/>
            <p:nvPr/>
          </p:nvSpPr>
          <p:spPr>
            <a:xfrm>
              <a:off x="6400801" y="3422650"/>
              <a:ext cx="3221372" cy="2768367"/>
            </a:xfrm>
            <a:prstGeom prst="triangle">
              <a:avLst>
                <a:gd name="adj" fmla="val 69792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部分円 10">
              <a:extLst>
                <a:ext uri="{FF2B5EF4-FFF2-40B4-BE49-F238E27FC236}">
                  <a16:creationId xmlns:a16="http://schemas.microsoft.com/office/drawing/2014/main" id="{961BAE27-CCF7-6CAA-2552-02FCE97A8BC0}"/>
                </a:ext>
              </a:extLst>
            </p:cNvPr>
            <p:cNvSpPr/>
            <p:nvPr/>
          </p:nvSpPr>
          <p:spPr>
            <a:xfrm rot="17151009">
              <a:off x="7853673" y="2658209"/>
              <a:ext cx="1584779" cy="1586036"/>
            </a:xfrm>
            <a:prstGeom prst="pie">
              <a:avLst>
                <a:gd name="adj1" fmla="val 8682293"/>
                <a:gd name="adj2" fmla="val 12205744"/>
              </a:avLst>
            </a:prstGeom>
            <a:solidFill>
              <a:srgbClr val="8EEE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AAF3E4EC-F086-FB27-47DE-1B85C4DB9C55}"/>
                </a:ext>
              </a:extLst>
            </p:cNvPr>
            <p:cNvSpPr txBox="1"/>
            <p:nvPr/>
          </p:nvSpPr>
          <p:spPr>
            <a:xfrm>
              <a:off x="8334218" y="3571532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13" name="部分円 12">
              <a:extLst>
                <a:ext uri="{FF2B5EF4-FFF2-40B4-BE49-F238E27FC236}">
                  <a16:creationId xmlns:a16="http://schemas.microsoft.com/office/drawing/2014/main" id="{35E8F0B4-9046-62A5-FA2E-64BCA28601EC}"/>
                </a:ext>
              </a:extLst>
            </p:cNvPr>
            <p:cNvSpPr/>
            <p:nvPr/>
          </p:nvSpPr>
          <p:spPr>
            <a:xfrm rot="9413973">
              <a:off x="5632217" y="5389767"/>
              <a:ext cx="1584779" cy="1586036"/>
            </a:xfrm>
            <a:prstGeom prst="pie">
              <a:avLst>
                <a:gd name="adj1" fmla="val 9134889"/>
                <a:gd name="adj2" fmla="val 12164692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6CEFB0B0-17BE-5D23-B517-CFA46ABBF60F}"/>
                </a:ext>
              </a:extLst>
            </p:cNvPr>
            <p:cNvSpPr txBox="1"/>
            <p:nvPr/>
          </p:nvSpPr>
          <p:spPr>
            <a:xfrm>
              <a:off x="6734526" y="5564561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F3A4390-8010-2BC0-3DD3-6AA152B6BD60}"/>
                </a:ext>
              </a:extLst>
            </p:cNvPr>
            <p:cNvSpPr txBox="1"/>
            <p:nvPr/>
          </p:nvSpPr>
          <p:spPr>
            <a:xfrm>
              <a:off x="8994919" y="5457806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A7A1CDE9-4750-BB0B-0606-459041E76125}"/>
                </a:ext>
              </a:extLst>
            </p:cNvPr>
            <p:cNvSpPr txBox="1"/>
            <p:nvPr/>
          </p:nvSpPr>
          <p:spPr>
            <a:xfrm>
              <a:off x="9493107" y="5268564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267B361-B594-35BC-2151-C907C5E69E39}"/>
                </a:ext>
              </a:extLst>
            </p:cNvPr>
            <p:cNvSpPr txBox="1"/>
            <p:nvPr/>
          </p:nvSpPr>
          <p:spPr>
            <a:xfrm>
              <a:off x="9976439" y="5605729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</p:grp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33C18FD-9C10-ABFD-7FF6-2E065E80A7C6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三角形の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内角、外角の性質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160A602-2A8D-8D64-8E7F-558872465050}"/>
              </a:ext>
            </a:extLst>
          </p:cNvPr>
          <p:cNvSpPr/>
          <p:nvPr/>
        </p:nvSpPr>
        <p:spPr>
          <a:xfrm>
            <a:off x="176169" y="1947209"/>
            <a:ext cx="8394928" cy="2062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三角形の内角の和は 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  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三角形の外角は、それととなり合わない　　　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２つの内角の和 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7232FF6-27D9-2DAA-E11E-C36E7603B1C1}"/>
              </a:ext>
            </a:extLst>
          </p:cNvPr>
          <p:cNvSpPr/>
          <p:nvPr/>
        </p:nvSpPr>
        <p:spPr>
          <a:xfrm>
            <a:off x="511892" y="3454318"/>
            <a:ext cx="3022885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8D01C6C6-1292-467E-6234-8AEBF6ADB553}"/>
              </a:ext>
            </a:extLst>
          </p:cNvPr>
          <p:cNvCxnSpPr>
            <a:cxnSpLocks/>
          </p:cNvCxnSpPr>
          <p:nvPr/>
        </p:nvCxnSpPr>
        <p:spPr>
          <a:xfrm>
            <a:off x="9622173" y="6193347"/>
            <a:ext cx="21258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3599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部分円 18">
            <a:extLst>
              <a:ext uri="{FF2B5EF4-FFF2-40B4-BE49-F238E27FC236}">
                <a16:creationId xmlns:a16="http://schemas.microsoft.com/office/drawing/2014/main" id="{E1DC8AB3-99EF-D4EF-EA99-77EFA08C3E74}"/>
              </a:ext>
            </a:extLst>
          </p:cNvPr>
          <p:cNvSpPr/>
          <p:nvPr/>
        </p:nvSpPr>
        <p:spPr>
          <a:xfrm rot="6344585">
            <a:off x="8490996" y="5093669"/>
            <a:ext cx="2281144" cy="2218322"/>
          </a:xfrm>
          <a:prstGeom prst="pie">
            <a:avLst>
              <a:gd name="adj1" fmla="val 8725842"/>
              <a:gd name="adj2" fmla="val 15231456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3963897-C0DA-D3D8-A9BD-8A2A41EF4149}"/>
              </a:ext>
            </a:extLst>
          </p:cNvPr>
          <p:cNvGrpSpPr/>
          <p:nvPr/>
        </p:nvGrpSpPr>
        <p:grpSpPr>
          <a:xfrm>
            <a:off x="5632217" y="2658837"/>
            <a:ext cx="4792370" cy="4340640"/>
            <a:chOff x="5632217" y="2658837"/>
            <a:chExt cx="4792370" cy="4340640"/>
          </a:xfrm>
        </p:grpSpPr>
        <p:sp>
          <p:nvSpPr>
            <p:cNvPr id="14" name="部分円 13">
              <a:extLst>
                <a:ext uri="{FF2B5EF4-FFF2-40B4-BE49-F238E27FC236}">
                  <a16:creationId xmlns:a16="http://schemas.microsoft.com/office/drawing/2014/main" id="{A2F62EAF-81CA-CB52-6FC8-0EFC81CCAB94}"/>
                </a:ext>
              </a:extLst>
            </p:cNvPr>
            <p:cNvSpPr/>
            <p:nvPr/>
          </p:nvSpPr>
          <p:spPr>
            <a:xfrm rot="6344585">
              <a:off x="8839179" y="5414070"/>
              <a:ext cx="1584779" cy="1586036"/>
            </a:xfrm>
            <a:prstGeom prst="pie">
              <a:avLst>
                <a:gd name="adj1" fmla="val 8725842"/>
                <a:gd name="adj2" fmla="val 12205744"/>
              </a:avLst>
            </a:prstGeom>
            <a:solidFill>
              <a:srgbClr val="8EEE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5" name="部分円 14">
              <a:extLst>
                <a:ext uri="{FF2B5EF4-FFF2-40B4-BE49-F238E27FC236}">
                  <a16:creationId xmlns:a16="http://schemas.microsoft.com/office/drawing/2014/main" id="{28F88053-308A-22B3-963E-0E9CA97C5796}"/>
                </a:ext>
              </a:extLst>
            </p:cNvPr>
            <p:cNvSpPr/>
            <p:nvPr/>
          </p:nvSpPr>
          <p:spPr>
            <a:xfrm rot="9413973">
              <a:off x="8822512" y="5400227"/>
              <a:ext cx="1584779" cy="1586036"/>
            </a:xfrm>
            <a:prstGeom prst="pie">
              <a:avLst>
                <a:gd name="adj1" fmla="val 9096185"/>
                <a:gd name="adj2" fmla="val 12162765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23A60CF6-DF84-8283-F31B-026CC977477D}"/>
                </a:ext>
              </a:extLst>
            </p:cNvPr>
            <p:cNvSpPr/>
            <p:nvPr/>
          </p:nvSpPr>
          <p:spPr>
            <a:xfrm rot="1418786">
              <a:off x="8822640" y="5412137"/>
              <a:ext cx="1584779" cy="1586036"/>
            </a:xfrm>
            <a:prstGeom prst="pie">
              <a:avLst>
                <a:gd name="adj1" fmla="val 9439568"/>
                <a:gd name="adj2" fmla="val 13615492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73A280E6-9CB6-95D0-5D0E-3B72DE515CFB}"/>
                </a:ext>
              </a:extLst>
            </p:cNvPr>
            <p:cNvSpPr/>
            <p:nvPr/>
          </p:nvSpPr>
          <p:spPr>
            <a:xfrm>
              <a:off x="6400801" y="3422650"/>
              <a:ext cx="3221372" cy="2768367"/>
            </a:xfrm>
            <a:prstGeom prst="triangle">
              <a:avLst>
                <a:gd name="adj" fmla="val 69792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部分円 7">
              <a:extLst>
                <a:ext uri="{FF2B5EF4-FFF2-40B4-BE49-F238E27FC236}">
                  <a16:creationId xmlns:a16="http://schemas.microsoft.com/office/drawing/2014/main" id="{5AE4273F-81C6-CF62-2F8C-65E492CA5B42}"/>
                </a:ext>
              </a:extLst>
            </p:cNvPr>
            <p:cNvSpPr/>
            <p:nvPr/>
          </p:nvSpPr>
          <p:spPr>
            <a:xfrm rot="17151009">
              <a:off x="7853673" y="2658209"/>
              <a:ext cx="1584779" cy="1586036"/>
            </a:xfrm>
            <a:prstGeom prst="pie">
              <a:avLst>
                <a:gd name="adj1" fmla="val 8682293"/>
                <a:gd name="adj2" fmla="val 12205744"/>
              </a:avLst>
            </a:prstGeom>
            <a:solidFill>
              <a:srgbClr val="8EEE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423ACB25-1359-0228-E562-9FF2BB7BD68F}"/>
                </a:ext>
              </a:extLst>
            </p:cNvPr>
            <p:cNvSpPr txBox="1"/>
            <p:nvPr/>
          </p:nvSpPr>
          <p:spPr>
            <a:xfrm>
              <a:off x="8334218" y="3571532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10" name="部分円 9">
              <a:extLst>
                <a:ext uri="{FF2B5EF4-FFF2-40B4-BE49-F238E27FC236}">
                  <a16:creationId xmlns:a16="http://schemas.microsoft.com/office/drawing/2014/main" id="{74986683-ADE8-C836-1B09-ED39BCAB51EA}"/>
                </a:ext>
              </a:extLst>
            </p:cNvPr>
            <p:cNvSpPr/>
            <p:nvPr/>
          </p:nvSpPr>
          <p:spPr>
            <a:xfrm rot="9413973">
              <a:off x="5632217" y="5389767"/>
              <a:ext cx="1584779" cy="1586036"/>
            </a:xfrm>
            <a:prstGeom prst="pie">
              <a:avLst>
                <a:gd name="adj1" fmla="val 9134889"/>
                <a:gd name="adj2" fmla="val 12164692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FE914F25-584C-A7F7-D1F5-173B9246531C}"/>
                </a:ext>
              </a:extLst>
            </p:cNvPr>
            <p:cNvSpPr txBox="1"/>
            <p:nvPr/>
          </p:nvSpPr>
          <p:spPr>
            <a:xfrm>
              <a:off x="6734526" y="5564561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52305C3E-75D3-259C-7FA0-FA922E6966A8}"/>
                </a:ext>
              </a:extLst>
            </p:cNvPr>
            <p:cNvSpPr txBox="1"/>
            <p:nvPr/>
          </p:nvSpPr>
          <p:spPr>
            <a:xfrm>
              <a:off x="8994919" y="5457806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DF820E5B-4E3E-08F2-122E-E4DE0B5FE437}"/>
                </a:ext>
              </a:extLst>
            </p:cNvPr>
            <p:cNvSpPr txBox="1"/>
            <p:nvPr/>
          </p:nvSpPr>
          <p:spPr>
            <a:xfrm>
              <a:off x="9493107" y="5268564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35ECA095-6C41-D147-F4AE-1E7FE5D51ECC}"/>
                </a:ext>
              </a:extLst>
            </p:cNvPr>
            <p:cNvSpPr txBox="1"/>
            <p:nvPr/>
          </p:nvSpPr>
          <p:spPr>
            <a:xfrm>
              <a:off x="9976439" y="5605729"/>
              <a:ext cx="3526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</p:grp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0058314-9169-AC87-5D66-798D25E2CC2B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三角形の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内角、外角の性質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63DDC33-3EC5-8CEC-FC42-7B14728E2C5F}"/>
              </a:ext>
            </a:extLst>
          </p:cNvPr>
          <p:cNvSpPr/>
          <p:nvPr/>
        </p:nvSpPr>
        <p:spPr>
          <a:xfrm>
            <a:off x="176169" y="1947209"/>
            <a:ext cx="8394928" cy="2062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三角形の内角の和は 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  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三角形の外角は、それととなり合わない　　　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２つの内角の和 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C80E1B8B-5F3A-BD43-6BC1-DCF372C47E2C}"/>
              </a:ext>
            </a:extLst>
          </p:cNvPr>
          <p:cNvCxnSpPr>
            <a:cxnSpLocks/>
          </p:cNvCxnSpPr>
          <p:nvPr/>
        </p:nvCxnSpPr>
        <p:spPr>
          <a:xfrm>
            <a:off x="9622173" y="6193347"/>
            <a:ext cx="21258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02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多角形</a:t>
            </a:r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内角の和、外角の和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019AC6-8FFE-5103-CB4D-0D81FA6C1BC6}"/>
              </a:ext>
            </a:extLst>
          </p:cNvPr>
          <p:cNvSpPr/>
          <p:nvPr/>
        </p:nvSpPr>
        <p:spPr>
          <a:xfrm>
            <a:off x="136917" y="2541043"/>
            <a:ext cx="6028991" cy="2554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角形の内角の和は 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　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多角形の外角の和は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360°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である。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5E87DA24-3387-9FC7-47E7-522B3FF38DBA}"/>
              </a:ext>
            </a:extLst>
          </p:cNvPr>
          <p:cNvGrpSpPr/>
          <p:nvPr/>
        </p:nvGrpSpPr>
        <p:grpSpPr>
          <a:xfrm>
            <a:off x="6734175" y="1707875"/>
            <a:ext cx="5000625" cy="4962499"/>
            <a:chOff x="6734175" y="1707875"/>
            <a:chExt cx="5000625" cy="4962499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972FC5C-AE9F-AC89-95FB-246A4BA6692E}"/>
                </a:ext>
              </a:extLst>
            </p:cNvPr>
            <p:cNvCxnSpPr>
              <a:cxnSpLocks/>
              <a:endCxn id="4" idx="4"/>
            </p:cNvCxnSpPr>
            <p:nvPr/>
          </p:nvCxnSpPr>
          <p:spPr>
            <a:xfrm>
              <a:off x="7239699" y="2541043"/>
              <a:ext cx="912294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DB0D362E-E5E3-BBBF-0845-B031F45D0B6F}"/>
                </a:ext>
              </a:extLst>
            </p:cNvPr>
            <p:cNvCxnSpPr>
              <a:cxnSpLocks/>
              <a:endCxn id="4" idx="3"/>
            </p:cNvCxnSpPr>
            <p:nvPr/>
          </p:nvCxnSpPr>
          <p:spPr>
            <a:xfrm flipV="1">
              <a:off x="6734175" y="4231425"/>
              <a:ext cx="438411" cy="7533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28FEB9CB-F214-0AFC-8C97-2A3B7CFCB305}"/>
                </a:ext>
              </a:extLst>
            </p:cNvPr>
            <p:cNvCxnSpPr>
              <a:cxnSpLocks/>
              <a:endCxn id="4" idx="2"/>
            </p:cNvCxnSpPr>
            <p:nvPr/>
          </p:nvCxnSpPr>
          <p:spPr>
            <a:xfrm flipH="1" flipV="1">
              <a:off x="8151993" y="5921805"/>
              <a:ext cx="433468" cy="7485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D887E40B-A419-0A51-FA0E-A8710B3F978B}"/>
                </a:ext>
              </a:extLst>
            </p:cNvPr>
            <p:cNvCxnSpPr>
              <a:cxnSpLocks/>
              <a:endCxn id="4" idx="1"/>
            </p:cNvCxnSpPr>
            <p:nvPr/>
          </p:nvCxnSpPr>
          <p:spPr>
            <a:xfrm flipH="1">
              <a:off x="9993392" y="5921805"/>
              <a:ext cx="132230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24C4F776-B8E6-7698-4A78-1DF03149BD76}"/>
                </a:ext>
              </a:extLst>
            </p:cNvPr>
            <p:cNvCxnSpPr>
              <a:cxnSpLocks/>
              <a:endCxn id="4" idx="0"/>
            </p:cNvCxnSpPr>
            <p:nvPr/>
          </p:nvCxnSpPr>
          <p:spPr>
            <a:xfrm flipH="1">
              <a:off x="10972799" y="2927350"/>
              <a:ext cx="762001" cy="13040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D14822D6-8EE1-05A7-BB27-02A731B0BB2F}"/>
                </a:ext>
              </a:extLst>
            </p:cNvPr>
            <p:cNvCxnSpPr>
              <a:cxnSpLocks/>
              <a:endCxn id="4" idx="5"/>
            </p:cNvCxnSpPr>
            <p:nvPr/>
          </p:nvCxnSpPr>
          <p:spPr>
            <a:xfrm>
              <a:off x="9515475" y="1707875"/>
              <a:ext cx="477917" cy="8331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六角形 3">
              <a:extLst>
                <a:ext uri="{FF2B5EF4-FFF2-40B4-BE49-F238E27FC236}">
                  <a16:creationId xmlns:a16="http://schemas.microsoft.com/office/drawing/2014/main" id="{B902EB5C-005D-1341-86C0-9956FE697BF6}"/>
                </a:ext>
              </a:extLst>
            </p:cNvPr>
            <p:cNvSpPr/>
            <p:nvPr/>
          </p:nvSpPr>
          <p:spPr>
            <a:xfrm>
              <a:off x="7172586" y="2541043"/>
              <a:ext cx="3800213" cy="3380763"/>
            </a:xfrm>
            <a:prstGeom prst="hexagon">
              <a:avLst>
                <a:gd name="adj" fmla="val 28970"/>
                <a:gd name="vf" fmla="val 115470"/>
              </a:avLst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</p:grp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FF5FD38-46E8-4B55-ED2E-C9EBAE463175}"/>
              </a:ext>
            </a:extLst>
          </p:cNvPr>
          <p:cNvSpPr/>
          <p:nvPr/>
        </p:nvSpPr>
        <p:spPr>
          <a:xfrm>
            <a:off x="651492" y="3081760"/>
            <a:ext cx="3022885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C8925A9-70EA-25FF-98EE-E9D620FAAEFD}"/>
              </a:ext>
            </a:extLst>
          </p:cNvPr>
          <p:cNvSpPr/>
          <p:nvPr/>
        </p:nvSpPr>
        <p:spPr>
          <a:xfrm>
            <a:off x="635954" y="4569364"/>
            <a:ext cx="1100568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089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部分円 48">
            <a:extLst>
              <a:ext uri="{FF2B5EF4-FFF2-40B4-BE49-F238E27FC236}">
                <a16:creationId xmlns:a16="http://schemas.microsoft.com/office/drawing/2014/main" id="{05E8A602-04EE-90F4-F4BD-DC5BB70095ED}"/>
              </a:ext>
            </a:extLst>
          </p:cNvPr>
          <p:cNvSpPr/>
          <p:nvPr/>
        </p:nvSpPr>
        <p:spPr>
          <a:xfrm rot="634300">
            <a:off x="10180409" y="3449255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EEB6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50" name="部分円 49">
            <a:extLst>
              <a:ext uri="{FF2B5EF4-FFF2-40B4-BE49-F238E27FC236}">
                <a16:creationId xmlns:a16="http://schemas.microsoft.com/office/drawing/2014/main" id="{55DC4055-AA9F-E481-54EA-20DCB18AED97}"/>
              </a:ext>
            </a:extLst>
          </p:cNvPr>
          <p:cNvSpPr/>
          <p:nvPr/>
        </p:nvSpPr>
        <p:spPr>
          <a:xfrm rot="18612486">
            <a:off x="9189803" y="1756995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F8F57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8" name="部分円 47">
            <a:extLst>
              <a:ext uri="{FF2B5EF4-FFF2-40B4-BE49-F238E27FC236}">
                <a16:creationId xmlns:a16="http://schemas.microsoft.com/office/drawing/2014/main" id="{20170145-DAC3-4C7E-5A17-D32CA35D0B9D}"/>
              </a:ext>
            </a:extLst>
          </p:cNvPr>
          <p:cNvSpPr/>
          <p:nvPr/>
        </p:nvSpPr>
        <p:spPr>
          <a:xfrm rot="4194908">
            <a:off x="9201002" y="5128787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4" name="部分円 43">
            <a:extLst>
              <a:ext uri="{FF2B5EF4-FFF2-40B4-BE49-F238E27FC236}">
                <a16:creationId xmlns:a16="http://schemas.microsoft.com/office/drawing/2014/main" id="{3827BAA3-F1FA-9711-4D3E-5836E3D42233}"/>
              </a:ext>
            </a:extLst>
          </p:cNvPr>
          <p:cNvSpPr/>
          <p:nvPr/>
        </p:nvSpPr>
        <p:spPr>
          <a:xfrm rot="7804073">
            <a:off x="7370572" y="5128789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A8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5" name="部分円 44">
            <a:extLst>
              <a:ext uri="{FF2B5EF4-FFF2-40B4-BE49-F238E27FC236}">
                <a16:creationId xmlns:a16="http://schemas.microsoft.com/office/drawing/2014/main" id="{FBF9E1A1-7999-DB9A-64AE-78A7D8DDEA94}"/>
              </a:ext>
            </a:extLst>
          </p:cNvPr>
          <p:cNvSpPr/>
          <p:nvPr/>
        </p:nvSpPr>
        <p:spPr>
          <a:xfrm rot="17151009">
            <a:off x="7359482" y="1756995"/>
            <a:ext cx="1584779" cy="1586036"/>
          </a:xfrm>
          <a:prstGeom prst="pie">
            <a:avLst>
              <a:gd name="adj1" fmla="val 4467267"/>
              <a:gd name="adj2" fmla="val 11631625"/>
            </a:avLst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6" name="部分円 45">
            <a:extLst>
              <a:ext uri="{FF2B5EF4-FFF2-40B4-BE49-F238E27FC236}">
                <a16:creationId xmlns:a16="http://schemas.microsoft.com/office/drawing/2014/main" id="{D85509D4-87B9-41D9-69A6-E32F2013F611}"/>
              </a:ext>
            </a:extLst>
          </p:cNvPr>
          <p:cNvSpPr/>
          <p:nvPr/>
        </p:nvSpPr>
        <p:spPr>
          <a:xfrm rot="9413973">
            <a:off x="6383114" y="3440801"/>
            <a:ext cx="1584779" cy="1586036"/>
          </a:xfrm>
          <a:prstGeom prst="pie">
            <a:avLst>
              <a:gd name="adj1" fmla="val 8611990"/>
              <a:gd name="adj2" fmla="val 15782173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多角形</a:t>
            </a:r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内角の和、外角の和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019AC6-8FFE-5103-CB4D-0D81FA6C1BC6}"/>
              </a:ext>
            </a:extLst>
          </p:cNvPr>
          <p:cNvSpPr/>
          <p:nvPr/>
        </p:nvSpPr>
        <p:spPr>
          <a:xfrm>
            <a:off x="405390" y="1959207"/>
            <a:ext cx="6028991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角形の内角の和は 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　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168386D-84EE-BBE1-6F05-D97D3696C2D5}"/>
              </a:ext>
            </a:extLst>
          </p:cNvPr>
          <p:cNvSpPr txBox="1"/>
          <p:nvPr/>
        </p:nvSpPr>
        <p:spPr>
          <a:xfrm>
            <a:off x="8141426" y="2503493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endParaRPr lang="ja-JP" altLang="en-US" sz="400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DC8ED0F-37C4-CEBD-51D3-05F076A992F4}"/>
              </a:ext>
            </a:extLst>
          </p:cNvPr>
          <p:cNvSpPr txBox="1"/>
          <p:nvPr/>
        </p:nvSpPr>
        <p:spPr>
          <a:xfrm>
            <a:off x="9617726" y="2470700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f</a:t>
            </a:r>
            <a:endParaRPr lang="ja-JP" altLang="en-US" sz="400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AF424F1-6056-D36B-7873-8664C5D3281C}"/>
              </a:ext>
            </a:extLst>
          </p:cNvPr>
          <p:cNvSpPr txBox="1"/>
          <p:nvPr/>
        </p:nvSpPr>
        <p:spPr>
          <a:xfrm>
            <a:off x="10462587" y="3841687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e</a:t>
            </a:r>
            <a:endParaRPr lang="ja-JP" altLang="en-US" sz="4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AC45630-F5C6-AC2D-E02A-3D86E491ACF1}"/>
              </a:ext>
            </a:extLst>
          </p:cNvPr>
          <p:cNvSpPr txBox="1"/>
          <p:nvPr/>
        </p:nvSpPr>
        <p:spPr>
          <a:xfrm>
            <a:off x="9597389" y="5226582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d</a:t>
            </a:r>
            <a:endParaRPr lang="ja-JP" altLang="en-US" sz="400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971A3D4-551B-55C2-5D51-733CF4BCA417}"/>
              </a:ext>
            </a:extLst>
          </p:cNvPr>
          <p:cNvSpPr txBox="1"/>
          <p:nvPr/>
        </p:nvSpPr>
        <p:spPr>
          <a:xfrm>
            <a:off x="8141900" y="5186576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endParaRPr lang="ja-JP" altLang="en-US" sz="400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D65E7FF-58DC-12ED-9D12-EA68A0D282DC}"/>
              </a:ext>
            </a:extLst>
          </p:cNvPr>
          <p:cNvSpPr txBox="1"/>
          <p:nvPr/>
        </p:nvSpPr>
        <p:spPr>
          <a:xfrm>
            <a:off x="7379172" y="3841687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endParaRPr lang="ja-JP" altLang="en-US" sz="40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8BEC89-4506-2707-4B97-EDB8C4D095BE}"/>
              </a:ext>
            </a:extLst>
          </p:cNvPr>
          <p:cNvSpPr txBox="1"/>
          <p:nvPr/>
        </p:nvSpPr>
        <p:spPr>
          <a:xfrm>
            <a:off x="6516398" y="190677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/>
              <a:t>例</a:t>
            </a:r>
            <a:endParaRPr kumimoji="1" lang="ja-JP" altLang="en-US" sz="2800" b="1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F150EF-2EAA-5235-EAF3-951D1568CF07}"/>
              </a:ext>
            </a:extLst>
          </p:cNvPr>
          <p:cNvSpPr/>
          <p:nvPr/>
        </p:nvSpPr>
        <p:spPr>
          <a:xfrm>
            <a:off x="1642046" y="4132468"/>
            <a:ext cx="4900087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例でいうと、六角形で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あるので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6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=720°</a:t>
            </a:r>
            <a:endParaRPr kumimoji="1" lang="ja-JP" altLang="en-US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7EF3462-2194-148A-89CB-80145FB87833}"/>
              </a:ext>
            </a:extLst>
          </p:cNvPr>
          <p:cNvSpPr/>
          <p:nvPr/>
        </p:nvSpPr>
        <p:spPr>
          <a:xfrm>
            <a:off x="917937" y="2481360"/>
            <a:ext cx="3022885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C48FD3A-0889-9AA5-AF6C-6EA70926487B}"/>
              </a:ext>
            </a:extLst>
          </p:cNvPr>
          <p:cNvSpPr/>
          <p:nvPr/>
        </p:nvSpPr>
        <p:spPr>
          <a:xfrm>
            <a:off x="1642046" y="5186576"/>
            <a:ext cx="4397688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B594E29-9254-1664-8FA8-8DFA43FE120D}"/>
              </a:ext>
            </a:extLst>
          </p:cNvPr>
          <p:cNvGrpSpPr/>
          <p:nvPr/>
        </p:nvGrpSpPr>
        <p:grpSpPr>
          <a:xfrm>
            <a:off x="6734175" y="1707875"/>
            <a:ext cx="5000625" cy="4962499"/>
            <a:chOff x="6734175" y="1707875"/>
            <a:chExt cx="5000625" cy="4962499"/>
          </a:xfrm>
        </p:grpSpPr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D8A0CC0-DDE7-300E-7F42-AD4B1B04792A}"/>
                </a:ext>
              </a:extLst>
            </p:cNvPr>
            <p:cNvCxnSpPr>
              <a:cxnSpLocks/>
              <a:endCxn id="18" idx="4"/>
            </p:cNvCxnSpPr>
            <p:nvPr/>
          </p:nvCxnSpPr>
          <p:spPr>
            <a:xfrm>
              <a:off x="7239699" y="2541043"/>
              <a:ext cx="912294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E89D9F2-EF7C-3DD1-01DC-A6CCBA2CE8A9}"/>
                </a:ext>
              </a:extLst>
            </p:cNvPr>
            <p:cNvCxnSpPr>
              <a:cxnSpLocks/>
              <a:endCxn id="18" idx="3"/>
            </p:cNvCxnSpPr>
            <p:nvPr/>
          </p:nvCxnSpPr>
          <p:spPr>
            <a:xfrm flipV="1">
              <a:off x="6734175" y="4231425"/>
              <a:ext cx="438411" cy="7533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D6E6BD8-9B78-131E-C571-4ECA69315566}"/>
                </a:ext>
              </a:extLst>
            </p:cNvPr>
            <p:cNvCxnSpPr>
              <a:cxnSpLocks/>
              <a:endCxn id="18" idx="2"/>
            </p:cNvCxnSpPr>
            <p:nvPr/>
          </p:nvCxnSpPr>
          <p:spPr>
            <a:xfrm flipH="1" flipV="1">
              <a:off x="8151993" y="5921805"/>
              <a:ext cx="433468" cy="7485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8D92D568-C400-43F9-DA10-64211B96CCA2}"/>
                </a:ext>
              </a:extLst>
            </p:cNvPr>
            <p:cNvCxnSpPr>
              <a:cxnSpLocks/>
              <a:endCxn id="18" idx="1"/>
            </p:cNvCxnSpPr>
            <p:nvPr/>
          </p:nvCxnSpPr>
          <p:spPr>
            <a:xfrm flipH="1">
              <a:off x="9993392" y="5921805"/>
              <a:ext cx="132230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0C92E796-1E9E-FD4D-3C56-1C01ACF2B68F}"/>
                </a:ext>
              </a:extLst>
            </p:cNvPr>
            <p:cNvCxnSpPr>
              <a:cxnSpLocks/>
              <a:endCxn id="18" idx="0"/>
            </p:cNvCxnSpPr>
            <p:nvPr/>
          </p:nvCxnSpPr>
          <p:spPr>
            <a:xfrm flipH="1">
              <a:off x="10972799" y="2927350"/>
              <a:ext cx="762001" cy="13040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7655D637-ABFA-7856-1CE3-053AB507DB8A}"/>
                </a:ext>
              </a:extLst>
            </p:cNvPr>
            <p:cNvCxnSpPr>
              <a:cxnSpLocks/>
              <a:endCxn id="18" idx="5"/>
            </p:cNvCxnSpPr>
            <p:nvPr/>
          </p:nvCxnSpPr>
          <p:spPr>
            <a:xfrm>
              <a:off x="9515475" y="1707875"/>
              <a:ext cx="477917" cy="8331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六角形 17">
              <a:extLst>
                <a:ext uri="{FF2B5EF4-FFF2-40B4-BE49-F238E27FC236}">
                  <a16:creationId xmlns:a16="http://schemas.microsoft.com/office/drawing/2014/main" id="{1072902C-114A-1821-7D9F-04D8434CB82A}"/>
                </a:ext>
              </a:extLst>
            </p:cNvPr>
            <p:cNvSpPr/>
            <p:nvPr/>
          </p:nvSpPr>
          <p:spPr>
            <a:xfrm>
              <a:off x="7172586" y="2541043"/>
              <a:ext cx="3800213" cy="3380763"/>
            </a:xfrm>
            <a:prstGeom prst="hexagon">
              <a:avLst>
                <a:gd name="adj" fmla="val 28970"/>
                <a:gd name="vf" fmla="val 115470"/>
              </a:avLst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30335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部分円 48">
            <a:extLst>
              <a:ext uri="{FF2B5EF4-FFF2-40B4-BE49-F238E27FC236}">
                <a16:creationId xmlns:a16="http://schemas.microsoft.com/office/drawing/2014/main" id="{05E8A602-04EE-90F4-F4BD-DC5BB70095ED}"/>
              </a:ext>
            </a:extLst>
          </p:cNvPr>
          <p:cNvSpPr/>
          <p:nvPr/>
        </p:nvSpPr>
        <p:spPr>
          <a:xfrm rot="634300">
            <a:off x="10180409" y="3449255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EEB6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50" name="部分円 49">
            <a:extLst>
              <a:ext uri="{FF2B5EF4-FFF2-40B4-BE49-F238E27FC236}">
                <a16:creationId xmlns:a16="http://schemas.microsoft.com/office/drawing/2014/main" id="{55DC4055-AA9F-E481-54EA-20DCB18AED97}"/>
              </a:ext>
            </a:extLst>
          </p:cNvPr>
          <p:cNvSpPr/>
          <p:nvPr/>
        </p:nvSpPr>
        <p:spPr>
          <a:xfrm rot="18612486">
            <a:off x="9189803" y="1756995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F8F57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8" name="部分円 47">
            <a:extLst>
              <a:ext uri="{FF2B5EF4-FFF2-40B4-BE49-F238E27FC236}">
                <a16:creationId xmlns:a16="http://schemas.microsoft.com/office/drawing/2014/main" id="{20170145-DAC3-4C7E-5A17-D32CA35D0B9D}"/>
              </a:ext>
            </a:extLst>
          </p:cNvPr>
          <p:cNvSpPr/>
          <p:nvPr/>
        </p:nvSpPr>
        <p:spPr>
          <a:xfrm rot="4194908">
            <a:off x="9201002" y="5128787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4" name="部分円 43">
            <a:extLst>
              <a:ext uri="{FF2B5EF4-FFF2-40B4-BE49-F238E27FC236}">
                <a16:creationId xmlns:a16="http://schemas.microsoft.com/office/drawing/2014/main" id="{3827BAA3-F1FA-9711-4D3E-5836E3D42233}"/>
              </a:ext>
            </a:extLst>
          </p:cNvPr>
          <p:cNvSpPr/>
          <p:nvPr/>
        </p:nvSpPr>
        <p:spPr>
          <a:xfrm rot="7804073">
            <a:off x="7370572" y="5128789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A8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5" name="部分円 44">
            <a:extLst>
              <a:ext uri="{FF2B5EF4-FFF2-40B4-BE49-F238E27FC236}">
                <a16:creationId xmlns:a16="http://schemas.microsoft.com/office/drawing/2014/main" id="{FBF9E1A1-7999-DB9A-64AE-78A7D8DDEA94}"/>
              </a:ext>
            </a:extLst>
          </p:cNvPr>
          <p:cNvSpPr/>
          <p:nvPr/>
        </p:nvSpPr>
        <p:spPr>
          <a:xfrm rot="17151009">
            <a:off x="7359482" y="1756995"/>
            <a:ext cx="1584779" cy="1586036"/>
          </a:xfrm>
          <a:prstGeom prst="pie">
            <a:avLst>
              <a:gd name="adj1" fmla="val 4467267"/>
              <a:gd name="adj2" fmla="val 11631625"/>
            </a:avLst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6" name="部分円 45">
            <a:extLst>
              <a:ext uri="{FF2B5EF4-FFF2-40B4-BE49-F238E27FC236}">
                <a16:creationId xmlns:a16="http://schemas.microsoft.com/office/drawing/2014/main" id="{D85509D4-87B9-41D9-69A6-E32F2013F611}"/>
              </a:ext>
            </a:extLst>
          </p:cNvPr>
          <p:cNvSpPr/>
          <p:nvPr/>
        </p:nvSpPr>
        <p:spPr>
          <a:xfrm rot="9413973">
            <a:off x="6383114" y="3440801"/>
            <a:ext cx="1584779" cy="1586036"/>
          </a:xfrm>
          <a:prstGeom prst="pie">
            <a:avLst>
              <a:gd name="adj1" fmla="val 8611990"/>
              <a:gd name="adj2" fmla="val 15782173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多角形</a:t>
            </a:r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内角の和、外角の和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019AC6-8FFE-5103-CB4D-0D81FA6C1BC6}"/>
              </a:ext>
            </a:extLst>
          </p:cNvPr>
          <p:cNvSpPr/>
          <p:nvPr/>
        </p:nvSpPr>
        <p:spPr>
          <a:xfrm>
            <a:off x="405390" y="1959207"/>
            <a:ext cx="6028991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角形の内角の和は 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　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168386D-84EE-BBE1-6F05-D97D3696C2D5}"/>
              </a:ext>
            </a:extLst>
          </p:cNvPr>
          <p:cNvSpPr txBox="1"/>
          <p:nvPr/>
        </p:nvSpPr>
        <p:spPr>
          <a:xfrm>
            <a:off x="8141426" y="2503493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endParaRPr lang="ja-JP" altLang="en-US" sz="400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DC8ED0F-37C4-CEBD-51D3-05F076A992F4}"/>
              </a:ext>
            </a:extLst>
          </p:cNvPr>
          <p:cNvSpPr txBox="1"/>
          <p:nvPr/>
        </p:nvSpPr>
        <p:spPr>
          <a:xfrm>
            <a:off x="9617726" y="2470700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f</a:t>
            </a:r>
            <a:endParaRPr lang="ja-JP" altLang="en-US" sz="400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AF424F1-6056-D36B-7873-8664C5D3281C}"/>
              </a:ext>
            </a:extLst>
          </p:cNvPr>
          <p:cNvSpPr txBox="1"/>
          <p:nvPr/>
        </p:nvSpPr>
        <p:spPr>
          <a:xfrm>
            <a:off x="10462587" y="3841687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e</a:t>
            </a:r>
            <a:endParaRPr lang="ja-JP" altLang="en-US" sz="4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AC45630-F5C6-AC2D-E02A-3D86E491ACF1}"/>
              </a:ext>
            </a:extLst>
          </p:cNvPr>
          <p:cNvSpPr txBox="1"/>
          <p:nvPr/>
        </p:nvSpPr>
        <p:spPr>
          <a:xfrm>
            <a:off x="9597389" y="5226582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d</a:t>
            </a:r>
            <a:endParaRPr lang="ja-JP" altLang="en-US" sz="400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971A3D4-551B-55C2-5D51-733CF4BCA417}"/>
              </a:ext>
            </a:extLst>
          </p:cNvPr>
          <p:cNvSpPr txBox="1"/>
          <p:nvPr/>
        </p:nvSpPr>
        <p:spPr>
          <a:xfrm>
            <a:off x="8141900" y="5186576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endParaRPr lang="ja-JP" altLang="en-US" sz="400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D65E7FF-58DC-12ED-9D12-EA68A0D282DC}"/>
              </a:ext>
            </a:extLst>
          </p:cNvPr>
          <p:cNvSpPr txBox="1"/>
          <p:nvPr/>
        </p:nvSpPr>
        <p:spPr>
          <a:xfrm>
            <a:off x="7379172" y="3841687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endParaRPr lang="ja-JP" altLang="en-US" sz="40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8BEC89-4506-2707-4B97-EDB8C4D095BE}"/>
              </a:ext>
            </a:extLst>
          </p:cNvPr>
          <p:cNvSpPr txBox="1"/>
          <p:nvPr/>
        </p:nvSpPr>
        <p:spPr>
          <a:xfrm>
            <a:off x="6516398" y="190677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/>
              <a:t>例</a:t>
            </a:r>
            <a:endParaRPr kumimoji="1" lang="ja-JP" altLang="en-US" sz="2800" b="1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36EC16-6A9F-2FE5-1958-704E4E2D2AE0}"/>
              </a:ext>
            </a:extLst>
          </p:cNvPr>
          <p:cNvSpPr/>
          <p:nvPr/>
        </p:nvSpPr>
        <p:spPr>
          <a:xfrm>
            <a:off x="1642046" y="4132468"/>
            <a:ext cx="4900087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例でいうと、六角形で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あるので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6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=720°</a:t>
            </a:r>
            <a:endParaRPr kumimoji="1" lang="ja-JP" altLang="en-US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8931585-0925-13C9-46D0-37B87F2C85FF}"/>
              </a:ext>
            </a:extLst>
          </p:cNvPr>
          <p:cNvSpPr/>
          <p:nvPr/>
        </p:nvSpPr>
        <p:spPr>
          <a:xfrm>
            <a:off x="1642046" y="5186576"/>
            <a:ext cx="4397688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EA4DE91-6440-EB2A-FD73-C8337CCFA720}"/>
              </a:ext>
            </a:extLst>
          </p:cNvPr>
          <p:cNvGrpSpPr/>
          <p:nvPr/>
        </p:nvGrpSpPr>
        <p:grpSpPr>
          <a:xfrm>
            <a:off x="6734175" y="1707875"/>
            <a:ext cx="5000625" cy="4962499"/>
            <a:chOff x="6734175" y="1707875"/>
            <a:chExt cx="5000625" cy="4962499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0290BDF8-B7D0-A675-A415-6985BE87EF28}"/>
                </a:ext>
              </a:extLst>
            </p:cNvPr>
            <p:cNvCxnSpPr>
              <a:cxnSpLocks/>
              <a:endCxn id="17" idx="4"/>
            </p:cNvCxnSpPr>
            <p:nvPr/>
          </p:nvCxnSpPr>
          <p:spPr>
            <a:xfrm>
              <a:off x="7239699" y="2541043"/>
              <a:ext cx="912294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B4794AF4-D4AF-16A3-A6FB-D8B2E85D68BB}"/>
                </a:ext>
              </a:extLst>
            </p:cNvPr>
            <p:cNvCxnSpPr>
              <a:cxnSpLocks/>
              <a:endCxn id="17" idx="3"/>
            </p:cNvCxnSpPr>
            <p:nvPr/>
          </p:nvCxnSpPr>
          <p:spPr>
            <a:xfrm flipV="1">
              <a:off x="6734175" y="4231425"/>
              <a:ext cx="438411" cy="7533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FAFDF08D-E0D0-489E-21E5-96A506703D0A}"/>
                </a:ext>
              </a:extLst>
            </p:cNvPr>
            <p:cNvCxnSpPr>
              <a:cxnSpLocks/>
              <a:endCxn id="17" idx="2"/>
            </p:cNvCxnSpPr>
            <p:nvPr/>
          </p:nvCxnSpPr>
          <p:spPr>
            <a:xfrm flipH="1" flipV="1">
              <a:off x="8151993" y="5921805"/>
              <a:ext cx="433468" cy="7485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088B9D8B-0D24-E53A-3105-89A88B3E07CB}"/>
                </a:ext>
              </a:extLst>
            </p:cNvPr>
            <p:cNvCxnSpPr>
              <a:cxnSpLocks/>
              <a:endCxn id="17" idx="1"/>
            </p:cNvCxnSpPr>
            <p:nvPr/>
          </p:nvCxnSpPr>
          <p:spPr>
            <a:xfrm flipH="1">
              <a:off x="9993392" y="5921805"/>
              <a:ext cx="132230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108B6F93-EA0E-E800-A913-5B4B40D2AC7B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 flipH="1">
              <a:off x="10972799" y="2927350"/>
              <a:ext cx="762001" cy="13040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67341E52-23FE-82DD-4116-98BE0A8248D0}"/>
                </a:ext>
              </a:extLst>
            </p:cNvPr>
            <p:cNvCxnSpPr>
              <a:cxnSpLocks/>
              <a:endCxn id="17" idx="5"/>
            </p:cNvCxnSpPr>
            <p:nvPr/>
          </p:nvCxnSpPr>
          <p:spPr>
            <a:xfrm>
              <a:off x="9515475" y="1707875"/>
              <a:ext cx="477917" cy="8331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六角形 16">
              <a:extLst>
                <a:ext uri="{FF2B5EF4-FFF2-40B4-BE49-F238E27FC236}">
                  <a16:creationId xmlns:a16="http://schemas.microsoft.com/office/drawing/2014/main" id="{92C51477-C5DD-5B9D-D0EE-174CE84B1A5B}"/>
                </a:ext>
              </a:extLst>
            </p:cNvPr>
            <p:cNvSpPr/>
            <p:nvPr/>
          </p:nvSpPr>
          <p:spPr>
            <a:xfrm>
              <a:off x="7172586" y="2541043"/>
              <a:ext cx="3800213" cy="3380763"/>
            </a:xfrm>
            <a:prstGeom prst="hexagon">
              <a:avLst>
                <a:gd name="adj" fmla="val 28970"/>
                <a:gd name="vf" fmla="val 115470"/>
              </a:avLst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45896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部分円 48">
            <a:extLst>
              <a:ext uri="{FF2B5EF4-FFF2-40B4-BE49-F238E27FC236}">
                <a16:creationId xmlns:a16="http://schemas.microsoft.com/office/drawing/2014/main" id="{05E8A602-04EE-90F4-F4BD-DC5BB70095ED}"/>
              </a:ext>
            </a:extLst>
          </p:cNvPr>
          <p:cNvSpPr/>
          <p:nvPr/>
        </p:nvSpPr>
        <p:spPr>
          <a:xfrm rot="634300">
            <a:off x="10180409" y="3449255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EEB6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50" name="部分円 49">
            <a:extLst>
              <a:ext uri="{FF2B5EF4-FFF2-40B4-BE49-F238E27FC236}">
                <a16:creationId xmlns:a16="http://schemas.microsoft.com/office/drawing/2014/main" id="{55DC4055-AA9F-E481-54EA-20DCB18AED97}"/>
              </a:ext>
            </a:extLst>
          </p:cNvPr>
          <p:cNvSpPr/>
          <p:nvPr/>
        </p:nvSpPr>
        <p:spPr>
          <a:xfrm rot="18612486">
            <a:off x="9189803" y="1756995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F8F57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8" name="部分円 47">
            <a:extLst>
              <a:ext uri="{FF2B5EF4-FFF2-40B4-BE49-F238E27FC236}">
                <a16:creationId xmlns:a16="http://schemas.microsoft.com/office/drawing/2014/main" id="{20170145-DAC3-4C7E-5A17-D32CA35D0B9D}"/>
              </a:ext>
            </a:extLst>
          </p:cNvPr>
          <p:cNvSpPr/>
          <p:nvPr/>
        </p:nvSpPr>
        <p:spPr>
          <a:xfrm rot="4194908">
            <a:off x="9201002" y="5128787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4" name="部分円 43">
            <a:extLst>
              <a:ext uri="{FF2B5EF4-FFF2-40B4-BE49-F238E27FC236}">
                <a16:creationId xmlns:a16="http://schemas.microsoft.com/office/drawing/2014/main" id="{3827BAA3-F1FA-9711-4D3E-5836E3D42233}"/>
              </a:ext>
            </a:extLst>
          </p:cNvPr>
          <p:cNvSpPr/>
          <p:nvPr/>
        </p:nvSpPr>
        <p:spPr>
          <a:xfrm rot="7804073">
            <a:off x="7370572" y="5128789"/>
            <a:ext cx="1584779" cy="1586036"/>
          </a:xfrm>
          <a:prstGeom prst="pie">
            <a:avLst>
              <a:gd name="adj1" fmla="val 6563403"/>
              <a:gd name="adj2" fmla="val 13780784"/>
            </a:avLst>
          </a:prstGeom>
          <a:solidFill>
            <a:srgbClr val="A8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5" name="部分円 44">
            <a:extLst>
              <a:ext uri="{FF2B5EF4-FFF2-40B4-BE49-F238E27FC236}">
                <a16:creationId xmlns:a16="http://schemas.microsoft.com/office/drawing/2014/main" id="{FBF9E1A1-7999-DB9A-64AE-78A7D8DDEA94}"/>
              </a:ext>
            </a:extLst>
          </p:cNvPr>
          <p:cNvSpPr/>
          <p:nvPr/>
        </p:nvSpPr>
        <p:spPr>
          <a:xfrm rot="17151009">
            <a:off x="7359482" y="1756995"/>
            <a:ext cx="1584779" cy="1586036"/>
          </a:xfrm>
          <a:prstGeom prst="pie">
            <a:avLst>
              <a:gd name="adj1" fmla="val 4467267"/>
              <a:gd name="adj2" fmla="val 11631625"/>
            </a:avLst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6" name="部分円 45">
            <a:extLst>
              <a:ext uri="{FF2B5EF4-FFF2-40B4-BE49-F238E27FC236}">
                <a16:creationId xmlns:a16="http://schemas.microsoft.com/office/drawing/2014/main" id="{D85509D4-87B9-41D9-69A6-E32F2013F611}"/>
              </a:ext>
            </a:extLst>
          </p:cNvPr>
          <p:cNvSpPr/>
          <p:nvPr/>
        </p:nvSpPr>
        <p:spPr>
          <a:xfrm rot="9413973">
            <a:off x="6383114" y="3440801"/>
            <a:ext cx="1584779" cy="1586036"/>
          </a:xfrm>
          <a:prstGeom prst="pie">
            <a:avLst>
              <a:gd name="adj1" fmla="val 8611990"/>
              <a:gd name="adj2" fmla="val 15782173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多角形</a:t>
            </a:r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内角の和、外角の和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019AC6-8FFE-5103-CB4D-0D81FA6C1BC6}"/>
              </a:ext>
            </a:extLst>
          </p:cNvPr>
          <p:cNvSpPr/>
          <p:nvPr/>
        </p:nvSpPr>
        <p:spPr>
          <a:xfrm>
            <a:off x="405390" y="1959207"/>
            <a:ext cx="6028991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①　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角形の内角の和は 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   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である。　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168386D-84EE-BBE1-6F05-D97D3696C2D5}"/>
              </a:ext>
            </a:extLst>
          </p:cNvPr>
          <p:cNvSpPr txBox="1"/>
          <p:nvPr/>
        </p:nvSpPr>
        <p:spPr>
          <a:xfrm>
            <a:off x="8141426" y="2503493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endParaRPr lang="ja-JP" altLang="en-US" sz="400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DC8ED0F-37C4-CEBD-51D3-05F076A992F4}"/>
              </a:ext>
            </a:extLst>
          </p:cNvPr>
          <p:cNvSpPr txBox="1"/>
          <p:nvPr/>
        </p:nvSpPr>
        <p:spPr>
          <a:xfrm>
            <a:off x="9617726" y="2470700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f</a:t>
            </a:r>
            <a:endParaRPr lang="ja-JP" altLang="en-US" sz="400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AF424F1-6056-D36B-7873-8664C5D3281C}"/>
              </a:ext>
            </a:extLst>
          </p:cNvPr>
          <p:cNvSpPr txBox="1"/>
          <p:nvPr/>
        </p:nvSpPr>
        <p:spPr>
          <a:xfrm>
            <a:off x="10462587" y="3841687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e</a:t>
            </a:r>
            <a:endParaRPr lang="ja-JP" altLang="en-US" sz="40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AC45630-F5C6-AC2D-E02A-3D86E491ACF1}"/>
              </a:ext>
            </a:extLst>
          </p:cNvPr>
          <p:cNvSpPr txBox="1"/>
          <p:nvPr/>
        </p:nvSpPr>
        <p:spPr>
          <a:xfrm>
            <a:off x="9597389" y="5226582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d</a:t>
            </a:r>
            <a:endParaRPr lang="ja-JP" altLang="en-US" sz="400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971A3D4-551B-55C2-5D51-733CF4BCA417}"/>
              </a:ext>
            </a:extLst>
          </p:cNvPr>
          <p:cNvSpPr txBox="1"/>
          <p:nvPr/>
        </p:nvSpPr>
        <p:spPr>
          <a:xfrm>
            <a:off x="8141900" y="5186576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endParaRPr lang="ja-JP" altLang="en-US" sz="400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D65E7FF-58DC-12ED-9D12-EA68A0D282DC}"/>
              </a:ext>
            </a:extLst>
          </p:cNvPr>
          <p:cNvSpPr txBox="1"/>
          <p:nvPr/>
        </p:nvSpPr>
        <p:spPr>
          <a:xfrm>
            <a:off x="7379172" y="3841687"/>
            <a:ext cx="3526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endParaRPr lang="ja-JP" altLang="en-US" sz="40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8BEC89-4506-2707-4B97-EDB8C4D095BE}"/>
              </a:ext>
            </a:extLst>
          </p:cNvPr>
          <p:cNvSpPr txBox="1"/>
          <p:nvPr/>
        </p:nvSpPr>
        <p:spPr>
          <a:xfrm>
            <a:off x="6516398" y="190677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/>
              <a:t>例</a:t>
            </a:r>
            <a:endParaRPr kumimoji="1" lang="ja-JP" altLang="en-US" sz="2800" b="1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73E9B51-F144-4B1A-7BB2-A4FD58DB378F}"/>
              </a:ext>
            </a:extLst>
          </p:cNvPr>
          <p:cNvSpPr/>
          <p:nvPr/>
        </p:nvSpPr>
        <p:spPr>
          <a:xfrm>
            <a:off x="1642046" y="4132468"/>
            <a:ext cx="4900087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例でいうと、六角形で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あるので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6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=720°</a:t>
            </a:r>
            <a:endParaRPr kumimoji="1" lang="ja-JP" altLang="en-US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B829E56-D0C6-AC06-8077-39F9F0381EF0}"/>
              </a:ext>
            </a:extLst>
          </p:cNvPr>
          <p:cNvGrpSpPr/>
          <p:nvPr/>
        </p:nvGrpSpPr>
        <p:grpSpPr>
          <a:xfrm>
            <a:off x="6734175" y="1707875"/>
            <a:ext cx="5000625" cy="4962499"/>
            <a:chOff x="6734175" y="1707875"/>
            <a:chExt cx="5000625" cy="4962499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13F1A885-E0DE-A870-BAFA-D282DEAF19D9}"/>
                </a:ext>
              </a:extLst>
            </p:cNvPr>
            <p:cNvCxnSpPr>
              <a:cxnSpLocks/>
              <a:endCxn id="16" idx="4"/>
            </p:cNvCxnSpPr>
            <p:nvPr/>
          </p:nvCxnSpPr>
          <p:spPr>
            <a:xfrm>
              <a:off x="7239699" y="2541043"/>
              <a:ext cx="912294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A2789619-D3AA-67C5-1416-BAE7C9C74466}"/>
                </a:ext>
              </a:extLst>
            </p:cNvPr>
            <p:cNvCxnSpPr>
              <a:cxnSpLocks/>
              <a:endCxn id="16" idx="3"/>
            </p:cNvCxnSpPr>
            <p:nvPr/>
          </p:nvCxnSpPr>
          <p:spPr>
            <a:xfrm flipV="1">
              <a:off x="6734175" y="4231425"/>
              <a:ext cx="438411" cy="7533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B1B45701-D0C7-CB4C-754D-6B56A29E48A9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 flipH="1" flipV="1">
              <a:off x="8151993" y="5921805"/>
              <a:ext cx="433468" cy="7485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6E05E69-6F33-3019-38C1-472D6BB045C8}"/>
                </a:ext>
              </a:extLst>
            </p:cNvPr>
            <p:cNvCxnSpPr>
              <a:cxnSpLocks/>
              <a:endCxn id="16" idx="1"/>
            </p:cNvCxnSpPr>
            <p:nvPr/>
          </p:nvCxnSpPr>
          <p:spPr>
            <a:xfrm flipH="1">
              <a:off x="9993392" y="5921805"/>
              <a:ext cx="132230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CFAA012-065B-B9EC-9F3D-CE435040C450}"/>
                </a:ext>
              </a:extLst>
            </p:cNvPr>
            <p:cNvCxnSpPr>
              <a:cxnSpLocks/>
              <a:endCxn id="16" idx="0"/>
            </p:cNvCxnSpPr>
            <p:nvPr/>
          </p:nvCxnSpPr>
          <p:spPr>
            <a:xfrm flipH="1">
              <a:off x="10972799" y="2927350"/>
              <a:ext cx="762001" cy="13040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5B27799-64DF-2162-C04A-0D0EF456EF7B}"/>
                </a:ext>
              </a:extLst>
            </p:cNvPr>
            <p:cNvCxnSpPr>
              <a:cxnSpLocks/>
              <a:endCxn id="16" idx="5"/>
            </p:cNvCxnSpPr>
            <p:nvPr/>
          </p:nvCxnSpPr>
          <p:spPr>
            <a:xfrm>
              <a:off x="9515475" y="1707875"/>
              <a:ext cx="477917" cy="8331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六角形 15">
              <a:extLst>
                <a:ext uri="{FF2B5EF4-FFF2-40B4-BE49-F238E27FC236}">
                  <a16:creationId xmlns:a16="http://schemas.microsoft.com/office/drawing/2014/main" id="{CCD6AAEF-9C90-8412-D4DB-D666058BE8AF}"/>
                </a:ext>
              </a:extLst>
            </p:cNvPr>
            <p:cNvSpPr/>
            <p:nvPr/>
          </p:nvSpPr>
          <p:spPr>
            <a:xfrm>
              <a:off x="7172586" y="2541043"/>
              <a:ext cx="3800213" cy="3380763"/>
            </a:xfrm>
            <a:prstGeom prst="hexagon">
              <a:avLst>
                <a:gd name="adj" fmla="val 28970"/>
                <a:gd name="vf" fmla="val 115470"/>
              </a:avLst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5910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D19AE9E-5146-EAAF-FA46-7B71B62AAA5E}"/>
              </a:ext>
            </a:extLst>
          </p:cNvPr>
          <p:cNvSpPr/>
          <p:nvPr/>
        </p:nvSpPr>
        <p:spPr>
          <a:xfrm>
            <a:off x="979614" y="1674225"/>
            <a:ext cx="10443885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２つの直線が交わると、その交点のまわりに</a:t>
            </a:r>
            <a:endParaRPr kumimoji="1" lang="en-US" altLang="ja-JP" sz="40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40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角</a:t>
            </a:r>
            <a:r>
              <a:rPr kumimoji="1"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ができる。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F7F96064-A2CF-1AB4-5E21-F620554AAB40}"/>
              </a:ext>
            </a:extLst>
          </p:cNvPr>
          <p:cNvGrpSpPr/>
          <p:nvPr/>
        </p:nvGrpSpPr>
        <p:grpSpPr>
          <a:xfrm>
            <a:off x="3738355" y="3051694"/>
            <a:ext cx="4962525" cy="3675030"/>
            <a:chOff x="3957016" y="3062096"/>
            <a:chExt cx="4962525" cy="3675030"/>
          </a:xfrm>
        </p:grpSpPr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F6EBE9B7-F670-7255-5C84-3000C516689B}"/>
                </a:ext>
              </a:extLst>
            </p:cNvPr>
            <p:cNvGrpSpPr/>
            <p:nvPr/>
          </p:nvGrpSpPr>
          <p:grpSpPr>
            <a:xfrm>
              <a:off x="3957016" y="3062096"/>
              <a:ext cx="4962525" cy="3675030"/>
              <a:chOff x="4033838" y="3717893"/>
              <a:chExt cx="3976687" cy="2890837"/>
            </a:xfrm>
          </p:grpSpPr>
          <p:grpSp>
            <p:nvGrpSpPr>
              <p:cNvPr id="38" name="グループ化 37">
                <a:extLst>
                  <a:ext uri="{FF2B5EF4-FFF2-40B4-BE49-F238E27FC236}">
                    <a16:creationId xmlns:a16="http://schemas.microsoft.com/office/drawing/2014/main" id="{43378B49-F39A-3A9D-E1BA-1828AB7890D4}"/>
                  </a:ext>
                </a:extLst>
              </p:cNvPr>
              <p:cNvGrpSpPr/>
              <p:nvPr/>
            </p:nvGrpSpPr>
            <p:grpSpPr>
              <a:xfrm>
                <a:off x="4164203" y="3983972"/>
                <a:ext cx="3676943" cy="2425148"/>
                <a:chOff x="4373753" y="3756992"/>
                <a:chExt cx="3676943" cy="2425148"/>
              </a:xfrm>
            </p:grpSpPr>
            <p:sp>
              <p:nvSpPr>
                <p:cNvPr id="40" name="楕円 39">
                  <a:extLst>
                    <a:ext uri="{FF2B5EF4-FFF2-40B4-BE49-F238E27FC236}">
                      <a16:creationId xmlns:a16="http://schemas.microsoft.com/office/drawing/2014/main" id="{0D4F2A98-A0AD-7FDD-EE5A-DC2045C846F4}"/>
                    </a:ext>
                  </a:extLst>
                </p:cNvPr>
                <p:cNvSpPr/>
                <p:nvPr/>
              </p:nvSpPr>
              <p:spPr>
                <a:xfrm>
                  <a:off x="5657770" y="4395127"/>
                  <a:ext cx="1080000" cy="1080000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15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41" name="グループ化 40">
                  <a:extLst>
                    <a:ext uri="{FF2B5EF4-FFF2-40B4-BE49-F238E27FC236}">
                      <a16:creationId xmlns:a16="http://schemas.microsoft.com/office/drawing/2014/main" id="{01683AF6-899F-3C96-A22C-79BEB3B5D98E}"/>
                    </a:ext>
                  </a:extLst>
                </p:cNvPr>
                <p:cNvGrpSpPr/>
                <p:nvPr/>
              </p:nvGrpSpPr>
              <p:grpSpPr>
                <a:xfrm>
                  <a:off x="4373753" y="3756992"/>
                  <a:ext cx="3676943" cy="2425148"/>
                  <a:chOff x="4314118" y="3925957"/>
                  <a:chExt cx="3676943" cy="2425148"/>
                </a:xfrm>
              </p:grpSpPr>
              <p:cxnSp>
                <p:nvCxnSpPr>
                  <p:cNvPr id="44" name="直線コネクタ 43">
                    <a:extLst>
                      <a:ext uri="{FF2B5EF4-FFF2-40B4-BE49-F238E27FC236}">
                        <a16:creationId xmlns:a16="http://schemas.microsoft.com/office/drawing/2014/main" id="{23930743-C9FD-5D40-53D5-4F2CB64C84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383157" y="3925957"/>
                    <a:ext cx="3607904" cy="242514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直線コネクタ 44">
                    <a:extLst>
                      <a:ext uri="{FF2B5EF4-FFF2-40B4-BE49-F238E27FC236}">
                        <a16:creationId xmlns:a16="http://schemas.microsoft.com/office/drawing/2014/main" id="{BD95F911-1A7B-83C4-596F-0EEC6C6BE8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314118" y="3925957"/>
                    <a:ext cx="3563764" cy="242514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2" name="部分円 41">
                  <a:extLst>
                    <a:ext uri="{FF2B5EF4-FFF2-40B4-BE49-F238E27FC236}">
                      <a16:creationId xmlns:a16="http://schemas.microsoft.com/office/drawing/2014/main" id="{9D17820D-D25D-A002-1623-77E8D5C0D469}"/>
                    </a:ext>
                  </a:extLst>
                </p:cNvPr>
                <p:cNvSpPr/>
                <p:nvPr/>
              </p:nvSpPr>
              <p:spPr>
                <a:xfrm rot="10800000">
                  <a:off x="5675663" y="4397508"/>
                  <a:ext cx="1059727" cy="1080000"/>
                </a:xfrm>
                <a:prstGeom prst="pie">
                  <a:avLst>
                    <a:gd name="adj1" fmla="val 8734622"/>
                    <a:gd name="adj2" fmla="val 12839328"/>
                  </a:avLst>
                </a:prstGeom>
                <a:solidFill>
                  <a:srgbClr val="86D0FE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  <p:sp>
              <p:nvSpPr>
                <p:cNvPr id="43" name="部分円 42">
                  <a:extLst>
                    <a:ext uri="{FF2B5EF4-FFF2-40B4-BE49-F238E27FC236}">
                      <a16:creationId xmlns:a16="http://schemas.microsoft.com/office/drawing/2014/main" id="{3DCBBC25-B7C3-1DCD-ED1C-65232932EC6A}"/>
                    </a:ext>
                  </a:extLst>
                </p:cNvPr>
                <p:cNvSpPr/>
                <p:nvPr/>
              </p:nvSpPr>
              <p:spPr>
                <a:xfrm>
                  <a:off x="5666501" y="4401477"/>
                  <a:ext cx="1059727" cy="1080000"/>
                </a:xfrm>
                <a:prstGeom prst="pie">
                  <a:avLst>
                    <a:gd name="adj1" fmla="val 8734622"/>
                    <a:gd name="adj2" fmla="val 12839328"/>
                  </a:avLst>
                </a:prstGeom>
                <a:solidFill>
                  <a:srgbClr val="86D0FE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</p:grp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D4E0873C-3088-F3E4-E3AB-4E9FC187A322}"/>
                  </a:ext>
                </a:extLst>
              </p:cNvPr>
              <p:cNvSpPr/>
              <p:nvPr/>
            </p:nvSpPr>
            <p:spPr>
              <a:xfrm>
                <a:off x="4033838" y="3717893"/>
                <a:ext cx="3976687" cy="289083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EE94FEA9-4A1D-2C6D-1B6A-DB6B5CCAFACD}"/>
                </a:ext>
              </a:extLst>
            </p:cNvPr>
            <p:cNvSpPr txBox="1"/>
            <p:nvPr/>
          </p:nvSpPr>
          <p:spPr>
            <a:xfrm>
              <a:off x="5220987" y="447126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26E4C9C9-CCB4-AA08-84CC-F786514790EE}"/>
                </a:ext>
              </a:extLst>
            </p:cNvPr>
            <p:cNvSpPr txBox="1"/>
            <p:nvPr/>
          </p:nvSpPr>
          <p:spPr>
            <a:xfrm>
              <a:off x="7201801" y="447126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93EA984-644B-749B-6DB2-D3CEA48744B6}"/>
                </a:ext>
              </a:extLst>
            </p:cNvPr>
            <p:cNvSpPr txBox="1"/>
            <p:nvPr/>
          </p:nvSpPr>
          <p:spPr>
            <a:xfrm>
              <a:off x="6156389" y="568792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</p:grpSp>
    </p:spTree>
    <p:extLst>
      <p:ext uri="{BB962C8B-B14F-4D97-AF65-F5344CB8AC3E}">
        <p14:creationId xmlns:p14="http://schemas.microsoft.com/office/powerpoint/2010/main" val="36076167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部分円 6">
            <a:extLst>
              <a:ext uri="{FF2B5EF4-FFF2-40B4-BE49-F238E27FC236}">
                <a16:creationId xmlns:a16="http://schemas.microsoft.com/office/drawing/2014/main" id="{5A62A9A0-C2F8-0387-E95B-E4231E513B98}"/>
              </a:ext>
            </a:extLst>
          </p:cNvPr>
          <p:cNvSpPr/>
          <p:nvPr/>
        </p:nvSpPr>
        <p:spPr>
          <a:xfrm rot="17184441">
            <a:off x="6384417" y="3443622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5" name="部分円 44">
            <a:extLst>
              <a:ext uri="{FF2B5EF4-FFF2-40B4-BE49-F238E27FC236}">
                <a16:creationId xmlns:a16="http://schemas.microsoft.com/office/drawing/2014/main" id="{FBF9E1A1-7999-DB9A-64AE-78A7D8DDEA94}"/>
              </a:ext>
            </a:extLst>
          </p:cNvPr>
          <p:cNvSpPr/>
          <p:nvPr/>
        </p:nvSpPr>
        <p:spPr>
          <a:xfrm rot="20785035">
            <a:off x="7359482" y="1756995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9" name="部分円 8">
            <a:extLst>
              <a:ext uri="{FF2B5EF4-FFF2-40B4-BE49-F238E27FC236}">
                <a16:creationId xmlns:a16="http://schemas.microsoft.com/office/drawing/2014/main" id="{392DFB89-E587-ABD7-9D58-D7D1D67C552D}"/>
              </a:ext>
            </a:extLst>
          </p:cNvPr>
          <p:cNvSpPr/>
          <p:nvPr/>
        </p:nvSpPr>
        <p:spPr>
          <a:xfrm rot="13542484">
            <a:off x="7373726" y="5134148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0" name="部分円 9">
            <a:extLst>
              <a:ext uri="{FF2B5EF4-FFF2-40B4-BE49-F238E27FC236}">
                <a16:creationId xmlns:a16="http://schemas.microsoft.com/office/drawing/2014/main" id="{8A76D544-767C-4EED-9314-60718E6C49F1}"/>
              </a:ext>
            </a:extLst>
          </p:cNvPr>
          <p:cNvSpPr/>
          <p:nvPr/>
        </p:nvSpPr>
        <p:spPr>
          <a:xfrm rot="9978500">
            <a:off x="9209812" y="5128787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1" name="部分円 10">
            <a:extLst>
              <a:ext uri="{FF2B5EF4-FFF2-40B4-BE49-F238E27FC236}">
                <a16:creationId xmlns:a16="http://schemas.microsoft.com/office/drawing/2014/main" id="{67C6D103-3F84-C3B0-794A-56CAB82627DC}"/>
              </a:ext>
            </a:extLst>
          </p:cNvPr>
          <p:cNvSpPr/>
          <p:nvPr/>
        </p:nvSpPr>
        <p:spPr>
          <a:xfrm rot="6389393">
            <a:off x="10184176" y="3436961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2" name="部分円 11">
            <a:extLst>
              <a:ext uri="{FF2B5EF4-FFF2-40B4-BE49-F238E27FC236}">
                <a16:creationId xmlns:a16="http://schemas.microsoft.com/office/drawing/2014/main" id="{3EF599CF-85FA-7051-4CF6-A0A55A25CE98}"/>
              </a:ext>
            </a:extLst>
          </p:cNvPr>
          <p:cNvSpPr/>
          <p:nvPr/>
        </p:nvSpPr>
        <p:spPr>
          <a:xfrm rot="2773815">
            <a:off x="9195294" y="1748024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多角形</a:t>
            </a:r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内角の和、外角の和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019AC6-8FFE-5103-CB4D-0D81FA6C1BC6}"/>
              </a:ext>
            </a:extLst>
          </p:cNvPr>
          <p:cNvSpPr/>
          <p:nvPr/>
        </p:nvSpPr>
        <p:spPr>
          <a:xfrm>
            <a:off x="208276" y="2238932"/>
            <a:ext cx="6028991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多角形の外角の和は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360°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である。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DF8D7B5-B8E3-1C87-619C-878D2554C89F}"/>
              </a:ext>
            </a:extLst>
          </p:cNvPr>
          <p:cNvSpPr/>
          <p:nvPr/>
        </p:nvSpPr>
        <p:spPr>
          <a:xfrm>
            <a:off x="727640" y="2785438"/>
            <a:ext cx="1100568" cy="47115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>
                <a:solidFill>
                  <a:srgbClr val="FF0000"/>
                </a:solidFill>
              </a:rPr>
              <a:t>?</a:t>
            </a:r>
            <a:endParaRPr kumimoji="1" lang="ja-JP" altLang="en-US" sz="3200" b="1">
              <a:solidFill>
                <a:srgbClr val="FF0000"/>
              </a:solidFill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286954E-B74E-75B9-BF09-2AC1FBB67A6E}"/>
              </a:ext>
            </a:extLst>
          </p:cNvPr>
          <p:cNvGrpSpPr/>
          <p:nvPr/>
        </p:nvGrpSpPr>
        <p:grpSpPr>
          <a:xfrm>
            <a:off x="6734175" y="1707875"/>
            <a:ext cx="5000625" cy="4962499"/>
            <a:chOff x="6734175" y="1707875"/>
            <a:chExt cx="5000625" cy="4962499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1641F5F-E5FF-B001-1F4F-5DC6015982FE}"/>
                </a:ext>
              </a:extLst>
            </p:cNvPr>
            <p:cNvCxnSpPr>
              <a:cxnSpLocks/>
              <a:endCxn id="20" idx="4"/>
            </p:cNvCxnSpPr>
            <p:nvPr/>
          </p:nvCxnSpPr>
          <p:spPr>
            <a:xfrm>
              <a:off x="7239699" y="2541043"/>
              <a:ext cx="912294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7F5451D5-0817-1E90-D9B7-FDD17F6A2F75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flipV="1">
              <a:off x="6734175" y="4231425"/>
              <a:ext cx="438411" cy="7533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D8D4D95F-2795-1FA3-7EC8-07C10CB0446E}"/>
                </a:ext>
              </a:extLst>
            </p:cNvPr>
            <p:cNvCxnSpPr>
              <a:cxnSpLocks/>
              <a:endCxn id="20" idx="2"/>
            </p:cNvCxnSpPr>
            <p:nvPr/>
          </p:nvCxnSpPr>
          <p:spPr>
            <a:xfrm flipH="1" flipV="1">
              <a:off x="8151993" y="5921805"/>
              <a:ext cx="433468" cy="7485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A1A2C0FA-9FAF-9343-D53B-3F93DE21F504}"/>
                </a:ext>
              </a:extLst>
            </p:cNvPr>
            <p:cNvCxnSpPr>
              <a:cxnSpLocks/>
              <a:endCxn id="20" idx="1"/>
            </p:cNvCxnSpPr>
            <p:nvPr/>
          </p:nvCxnSpPr>
          <p:spPr>
            <a:xfrm flipH="1">
              <a:off x="9993392" y="5921805"/>
              <a:ext cx="132230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C33CC8E-2AB5-A8C4-965B-3E3EBBFB531D}"/>
                </a:ext>
              </a:extLst>
            </p:cNvPr>
            <p:cNvCxnSpPr>
              <a:cxnSpLocks/>
              <a:endCxn id="20" idx="0"/>
            </p:cNvCxnSpPr>
            <p:nvPr/>
          </p:nvCxnSpPr>
          <p:spPr>
            <a:xfrm flipH="1">
              <a:off x="10972799" y="2927350"/>
              <a:ext cx="762001" cy="13040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BE09F7EA-26C1-7409-A4A8-6E73E91C9B3A}"/>
                </a:ext>
              </a:extLst>
            </p:cNvPr>
            <p:cNvCxnSpPr>
              <a:cxnSpLocks/>
              <a:endCxn id="20" idx="5"/>
            </p:cNvCxnSpPr>
            <p:nvPr/>
          </p:nvCxnSpPr>
          <p:spPr>
            <a:xfrm>
              <a:off x="9515475" y="1707875"/>
              <a:ext cx="477917" cy="8331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六角形 19">
              <a:extLst>
                <a:ext uri="{FF2B5EF4-FFF2-40B4-BE49-F238E27FC236}">
                  <a16:creationId xmlns:a16="http://schemas.microsoft.com/office/drawing/2014/main" id="{47B9882B-2E43-F2D0-582A-D0910D36918F}"/>
                </a:ext>
              </a:extLst>
            </p:cNvPr>
            <p:cNvSpPr/>
            <p:nvPr/>
          </p:nvSpPr>
          <p:spPr>
            <a:xfrm>
              <a:off x="7172586" y="2541043"/>
              <a:ext cx="3800213" cy="3380763"/>
            </a:xfrm>
            <a:prstGeom prst="hexagon">
              <a:avLst>
                <a:gd name="adj" fmla="val 28970"/>
                <a:gd name="vf" fmla="val 115470"/>
              </a:avLst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65739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部分円 6">
            <a:extLst>
              <a:ext uri="{FF2B5EF4-FFF2-40B4-BE49-F238E27FC236}">
                <a16:creationId xmlns:a16="http://schemas.microsoft.com/office/drawing/2014/main" id="{5A62A9A0-C2F8-0387-E95B-E4231E513B98}"/>
              </a:ext>
            </a:extLst>
          </p:cNvPr>
          <p:cNvSpPr/>
          <p:nvPr/>
        </p:nvSpPr>
        <p:spPr>
          <a:xfrm rot="17184441">
            <a:off x="6384417" y="3443622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45" name="部分円 44">
            <a:extLst>
              <a:ext uri="{FF2B5EF4-FFF2-40B4-BE49-F238E27FC236}">
                <a16:creationId xmlns:a16="http://schemas.microsoft.com/office/drawing/2014/main" id="{FBF9E1A1-7999-DB9A-64AE-78A7D8DDEA94}"/>
              </a:ext>
            </a:extLst>
          </p:cNvPr>
          <p:cNvSpPr/>
          <p:nvPr/>
        </p:nvSpPr>
        <p:spPr>
          <a:xfrm rot="20785035">
            <a:off x="7359482" y="1756995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9" name="部分円 8">
            <a:extLst>
              <a:ext uri="{FF2B5EF4-FFF2-40B4-BE49-F238E27FC236}">
                <a16:creationId xmlns:a16="http://schemas.microsoft.com/office/drawing/2014/main" id="{392DFB89-E587-ABD7-9D58-D7D1D67C552D}"/>
              </a:ext>
            </a:extLst>
          </p:cNvPr>
          <p:cNvSpPr/>
          <p:nvPr/>
        </p:nvSpPr>
        <p:spPr>
          <a:xfrm rot="13542484">
            <a:off x="7373726" y="5134148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0" name="部分円 9">
            <a:extLst>
              <a:ext uri="{FF2B5EF4-FFF2-40B4-BE49-F238E27FC236}">
                <a16:creationId xmlns:a16="http://schemas.microsoft.com/office/drawing/2014/main" id="{8A76D544-767C-4EED-9314-60718E6C49F1}"/>
              </a:ext>
            </a:extLst>
          </p:cNvPr>
          <p:cNvSpPr/>
          <p:nvPr/>
        </p:nvSpPr>
        <p:spPr>
          <a:xfrm rot="9978500">
            <a:off x="9209812" y="5128787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1" name="部分円 10">
            <a:extLst>
              <a:ext uri="{FF2B5EF4-FFF2-40B4-BE49-F238E27FC236}">
                <a16:creationId xmlns:a16="http://schemas.microsoft.com/office/drawing/2014/main" id="{67C6D103-3F84-C3B0-794A-56CAB82627DC}"/>
              </a:ext>
            </a:extLst>
          </p:cNvPr>
          <p:cNvSpPr/>
          <p:nvPr/>
        </p:nvSpPr>
        <p:spPr>
          <a:xfrm rot="6389393">
            <a:off x="10184176" y="3436961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2" name="部分円 11">
            <a:extLst>
              <a:ext uri="{FF2B5EF4-FFF2-40B4-BE49-F238E27FC236}">
                <a16:creationId xmlns:a16="http://schemas.microsoft.com/office/drawing/2014/main" id="{3EF599CF-85FA-7051-4CF6-A0A55A25CE98}"/>
              </a:ext>
            </a:extLst>
          </p:cNvPr>
          <p:cNvSpPr/>
          <p:nvPr/>
        </p:nvSpPr>
        <p:spPr>
          <a:xfrm rot="2773815">
            <a:off x="9195294" y="1748024"/>
            <a:ext cx="1584779" cy="1586036"/>
          </a:xfrm>
          <a:prstGeom prst="pie">
            <a:avLst>
              <a:gd name="adj1" fmla="val 8053056"/>
              <a:gd name="adj2" fmla="val 11631625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多角形</a:t>
            </a:r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内角の和、外角の和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019AC6-8FFE-5103-CB4D-0D81FA6C1BC6}"/>
              </a:ext>
            </a:extLst>
          </p:cNvPr>
          <p:cNvSpPr/>
          <p:nvPr/>
        </p:nvSpPr>
        <p:spPr>
          <a:xfrm>
            <a:off x="208276" y="2238932"/>
            <a:ext cx="6028991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②　多角形の外角の和は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360°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である。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21F7C7C-21E1-F21E-53E5-911DFC027DC9}"/>
              </a:ext>
            </a:extLst>
          </p:cNvPr>
          <p:cNvGrpSpPr/>
          <p:nvPr/>
        </p:nvGrpSpPr>
        <p:grpSpPr>
          <a:xfrm>
            <a:off x="6734175" y="1707875"/>
            <a:ext cx="5000625" cy="4962499"/>
            <a:chOff x="6734175" y="1707875"/>
            <a:chExt cx="5000625" cy="4962499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7DABED24-974A-B473-29AE-83BC5358CAB1}"/>
                </a:ext>
              </a:extLst>
            </p:cNvPr>
            <p:cNvCxnSpPr>
              <a:cxnSpLocks/>
              <a:endCxn id="19" idx="4"/>
            </p:cNvCxnSpPr>
            <p:nvPr/>
          </p:nvCxnSpPr>
          <p:spPr>
            <a:xfrm>
              <a:off x="7239699" y="2541043"/>
              <a:ext cx="912294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1A555C6-3258-0616-8027-BC0AA5B30F7A}"/>
                </a:ext>
              </a:extLst>
            </p:cNvPr>
            <p:cNvCxnSpPr>
              <a:cxnSpLocks/>
              <a:endCxn id="19" idx="3"/>
            </p:cNvCxnSpPr>
            <p:nvPr/>
          </p:nvCxnSpPr>
          <p:spPr>
            <a:xfrm flipV="1">
              <a:off x="6734175" y="4231425"/>
              <a:ext cx="438411" cy="7533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F7F4DD0-74E9-035A-4C70-9E94DAB0970A}"/>
                </a:ext>
              </a:extLst>
            </p:cNvPr>
            <p:cNvCxnSpPr>
              <a:cxnSpLocks/>
              <a:endCxn id="19" idx="2"/>
            </p:cNvCxnSpPr>
            <p:nvPr/>
          </p:nvCxnSpPr>
          <p:spPr>
            <a:xfrm flipH="1" flipV="1">
              <a:off x="8151993" y="5921805"/>
              <a:ext cx="433468" cy="7485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07B69E6C-48B5-3F50-5E4B-A538631F7818}"/>
                </a:ext>
              </a:extLst>
            </p:cNvPr>
            <p:cNvCxnSpPr>
              <a:cxnSpLocks/>
              <a:endCxn id="19" idx="1"/>
            </p:cNvCxnSpPr>
            <p:nvPr/>
          </p:nvCxnSpPr>
          <p:spPr>
            <a:xfrm flipH="1">
              <a:off x="9993392" y="5921805"/>
              <a:ext cx="132230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EDD5B98B-47FF-6602-C9EC-FCFEB3F0C423}"/>
                </a:ext>
              </a:extLst>
            </p:cNvPr>
            <p:cNvCxnSpPr>
              <a:cxnSpLocks/>
              <a:endCxn id="19" idx="0"/>
            </p:cNvCxnSpPr>
            <p:nvPr/>
          </p:nvCxnSpPr>
          <p:spPr>
            <a:xfrm flipH="1">
              <a:off x="10972799" y="2927350"/>
              <a:ext cx="762001" cy="13040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9441DF5A-FB56-3A2F-528A-82279BE1810C}"/>
                </a:ext>
              </a:extLst>
            </p:cNvPr>
            <p:cNvCxnSpPr>
              <a:cxnSpLocks/>
              <a:endCxn id="19" idx="5"/>
            </p:cNvCxnSpPr>
            <p:nvPr/>
          </p:nvCxnSpPr>
          <p:spPr>
            <a:xfrm>
              <a:off x="9515475" y="1707875"/>
              <a:ext cx="477917" cy="8331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六角形 18">
              <a:extLst>
                <a:ext uri="{FF2B5EF4-FFF2-40B4-BE49-F238E27FC236}">
                  <a16:creationId xmlns:a16="http://schemas.microsoft.com/office/drawing/2014/main" id="{217E0741-4AE1-70D3-3828-EC1FC3C6095D}"/>
                </a:ext>
              </a:extLst>
            </p:cNvPr>
            <p:cNvSpPr/>
            <p:nvPr/>
          </p:nvSpPr>
          <p:spPr>
            <a:xfrm>
              <a:off x="7172586" y="2541043"/>
              <a:ext cx="3800213" cy="3380763"/>
            </a:xfrm>
            <a:prstGeom prst="hexagon">
              <a:avLst>
                <a:gd name="adj" fmla="val 28970"/>
                <a:gd name="vf" fmla="val 115470"/>
              </a:avLst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8601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E10CBD3-5481-EA8C-7AF2-48DC1BCE3922}"/>
              </a:ext>
            </a:extLst>
          </p:cNvPr>
          <p:cNvSpPr/>
          <p:nvPr/>
        </p:nvSpPr>
        <p:spPr>
          <a:xfrm>
            <a:off x="298199" y="1542774"/>
            <a:ext cx="1159560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</a:t>
            </a:r>
            <a:r>
              <a:rPr lang="ja-JP" altLang="en-US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60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BC2BBFD-4716-5D16-25F3-90106BB4086B}"/>
              </a:ext>
            </a:extLst>
          </p:cNvPr>
          <p:cNvGrpSpPr/>
          <p:nvPr/>
        </p:nvGrpSpPr>
        <p:grpSpPr>
          <a:xfrm>
            <a:off x="880948" y="2680116"/>
            <a:ext cx="4895109" cy="4445636"/>
            <a:chOff x="3522548" y="2705473"/>
            <a:chExt cx="4895109" cy="4445636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148AD0BA-83CB-5831-6015-CB2368EF925B}"/>
                </a:ext>
              </a:extLst>
            </p:cNvPr>
            <p:cNvSpPr txBox="1"/>
            <p:nvPr/>
          </p:nvSpPr>
          <p:spPr>
            <a:xfrm>
              <a:off x="4103384" y="3065104"/>
              <a:ext cx="122682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2800">
                  <a:latin typeface="Cambria Math" panose="02040503050406030204" pitchFamily="18" charset="0"/>
                  <a:ea typeface="メイリオ" panose="020B0604030504040204" pitchFamily="50" charset="-128"/>
                </a:rPr>
                <a:t>60°</a:t>
              </a:r>
              <a:endParaRPr lang="ja-JP" altLang="en-US" sz="2800"/>
            </a:p>
          </p:txBody>
        </p:sp>
        <p:sp>
          <p:nvSpPr>
            <p:cNvPr id="20" name="部分円 19">
              <a:extLst>
                <a:ext uri="{FF2B5EF4-FFF2-40B4-BE49-F238E27FC236}">
                  <a16:creationId xmlns:a16="http://schemas.microsoft.com/office/drawing/2014/main" id="{7274706C-60B8-816A-8E8E-000BD8D5FCCE}"/>
                </a:ext>
              </a:extLst>
            </p:cNvPr>
            <p:cNvSpPr/>
            <p:nvPr/>
          </p:nvSpPr>
          <p:spPr>
            <a:xfrm rot="1963885">
              <a:off x="6808479" y="5565073"/>
              <a:ext cx="830732" cy="1586036"/>
            </a:xfrm>
            <a:prstGeom prst="pie">
              <a:avLst>
                <a:gd name="adj1" fmla="val 8837011"/>
                <a:gd name="adj2" fmla="val 12224044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23" name="部分円 22">
              <a:extLst>
                <a:ext uri="{FF2B5EF4-FFF2-40B4-BE49-F238E27FC236}">
                  <a16:creationId xmlns:a16="http://schemas.microsoft.com/office/drawing/2014/main" id="{41DFDA2D-F025-4C92-E3E5-4A1130A3CF0C}"/>
                </a:ext>
              </a:extLst>
            </p:cNvPr>
            <p:cNvSpPr/>
            <p:nvPr/>
          </p:nvSpPr>
          <p:spPr>
            <a:xfrm rot="1963885">
              <a:off x="4884289" y="2705473"/>
              <a:ext cx="891830" cy="1586036"/>
            </a:xfrm>
            <a:prstGeom prst="pie">
              <a:avLst>
                <a:gd name="adj1" fmla="val 8837011"/>
                <a:gd name="adj2" fmla="val 12224044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0316141D-C999-C6B4-14A8-5A8E67AC15FD}"/>
                </a:ext>
              </a:extLst>
            </p:cNvPr>
            <p:cNvGrpSpPr/>
            <p:nvPr/>
          </p:nvGrpSpPr>
          <p:grpSpPr>
            <a:xfrm>
              <a:off x="3977541" y="2929360"/>
              <a:ext cx="4440116" cy="3784184"/>
              <a:chOff x="3977541" y="2929360"/>
              <a:chExt cx="4440116" cy="3784184"/>
            </a:xfrm>
          </p:grpSpPr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92C45C0A-0972-D96C-7ED7-5C33D58E2A13}"/>
                  </a:ext>
                </a:extLst>
              </p:cNvPr>
              <p:cNvCxnSpPr/>
              <p:nvPr/>
            </p:nvCxnSpPr>
            <p:spPr>
              <a:xfrm>
                <a:off x="3977542" y="3498490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FFACED83-EC12-723A-DD74-B673F6F344FA}"/>
                  </a:ext>
                </a:extLst>
              </p:cNvPr>
              <p:cNvCxnSpPr/>
              <p:nvPr/>
            </p:nvCxnSpPr>
            <p:spPr>
              <a:xfrm>
                <a:off x="3977541" y="6354334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39D73C3D-75A0-8BA0-3013-A0DA437FE2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65700" y="2929360"/>
                <a:ext cx="2476500" cy="3784184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E8CEFA4-7F3D-18B3-09C5-6EE0204255AE}"/>
                </a:ext>
              </a:extLst>
            </p:cNvPr>
            <p:cNvSpPr txBox="1"/>
            <p:nvPr/>
          </p:nvSpPr>
          <p:spPr>
            <a:xfrm>
              <a:off x="6294120" y="5791823"/>
              <a:ext cx="47473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6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endParaRPr lang="ja-JP" altLang="en-US" sz="360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7ED5B035-5968-081D-8C40-78154EE89980}"/>
                </a:ext>
              </a:extLst>
            </p:cNvPr>
            <p:cNvSpPr txBox="1"/>
            <p:nvPr/>
          </p:nvSpPr>
          <p:spPr>
            <a:xfrm>
              <a:off x="3635384" y="2929360"/>
              <a:ext cx="45012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4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r>
                <a:rPr lang="ja-JP" altLang="en-US" sz="4400"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endParaRPr lang="ja-JP" altLang="en-US" sz="440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14976BF8-D675-C232-0A87-358475CFF5FB}"/>
                </a:ext>
              </a:extLst>
            </p:cNvPr>
            <p:cNvSpPr txBox="1"/>
            <p:nvPr/>
          </p:nvSpPr>
          <p:spPr>
            <a:xfrm>
              <a:off x="3522548" y="5853379"/>
              <a:ext cx="72928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3200">
                  <a:latin typeface="Cambria Math" panose="02040503050406030204" pitchFamily="18" charset="0"/>
                  <a:ea typeface="Cambria Math" panose="02040503050406030204" pitchFamily="18" charset="0"/>
                </a:rPr>
                <a:t> m</a:t>
              </a:r>
              <a:endParaRPr lang="ja-JP" altLang="en-US" sz="3200"/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D95DBC5-0BDF-A604-82B1-8B2C7D0F9BD2}"/>
              </a:ext>
            </a:extLst>
          </p:cNvPr>
          <p:cNvSpPr/>
          <p:nvPr/>
        </p:nvSpPr>
        <p:spPr>
          <a:xfrm>
            <a:off x="10414535" y="144456"/>
            <a:ext cx="1657224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問</a:t>
            </a:r>
            <a:r>
              <a:rPr kumimoji="1" lang="en-US" altLang="ja-JP" sz="6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9CE72E8-A01C-7EEB-7ED6-E8B55FF50621}"/>
              </a:ext>
            </a:extLst>
          </p:cNvPr>
          <p:cNvSpPr txBox="1"/>
          <p:nvPr/>
        </p:nvSpPr>
        <p:spPr>
          <a:xfrm>
            <a:off x="23440" y="2511509"/>
            <a:ext cx="1103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/>
              <a:t>（</a:t>
            </a:r>
            <a:r>
              <a:rPr lang="en-US" altLang="ja-JP" sz="2800"/>
              <a:t>1</a:t>
            </a:r>
            <a:r>
              <a:rPr kumimoji="1" lang="ja-JP" altLang="en-US" sz="2800"/>
              <a:t>）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5B4F72C-CA67-1A7C-0593-48CE5D41F407}"/>
              </a:ext>
            </a:extLst>
          </p:cNvPr>
          <p:cNvGrpSpPr/>
          <p:nvPr/>
        </p:nvGrpSpPr>
        <p:grpSpPr>
          <a:xfrm>
            <a:off x="5875041" y="2506035"/>
            <a:ext cx="5345176" cy="4584179"/>
            <a:chOff x="5875041" y="2506035"/>
            <a:chExt cx="5345176" cy="4584179"/>
          </a:xfrm>
        </p:grpSpPr>
        <p:sp>
          <p:nvSpPr>
            <p:cNvPr id="19" name="部分円 18">
              <a:extLst>
                <a:ext uri="{FF2B5EF4-FFF2-40B4-BE49-F238E27FC236}">
                  <a16:creationId xmlns:a16="http://schemas.microsoft.com/office/drawing/2014/main" id="{E5E26CA2-114D-CBCD-5C09-9BEFF1F16B0B}"/>
                </a:ext>
              </a:extLst>
            </p:cNvPr>
            <p:cNvSpPr/>
            <p:nvPr/>
          </p:nvSpPr>
          <p:spPr>
            <a:xfrm rot="9324089">
              <a:off x="6710294" y="5504178"/>
              <a:ext cx="830732" cy="1586036"/>
            </a:xfrm>
            <a:prstGeom prst="pie">
              <a:avLst>
                <a:gd name="adj1" fmla="val 10254889"/>
                <a:gd name="adj2" fmla="val 12370782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B7B1100B-B471-9DEA-7004-4400F4B642A1}"/>
                </a:ext>
              </a:extLst>
            </p:cNvPr>
            <p:cNvGrpSpPr/>
            <p:nvPr/>
          </p:nvGrpSpPr>
          <p:grpSpPr>
            <a:xfrm>
              <a:off x="5875041" y="2506035"/>
              <a:ext cx="5345176" cy="3906761"/>
              <a:chOff x="5875041" y="2506035"/>
              <a:chExt cx="5345176" cy="3906761"/>
            </a:xfrm>
          </p:grpSpPr>
          <p:sp>
            <p:nvSpPr>
              <p:cNvPr id="24" name="部分円 23">
                <a:extLst>
                  <a:ext uri="{FF2B5EF4-FFF2-40B4-BE49-F238E27FC236}">
                    <a16:creationId xmlns:a16="http://schemas.microsoft.com/office/drawing/2014/main" id="{B399D46E-1711-8A8F-0987-9A8878EA2347}"/>
                  </a:ext>
                </a:extLst>
              </p:cNvPr>
              <p:cNvSpPr/>
              <p:nvPr/>
            </p:nvSpPr>
            <p:spPr>
              <a:xfrm rot="21435269">
                <a:off x="10328387" y="3037605"/>
                <a:ext cx="891830" cy="1586036"/>
              </a:xfrm>
              <a:prstGeom prst="pie">
                <a:avLst>
                  <a:gd name="adj1" fmla="val 8868892"/>
                  <a:gd name="adj2" fmla="val 10934332"/>
                </a:avLst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D5B744FC-1FD6-0447-6761-3D8C50896951}"/>
                  </a:ext>
                </a:extLst>
              </p:cNvPr>
              <p:cNvCxnSpPr/>
              <p:nvPr/>
            </p:nvCxnSpPr>
            <p:spPr>
              <a:xfrm>
                <a:off x="6689920" y="6306721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A3E4B783-EA4E-589C-8DBC-1BA3269FBBCA}"/>
                  </a:ext>
                </a:extLst>
              </p:cNvPr>
              <p:cNvCxnSpPr/>
              <p:nvPr/>
            </p:nvCxnSpPr>
            <p:spPr>
              <a:xfrm>
                <a:off x="6689920" y="3824275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23FF5B41-D697-7385-8E34-BDE3C45D3E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104476" y="3824275"/>
                <a:ext cx="3705958" cy="2482446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C8BD06B-7F89-A479-06EC-3CDF7A8F792E}"/>
                  </a:ext>
                </a:extLst>
              </p:cNvPr>
              <p:cNvSpPr txBox="1"/>
              <p:nvPr/>
            </p:nvSpPr>
            <p:spPr>
              <a:xfrm>
                <a:off x="5875041" y="2506035"/>
                <a:ext cx="110799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/>
                  <a:t>（</a:t>
                </a:r>
                <a:r>
                  <a:rPr kumimoji="1" lang="en-US" altLang="ja-JP" sz="2800"/>
                  <a:t>2</a:t>
                </a:r>
                <a:r>
                  <a:rPr kumimoji="1" lang="ja-JP" altLang="en-US" sz="2800"/>
                  <a:t>）</a:t>
                </a: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5182DE32-50BA-ED94-D3AC-7FD364F15394}"/>
                  </a:ext>
                </a:extLst>
              </p:cNvPr>
              <p:cNvSpPr txBox="1"/>
              <p:nvPr/>
            </p:nvSpPr>
            <p:spPr>
              <a:xfrm>
                <a:off x="9447670" y="3828938"/>
                <a:ext cx="1226820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ja-JP" sz="2800"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40°</a:t>
                </a:r>
                <a:endParaRPr lang="ja-JP" altLang="en-US" sz="2800"/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468E93D-A8A3-39B7-A5B6-89CBF42E4D5A}"/>
                  </a:ext>
                </a:extLst>
              </p:cNvPr>
              <p:cNvSpPr txBox="1"/>
              <p:nvPr/>
            </p:nvSpPr>
            <p:spPr>
              <a:xfrm>
                <a:off x="7665079" y="5766465"/>
                <a:ext cx="474731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ja-JP" altLang="en-US" sz="36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endParaRPr lang="ja-JP" altLang="en-US" sz="3600"/>
              </a:p>
            </p:txBody>
          </p:sp>
        </p:grp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CA6D999-ED14-0E5C-EACB-6515F86488D2}"/>
              </a:ext>
            </a:extLst>
          </p:cNvPr>
          <p:cNvSpPr txBox="1"/>
          <p:nvPr/>
        </p:nvSpPr>
        <p:spPr>
          <a:xfrm>
            <a:off x="6697363" y="3165735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4F5C5FB-496C-AA60-1729-61600D292A5F}"/>
              </a:ext>
            </a:extLst>
          </p:cNvPr>
          <p:cNvSpPr txBox="1"/>
          <p:nvPr/>
        </p:nvSpPr>
        <p:spPr>
          <a:xfrm>
            <a:off x="6532558" y="5766465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740000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部分円 12">
            <a:extLst>
              <a:ext uri="{FF2B5EF4-FFF2-40B4-BE49-F238E27FC236}">
                <a16:creationId xmlns:a16="http://schemas.microsoft.com/office/drawing/2014/main" id="{9FA8D9D2-C00D-68BB-1045-B5A5124E5B03}"/>
              </a:ext>
            </a:extLst>
          </p:cNvPr>
          <p:cNvSpPr/>
          <p:nvPr/>
        </p:nvSpPr>
        <p:spPr>
          <a:xfrm rot="1963885">
            <a:off x="7917671" y="2815137"/>
            <a:ext cx="891830" cy="1586036"/>
          </a:xfrm>
          <a:prstGeom prst="pie">
            <a:avLst>
              <a:gd name="adj1" fmla="val 8837011"/>
              <a:gd name="adj2" fmla="val 12224044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E10CBD3-5481-EA8C-7AF2-48DC1BCE3922}"/>
              </a:ext>
            </a:extLst>
          </p:cNvPr>
          <p:cNvSpPr/>
          <p:nvPr/>
        </p:nvSpPr>
        <p:spPr>
          <a:xfrm>
            <a:off x="326163" y="1849119"/>
            <a:ext cx="1159560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</a:t>
            </a:r>
            <a:r>
              <a:rPr lang="ja-JP" altLang="en-US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60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560803E-0A1E-37E4-2936-526AA81CFED9}"/>
              </a:ext>
            </a:extLst>
          </p:cNvPr>
          <p:cNvSpPr txBox="1"/>
          <p:nvPr/>
        </p:nvSpPr>
        <p:spPr>
          <a:xfrm>
            <a:off x="7165698" y="5189002"/>
            <a:ext cx="3307080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=60°</a:t>
            </a:r>
            <a:endParaRPr lang="ja-JP" altLang="en-US" sz="600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2550728-14F7-17F6-F56D-8FC63EED364A}"/>
              </a:ext>
            </a:extLst>
          </p:cNvPr>
          <p:cNvSpPr/>
          <p:nvPr/>
        </p:nvSpPr>
        <p:spPr bwMode="white">
          <a:xfrm>
            <a:off x="7065928" y="4821750"/>
            <a:ext cx="3551726" cy="1938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FD36D89-3420-688C-1CD1-A2A0B3DA131A}"/>
              </a:ext>
            </a:extLst>
          </p:cNvPr>
          <p:cNvSpPr txBox="1"/>
          <p:nvPr/>
        </p:nvSpPr>
        <p:spPr>
          <a:xfrm>
            <a:off x="7138236" y="3183831"/>
            <a:ext cx="122682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2800">
                <a:latin typeface="Cambria Math" panose="02040503050406030204" pitchFamily="18" charset="0"/>
                <a:ea typeface="メイリオ" panose="020B0604030504040204" pitchFamily="50" charset="-128"/>
              </a:rPr>
              <a:t>60°</a:t>
            </a:r>
            <a:endParaRPr lang="ja-JP" altLang="en-US" sz="2800"/>
          </a:p>
        </p:txBody>
      </p:sp>
      <p:sp>
        <p:nvSpPr>
          <p:cNvPr id="20" name="部分円 19">
            <a:extLst>
              <a:ext uri="{FF2B5EF4-FFF2-40B4-BE49-F238E27FC236}">
                <a16:creationId xmlns:a16="http://schemas.microsoft.com/office/drawing/2014/main" id="{7274706C-60B8-816A-8E8E-000BD8D5FCCE}"/>
              </a:ext>
            </a:extLst>
          </p:cNvPr>
          <p:cNvSpPr/>
          <p:nvPr/>
        </p:nvSpPr>
        <p:spPr>
          <a:xfrm rot="1963885">
            <a:off x="9824437" y="5686332"/>
            <a:ext cx="830732" cy="1586036"/>
          </a:xfrm>
          <a:prstGeom prst="pie">
            <a:avLst>
              <a:gd name="adj1" fmla="val 8837011"/>
              <a:gd name="adj2" fmla="val 12224044"/>
            </a:avLst>
          </a:prstGeom>
          <a:solidFill>
            <a:srgbClr val="A8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AECF528A-D906-B4E8-8E2B-B89F716DEB99}"/>
              </a:ext>
            </a:extLst>
          </p:cNvPr>
          <p:cNvSpPr/>
          <p:nvPr/>
        </p:nvSpPr>
        <p:spPr>
          <a:xfrm rot="1963885">
            <a:off x="7919140" y="2820772"/>
            <a:ext cx="891830" cy="1586036"/>
          </a:xfrm>
          <a:prstGeom prst="pie">
            <a:avLst>
              <a:gd name="adj1" fmla="val 8837011"/>
              <a:gd name="adj2" fmla="val 12224044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8E09899-3B1D-B14A-875C-DF26282998FA}"/>
              </a:ext>
            </a:extLst>
          </p:cNvPr>
          <p:cNvGrpSpPr/>
          <p:nvPr/>
        </p:nvGrpSpPr>
        <p:grpSpPr>
          <a:xfrm>
            <a:off x="7012393" y="3048087"/>
            <a:ext cx="4440116" cy="3784184"/>
            <a:chOff x="3977541" y="2929360"/>
            <a:chExt cx="4440116" cy="3784184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A546F672-4878-C4E8-872E-5980559201AE}"/>
                </a:ext>
              </a:extLst>
            </p:cNvPr>
            <p:cNvCxnSpPr/>
            <p:nvPr/>
          </p:nvCxnSpPr>
          <p:spPr>
            <a:xfrm>
              <a:off x="3977542" y="3498490"/>
              <a:ext cx="4440115" cy="0"/>
            </a:xfrm>
            <a:prstGeom prst="line">
              <a:avLst/>
            </a:prstGeom>
            <a:ln w="349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697A3909-E754-245C-AEDA-527909D1E4AC}"/>
                </a:ext>
              </a:extLst>
            </p:cNvPr>
            <p:cNvCxnSpPr/>
            <p:nvPr/>
          </p:nvCxnSpPr>
          <p:spPr>
            <a:xfrm>
              <a:off x="3977541" y="6354334"/>
              <a:ext cx="4440115" cy="0"/>
            </a:xfrm>
            <a:prstGeom prst="line">
              <a:avLst/>
            </a:prstGeom>
            <a:ln w="349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AA56732B-5B3B-50EB-0002-2C3EDF2DA6A0}"/>
                </a:ext>
              </a:extLst>
            </p:cNvPr>
            <p:cNvCxnSpPr>
              <a:cxnSpLocks/>
            </p:cNvCxnSpPr>
            <p:nvPr/>
          </p:nvCxnSpPr>
          <p:spPr>
            <a:xfrm>
              <a:off x="4965700" y="2929360"/>
              <a:ext cx="2476500" cy="3784184"/>
            </a:xfrm>
            <a:prstGeom prst="line">
              <a:avLst/>
            </a:prstGeom>
            <a:ln w="349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A83968-9A79-8BA6-A78C-86B74DA6ECC7}"/>
              </a:ext>
            </a:extLst>
          </p:cNvPr>
          <p:cNvSpPr txBox="1"/>
          <p:nvPr/>
        </p:nvSpPr>
        <p:spPr>
          <a:xfrm>
            <a:off x="9328972" y="5910550"/>
            <a:ext cx="474731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endParaRPr lang="ja-JP" altLang="en-US" sz="360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BF4105-7FDA-D95B-2503-183FBFC8F7E1}"/>
              </a:ext>
            </a:extLst>
          </p:cNvPr>
          <p:cNvSpPr txBox="1"/>
          <p:nvPr/>
        </p:nvSpPr>
        <p:spPr>
          <a:xfrm>
            <a:off x="6670236" y="3048087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A5C3A0-F0BB-36E5-8C33-2F0477041091}"/>
              </a:ext>
            </a:extLst>
          </p:cNvPr>
          <p:cNvSpPr txBox="1"/>
          <p:nvPr/>
        </p:nvSpPr>
        <p:spPr>
          <a:xfrm>
            <a:off x="6557400" y="5972106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8C2167-89F0-EBFF-A63B-E6330A0972E0}"/>
              </a:ext>
            </a:extLst>
          </p:cNvPr>
          <p:cNvSpPr txBox="1"/>
          <p:nvPr/>
        </p:nvSpPr>
        <p:spPr>
          <a:xfrm>
            <a:off x="1094727" y="5214407"/>
            <a:ext cx="3307080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=60°</a:t>
            </a:r>
            <a:endParaRPr lang="ja-JP" altLang="en-US" sz="600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80DEEB2-6F96-6D41-4A10-3DB850363BCB}"/>
              </a:ext>
            </a:extLst>
          </p:cNvPr>
          <p:cNvSpPr/>
          <p:nvPr/>
        </p:nvSpPr>
        <p:spPr bwMode="white">
          <a:xfrm>
            <a:off x="901700" y="4821750"/>
            <a:ext cx="3644983" cy="1963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86B69C-4912-3998-5C66-5EA888F77A09}"/>
              </a:ext>
            </a:extLst>
          </p:cNvPr>
          <p:cNvSpPr txBox="1"/>
          <p:nvPr/>
        </p:nvSpPr>
        <p:spPr>
          <a:xfrm>
            <a:off x="1037846" y="3166642"/>
            <a:ext cx="41274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２直線が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ならば、</a:t>
            </a:r>
            <a:endParaRPr kumimoji="1"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同位角</a:t>
            </a:r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 は等しい</a:t>
            </a:r>
            <a:r>
              <a:rPr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ので</a:t>
            </a:r>
            <a:endParaRPr kumimoji="1"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34E995F-F52A-D1CC-5C90-77ADB54712BB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lang="en-US" altLang="ja-JP" sz="6000">
                <a:solidFill>
                  <a:schemeClr val="tx1"/>
                </a:solidFill>
              </a:rPr>
              <a:t>1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9419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85185E-6 L 0.15351 0.41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69" y="2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E10CBD3-5481-EA8C-7AF2-48DC1BCE3922}"/>
              </a:ext>
            </a:extLst>
          </p:cNvPr>
          <p:cNvSpPr/>
          <p:nvPr/>
        </p:nvSpPr>
        <p:spPr>
          <a:xfrm>
            <a:off x="326163" y="1849119"/>
            <a:ext cx="1159560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</a:t>
            </a:r>
            <a:r>
              <a:rPr lang="ja-JP" altLang="en-US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60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8ECB161-3E33-F3AA-8D7D-09404DC14491}"/>
              </a:ext>
            </a:extLst>
          </p:cNvPr>
          <p:cNvSpPr txBox="1"/>
          <p:nvPr/>
        </p:nvSpPr>
        <p:spPr>
          <a:xfrm>
            <a:off x="1037846" y="3166642"/>
            <a:ext cx="41274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２直線が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ならば、</a:t>
            </a:r>
            <a:endParaRPr kumimoji="1"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同位角</a:t>
            </a:r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 は等しい</a:t>
            </a:r>
            <a:r>
              <a:rPr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ので</a:t>
            </a:r>
            <a:endParaRPr kumimoji="1"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432F4CD-3F9F-6BF8-64A6-A47D7588F514}"/>
              </a:ext>
            </a:extLst>
          </p:cNvPr>
          <p:cNvGrpSpPr/>
          <p:nvPr/>
        </p:nvGrpSpPr>
        <p:grpSpPr>
          <a:xfrm>
            <a:off x="6559200" y="2826000"/>
            <a:ext cx="4895109" cy="4441879"/>
            <a:chOff x="842400" y="2595600"/>
            <a:chExt cx="4895109" cy="4441879"/>
          </a:xfrm>
        </p:grpSpPr>
        <p:sp>
          <p:nvSpPr>
            <p:cNvPr id="19" name="部分円 18">
              <a:extLst>
                <a:ext uri="{FF2B5EF4-FFF2-40B4-BE49-F238E27FC236}">
                  <a16:creationId xmlns:a16="http://schemas.microsoft.com/office/drawing/2014/main" id="{CE5F4864-0E0A-0C7B-9ED4-2C064A7650B6}"/>
                </a:ext>
              </a:extLst>
            </p:cNvPr>
            <p:cNvSpPr/>
            <p:nvPr/>
          </p:nvSpPr>
          <p:spPr>
            <a:xfrm rot="1963885">
              <a:off x="4097781" y="5451443"/>
              <a:ext cx="891830" cy="1586036"/>
            </a:xfrm>
            <a:prstGeom prst="pie">
              <a:avLst>
                <a:gd name="adj1" fmla="val 8837011"/>
                <a:gd name="adj2" fmla="val 12224044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8754F75F-B7F9-2EDF-3CE0-7FBC855F30CB}"/>
                </a:ext>
              </a:extLst>
            </p:cNvPr>
            <p:cNvSpPr txBox="1"/>
            <p:nvPr/>
          </p:nvSpPr>
          <p:spPr>
            <a:xfrm>
              <a:off x="1423236" y="2955231"/>
              <a:ext cx="122682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ja-JP" sz="2800">
                  <a:latin typeface="Cambria Math" panose="02040503050406030204" pitchFamily="18" charset="0"/>
                  <a:ea typeface="メイリオ" panose="020B0604030504040204" pitchFamily="50" charset="-128"/>
                </a:rPr>
                <a:t>60°</a:t>
              </a:r>
              <a:endParaRPr lang="ja-JP" altLang="en-US" sz="2800"/>
            </a:p>
          </p:txBody>
        </p:sp>
        <p:sp>
          <p:nvSpPr>
            <p:cNvPr id="7" name="部分円 6">
              <a:extLst>
                <a:ext uri="{FF2B5EF4-FFF2-40B4-BE49-F238E27FC236}">
                  <a16:creationId xmlns:a16="http://schemas.microsoft.com/office/drawing/2014/main" id="{BD41475F-CDB3-D319-FF6C-B77401907D4A}"/>
                </a:ext>
              </a:extLst>
            </p:cNvPr>
            <p:cNvSpPr/>
            <p:nvPr/>
          </p:nvSpPr>
          <p:spPr>
            <a:xfrm rot="1963885">
              <a:off x="2204141" y="2595600"/>
              <a:ext cx="891830" cy="1586036"/>
            </a:xfrm>
            <a:prstGeom prst="pie">
              <a:avLst>
                <a:gd name="adj1" fmla="val 8837011"/>
                <a:gd name="adj2" fmla="val 12224044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391824AA-E73D-6EA6-2B46-1B21DA1A2B8B}"/>
                </a:ext>
              </a:extLst>
            </p:cNvPr>
            <p:cNvGrpSpPr/>
            <p:nvPr/>
          </p:nvGrpSpPr>
          <p:grpSpPr>
            <a:xfrm>
              <a:off x="1297393" y="2819487"/>
              <a:ext cx="4440116" cy="3784184"/>
              <a:chOff x="3977541" y="2929360"/>
              <a:chExt cx="4440116" cy="3784184"/>
            </a:xfrm>
          </p:grpSpPr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C74548AE-641C-D486-78D5-E597AC6A8B8E}"/>
                  </a:ext>
                </a:extLst>
              </p:cNvPr>
              <p:cNvCxnSpPr/>
              <p:nvPr/>
            </p:nvCxnSpPr>
            <p:spPr>
              <a:xfrm>
                <a:off x="3977542" y="3498490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54A82D6A-403C-8F49-DFA7-D8BA1CB6FF78}"/>
                  </a:ext>
                </a:extLst>
              </p:cNvPr>
              <p:cNvCxnSpPr/>
              <p:nvPr/>
            </p:nvCxnSpPr>
            <p:spPr>
              <a:xfrm>
                <a:off x="3977541" y="6354334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91E2D2FB-C694-FFA1-5AB9-047AF56D6E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65700" y="2929360"/>
                <a:ext cx="2476500" cy="3784184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CE0E0228-1F8E-3E97-973E-D94EB95F376B}"/>
                </a:ext>
              </a:extLst>
            </p:cNvPr>
            <p:cNvSpPr txBox="1"/>
            <p:nvPr/>
          </p:nvSpPr>
          <p:spPr>
            <a:xfrm>
              <a:off x="3613972" y="5681950"/>
              <a:ext cx="47473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6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endParaRPr lang="ja-JP" altLang="en-US" sz="360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6F13B15-68EB-02A9-3582-87C1D4D38915}"/>
                </a:ext>
              </a:extLst>
            </p:cNvPr>
            <p:cNvSpPr txBox="1"/>
            <p:nvPr/>
          </p:nvSpPr>
          <p:spPr>
            <a:xfrm>
              <a:off x="955236" y="2819487"/>
              <a:ext cx="45012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4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r>
                <a:rPr lang="ja-JP" altLang="en-US" sz="4400"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endParaRPr lang="ja-JP" altLang="en-US" sz="440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FAF67EE-9C09-87C2-8A5B-6F2145B362C8}"/>
                </a:ext>
              </a:extLst>
            </p:cNvPr>
            <p:cNvSpPr txBox="1"/>
            <p:nvPr/>
          </p:nvSpPr>
          <p:spPr>
            <a:xfrm>
              <a:off x="842400" y="5743506"/>
              <a:ext cx="72928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3200">
                  <a:latin typeface="Cambria Math" panose="02040503050406030204" pitchFamily="18" charset="0"/>
                  <a:ea typeface="Cambria Math" panose="02040503050406030204" pitchFamily="18" charset="0"/>
                </a:rPr>
                <a:t> m</a:t>
              </a:r>
              <a:endParaRPr lang="ja-JP" altLang="en-US" sz="3200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C5A8FBC-FF70-D8D6-546C-7AF0DE90BBFE}"/>
              </a:ext>
            </a:extLst>
          </p:cNvPr>
          <p:cNvSpPr txBox="1"/>
          <p:nvPr/>
        </p:nvSpPr>
        <p:spPr>
          <a:xfrm>
            <a:off x="763398" y="5335577"/>
            <a:ext cx="4127499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6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60°</a:t>
            </a:r>
            <a:endParaRPr lang="ja-JP" altLang="en-US" sz="6000">
              <a:solidFill>
                <a:srgbClr val="FF0000"/>
              </a:solidFill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A81020F-DD99-3900-85AB-2654131E5781}"/>
              </a:ext>
            </a:extLst>
          </p:cNvPr>
          <p:cNvCxnSpPr>
            <a:cxnSpLocks/>
          </p:cNvCxnSpPr>
          <p:nvPr/>
        </p:nvCxnSpPr>
        <p:spPr>
          <a:xfrm>
            <a:off x="763398" y="6307285"/>
            <a:ext cx="41714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FE0D812-39FB-9390-90EA-C5920EB8ACA5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lang="en-US" altLang="ja-JP" sz="6000">
                <a:solidFill>
                  <a:schemeClr val="tx1"/>
                </a:solidFill>
              </a:rPr>
              <a:t>1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4071466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楕円 18">
            <a:extLst>
              <a:ext uri="{FF2B5EF4-FFF2-40B4-BE49-F238E27FC236}">
                <a16:creationId xmlns:a16="http://schemas.microsoft.com/office/drawing/2014/main" id="{D70B8B30-8A4D-48B3-514F-30A1BFCE0F4D}"/>
              </a:ext>
            </a:extLst>
          </p:cNvPr>
          <p:cNvSpPr/>
          <p:nvPr/>
        </p:nvSpPr>
        <p:spPr>
          <a:xfrm>
            <a:off x="10270434" y="3264502"/>
            <a:ext cx="1080000" cy="1080000"/>
          </a:xfrm>
          <a:prstGeom prst="ellipse">
            <a:avLst/>
          </a:prstGeom>
          <a:solidFill>
            <a:srgbClr val="FF8585"/>
          </a:solidFill>
          <a:ln>
            <a:solidFill>
              <a:srgbClr val="FF85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E10CBD3-5481-EA8C-7AF2-48DC1BCE3922}"/>
              </a:ext>
            </a:extLst>
          </p:cNvPr>
          <p:cNvSpPr/>
          <p:nvPr/>
        </p:nvSpPr>
        <p:spPr>
          <a:xfrm>
            <a:off x="326163" y="1849119"/>
            <a:ext cx="1159560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</a:t>
            </a:r>
            <a:r>
              <a:rPr lang="ja-JP" altLang="en-US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6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8C2167-89F0-EBFF-A63B-E6330A0972E0}"/>
              </a:ext>
            </a:extLst>
          </p:cNvPr>
          <p:cNvSpPr txBox="1"/>
          <p:nvPr/>
        </p:nvSpPr>
        <p:spPr>
          <a:xfrm>
            <a:off x="1094727" y="5214407"/>
            <a:ext cx="3307080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=60°</a:t>
            </a:r>
            <a:endParaRPr lang="ja-JP" altLang="en-US" sz="600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80DEEB2-6F96-6D41-4A10-3DB850363BCB}"/>
              </a:ext>
            </a:extLst>
          </p:cNvPr>
          <p:cNvSpPr/>
          <p:nvPr/>
        </p:nvSpPr>
        <p:spPr bwMode="white">
          <a:xfrm>
            <a:off x="901700" y="4821750"/>
            <a:ext cx="3644983" cy="1963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86B69C-4912-3998-5C66-5EA888F77A09}"/>
              </a:ext>
            </a:extLst>
          </p:cNvPr>
          <p:cNvSpPr txBox="1"/>
          <p:nvPr/>
        </p:nvSpPr>
        <p:spPr>
          <a:xfrm>
            <a:off x="1037846" y="3166642"/>
            <a:ext cx="41274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２直線が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ならば、</a:t>
            </a:r>
            <a:endParaRPr kumimoji="1"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錯角</a:t>
            </a:r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 は等しい</a:t>
            </a:r>
            <a:r>
              <a:rPr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ので</a:t>
            </a:r>
            <a:endParaRPr kumimoji="1"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27" name="部分円 26">
            <a:extLst>
              <a:ext uri="{FF2B5EF4-FFF2-40B4-BE49-F238E27FC236}">
                <a16:creationId xmlns:a16="http://schemas.microsoft.com/office/drawing/2014/main" id="{6C76C73E-3E1B-E960-59F9-941ACE8277EC}"/>
              </a:ext>
            </a:extLst>
          </p:cNvPr>
          <p:cNvSpPr/>
          <p:nvPr/>
        </p:nvSpPr>
        <p:spPr>
          <a:xfrm rot="9324089">
            <a:off x="6710294" y="5504178"/>
            <a:ext cx="830732" cy="1586036"/>
          </a:xfrm>
          <a:prstGeom prst="pie">
            <a:avLst>
              <a:gd name="adj1" fmla="val 10254889"/>
              <a:gd name="adj2" fmla="val 12340311"/>
            </a:avLst>
          </a:prstGeom>
          <a:solidFill>
            <a:srgbClr val="A8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7FD5591-37CF-8DE5-C4A9-A19A0DC82AFE}"/>
              </a:ext>
            </a:extLst>
          </p:cNvPr>
          <p:cNvSpPr txBox="1"/>
          <p:nvPr/>
        </p:nvSpPr>
        <p:spPr>
          <a:xfrm>
            <a:off x="9470152" y="3885035"/>
            <a:ext cx="80140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2800">
                <a:latin typeface="Cambria Math" panose="02040503050406030204" pitchFamily="18" charset="0"/>
                <a:ea typeface="メイリオ" panose="020B0604030504040204" pitchFamily="50" charset="-128"/>
              </a:rPr>
              <a:t>40°</a:t>
            </a:r>
            <a:endParaRPr lang="ja-JP" altLang="en-US" sz="280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E19E957-63F4-E34D-163B-8D391277CB51}"/>
              </a:ext>
            </a:extLst>
          </p:cNvPr>
          <p:cNvSpPr txBox="1"/>
          <p:nvPr/>
        </p:nvSpPr>
        <p:spPr>
          <a:xfrm>
            <a:off x="6170045" y="2805115"/>
            <a:ext cx="1107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/>
              <a:t>（</a:t>
            </a:r>
            <a:r>
              <a:rPr kumimoji="1" lang="en-US" altLang="ja-JP" sz="2800"/>
              <a:t>2</a:t>
            </a:r>
            <a:r>
              <a:rPr kumimoji="1" lang="ja-JP" altLang="en-US" sz="2800"/>
              <a:t>）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624439A-FA9D-038D-A038-73ED248C34FF}"/>
              </a:ext>
            </a:extLst>
          </p:cNvPr>
          <p:cNvSpPr txBox="1"/>
          <p:nvPr/>
        </p:nvSpPr>
        <p:spPr>
          <a:xfrm>
            <a:off x="7665079" y="5766465"/>
            <a:ext cx="474731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endParaRPr lang="ja-JP" altLang="en-US" sz="3600"/>
          </a:p>
        </p:txBody>
      </p:sp>
      <p:sp>
        <p:nvSpPr>
          <p:cNvPr id="22" name="部分円 21">
            <a:extLst>
              <a:ext uri="{FF2B5EF4-FFF2-40B4-BE49-F238E27FC236}">
                <a16:creationId xmlns:a16="http://schemas.microsoft.com/office/drawing/2014/main" id="{9DBB3E7E-F35A-BECB-9B1A-6B96AA6AE32D}"/>
              </a:ext>
            </a:extLst>
          </p:cNvPr>
          <p:cNvSpPr/>
          <p:nvPr/>
        </p:nvSpPr>
        <p:spPr>
          <a:xfrm>
            <a:off x="10214148" y="3237121"/>
            <a:ext cx="1188000" cy="1188000"/>
          </a:xfrm>
          <a:prstGeom prst="pie">
            <a:avLst>
              <a:gd name="adj1" fmla="val 10871257"/>
              <a:gd name="adj2" fmla="val 866267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部分円 1">
            <a:extLst>
              <a:ext uri="{FF2B5EF4-FFF2-40B4-BE49-F238E27FC236}">
                <a16:creationId xmlns:a16="http://schemas.microsoft.com/office/drawing/2014/main" id="{1AAAC919-6B5A-DD5D-41C8-9BE19570E1E7}"/>
              </a:ext>
            </a:extLst>
          </p:cNvPr>
          <p:cNvSpPr/>
          <p:nvPr/>
        </p:nvSpPr>
        <p:spPr>
          <a:xfrm rot="9324089">
            <a:off x="10342821" y="3024082"/>
            <a:ext cx="982647" cy="1586036"/>
          </a:xfrm>
          <a:prstGeom prst="pie">
            <a:avLst>
              <a:gd name="adj1" fmla="val 10254890"/>
              <a:gd name="adj2" fmla="val 12226934"/>
            </a:avLst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21EF853-31CC-8939-3FE0-870C09F51256}"/>
              </a:ext>
            </a:extLst>
          </p:cNvPr>
          <p:cNvCxnSpPr>
            <a:cxnSpLocks/>
          </p:cNvCxnSpPr>
          <p:nvPr/>
        </p:nvCxnSpPr>
        <p:spPr>
          <a:xfrm flipH="1">
            <a:off x="7104476" y="3199351"/>
            <a:ext cx="4639849" cy="310737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F3E7B4F6-1805-69ED-1BC9-2624CB558FD1}"/>
              </a:ext>
            </a:extLst>
          </p:cNvPr>
          <p:cNvCxnSpPr>
            <a:cxnSpLocks/>
          </p:cNvCxnSpPr>
          <p:nvPr/>
        </p:nvCxnSpPr>
        <p:spPr>
          <a:xfrm>
            <a:off x="6689920" y="6306721"/>
            <a:ext cx="523184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24700542-1583-7D3E-3184-25B5D2A67C37}"/>
              </a:ext>
            </a:extLst>
          </p:cNvPr>
          <p:cNvCxnSpPr>
            <a:cxnSpLocks/>
          </p:cNvCxnSpPr>
          <p:nvPr/>
        </p:nvCxnSpPr>
        <p:spPr>
          <a:xfrm>
            <a:off x="6689920" y="3824275"/>
            <a:ext cx="5054405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E521EBE-8243-B80B-D086-B4197E1396F8}"/>
              </a:ext>
            </a:extLst>
          </p:cNvPr>
          <p:cNvSpPr txBox="1"/>
          <p:nvPr/>
        </p:nvSpPr>
        <p:spPr>
          <a:xfrm>
            <a:off x="6697363" y="3165735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C7663F-B82D-F17D-E30C-E898B28B4CC2}"/>
              </a:ext>
            </a:extLst>
          </p:cNvPr>
          <p:cNvSpPr txBox="1"/>
          <p:nvPr/>
        </p:nvSpPr>
        <p:spPr>
          <a:xfrm>
            <a:off x="6532558" y="5766465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C3663D9-871B-AF5B-2987-5B16BAF0A8EE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5765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30755 0.3652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78" y="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 animBg="1"/>
      <p:bldP spid="2" grpId="1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部分円 5">
            <a:extLst>
              <a:ext uri="{FF2B5EF4-FFF2-40B4-BE49-F238E27FC236}">
                <a16:creationId xmlns:a16="http://schemas.microsoft.com/office/drawing/2014/main" id="{0001AD61-8FA7-C834-FE09-CCBB0D75A09D}"/>
              </a:ext>
            </a:extLst>
          </p:cNvPr>
          <p:cNvSpPr/>
          <p:nvPr/>
        </p:nvSpPr>
        <p:spPr>
          <a:xfrm rot="20175372">
            <a:off x="10319346" y="3034608"/>
            <a:ext cx="982647" cy="1586036"/>
          </a:xfrm>
          <a:prstGeom prst="pie">
            <a:avLst>
              <a:gd name="adj1" fmla="val 10254889"/>
              <a:gd name="adj2" fmla="val 12271636"/>
            </a:avLst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E10CBD3-5481-EA8C-7AF2-48DC1BCE3922}"/>
              </a:ext>
            </a:extLst>
          </p:cNvPr>
          <p:cNvSpPr/>
          <p:nvPr/>
        </p:nvSpPr>
        <p:spPr>
          <a:xfrm>
            <a:off x="326163" y="1849119"/>
            <a:ext cx="1159560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</a:t>
            </a:r>
            <a:r>
              <a:rPr lang="ja-JP" altLang="en-US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60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560803E-0A1E-37E4-2936-526AA81CFED9}"/>
              </a:ext>
            </a:extLst>
          </p:cNvPr>
          <p:cNvSpPr txBox="1"/>
          <p:nvPr/>
        </p:nvSpPr>
        <p:spPr>
          <a:xfrm>
            <a:off x="763398" y="5335577"/>
            <a:ext cx="4127499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6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40°</a:t>
            </a:r>
            <a:endParaRPr lang="ja-JP" altLang="en-US" sz="6000">
              <a:solidFill>
                <a:srgbClr val="FF000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8ECB161-3E33-F3AA-8D7D-09404DC14491}"/>
              </a:ext>
            </a:extLst>
          </p:cNvPr>
          <p:cNvSpPr txBox="1"/>
          <p:nvPr/>
        </p:nvSpPr>
        <p:spPr>
          <a:xfrm>
            <a:off x="1037846" y="3166642"/>
            <a:ext cx="41274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２直線が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ならば、</a:t>
            </a:r>
            <a:endParaRPr kumimoji="1"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錯角</a:t>
            </a:r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 は等しい</a:t>
            </a:r>
            <a:r>
              <a:rPr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ので</a:t>
            </a:r>
            <a:endParaRPr kumimoji="1"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91535A-4B1F-3491-EDC2-6FFF2398D35B}"/>
              </a:ext>
            </a:extLst>
          </p:cNvPr>
          <p:cNvSpPr txBox="1"/>
          <p:nvPr/>
        </p:nvSpPr>
        <p:spPr>
          <a:xfrm>
            <a:off x="6170045" y="2805115"/>
            <a:ext cx="1103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/>
              <a:t>（</a:t>
            </a:r>
            <a:r>
              <a:rPr kumimoji="1" lang="en-US" altLang="ja-JP" sz="2800"/>
              <a:t>2</a:t>
            </a:r>
            <a:r>
              <a:rPr kumimoji="1" lang="ja-JP" altLang="en-US" sz="2800"/>
              <a:t>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CBBCBC-F839-4C1B-5F1A-4EC26ED65FAE}"/>
              </a:ext>
            </a:extLst>
          </p:cNvPr>
          <p:cNvSpPr txBox="1"/>
          <p:nvPr/>
        </p:nvSpPr>
        <p:spPr>
          <a:xfrm>
            <a:off x="7665079" y="5766465"/>
            <a:ext cx="474731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endParaRPr lang="ja-JP" altLang="en-US" sz="3600"/>
          </a:p>
        </p:txBody>
      </p:sp>
      <p:sp>
        <p:nvSpPr>
          <p:cNvPr id="12" name="部分円 11">
            <a:extLst>
              <a:ext uri="{FF2B5EF4-FFF2-40B4-BE49-F238E27FC236}">
                <a16:creationId xmlns:a16="http://schemas.microsoft.com/office/drawing/2014/main" id="{75852F6E-3CFA-F968-635B-04DAA800B442}"/>
              </a:ext>
            </a:extLst>
          </p:cNvPr>
          <p:cNvSpPr/>
          <p:nvPr/>
        </p:nvSpPr>
        <p:spPr>
          <a:xfrm rot="9324089">
            <a:off x="6640445" y="5513704"/>
            <a:ext cx="982647" cy="1586036"/>
          </a:xfrm>
          <a:prstGeom prst="pie">
            <a:avLst>
              <a:gd name="adj1" fmla="val 10254889"/>
              <a:gd name="adj2" fmla="val 12216052"/>
            </a:avLst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3190ACF4-8C2D-B692-804E-AF91FC11DEFE}"/>
              </a:ext>
            </a:extLst>
          </p:cNvPr>
          <p:cNvCxnSpPr>
            <a:cxnSpLocks/>
          </p:cNvCxnSpPr>
          <p:nvPr/>
        </p:nvCxnSpPr>
        <p:spPr>
          <a:xfrm>
            <a:off x="6689920" y="6306721"/>
            <a:ext cx="523184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部分円 19">
            <a:extLst>
              <a:ext uri="{FF2B5EF4-FFF2-40B4-BE49-F238E27FC236}">
                <a16:creationId xmlns:a16="http://schemas.microsoft.com/office/drawing/2014/main" id="{3FAFE43E-3DB9-7C0C-1340-7CBBF0807641}"/>
              </a:ext>
            </a:extLst>
          </p:cNvPr>
          <p:cNvSpPr/>
          <p:nvPr/>
        </p:nvSpPr>
        <p:spPr>
          <a:xfrm rot="9324089">
            <a:off x="10342821" y="3024082"/>
            <a:ext cx="982647" cy="1586036"/>
          </a:xfrm>
          <a:prstGeom prst="pie">
            <a:avLst>
              <a:gd name="adj1" fmla="val 10254889"/>
              <a:gd name="adj2" fmla="val 12271636"/>
            </a:avLst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2090EFC-BEEE-EBA2-CA35-8891256D427B}"/>
              </a:ext>
            </a:extLst>
          </p:cNvPr>
          <p:cNvSpPr txBox="1"/>
          <p:nvPr/>
        </p:nvSpPr>
        <p:spPr>
          <a:xfrm>
            <a:off x="11350258" y="3344072"/>
            <a:ext cx="80140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2800">
                <a:latin typeface="Cambria Math" panose="02040503050406030204" pitchFamily="18" charset="0"/>
                <a:ea typeface="メイリオ" panose="020B0604030504040204" pitchFamily="50" charset="-128"/>
              </a:rPr>
              <a:t>40°</a:t>
            </a:r>
            <a:endParaRPr lang="ja-JP" altLang="en-US" sz="280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FB021FE2-503A-9549-8196-77E0290CB888}"/>
              </a:ext>
            </a:extLst>
          </p:cNvPr>
          <p:cNvCxnSpPr>
            <a:cxnSpLocks/>
          </p:cNvCxnSpPr>
          <p:nvPr/>
        </p:nvCxnSpPr>
        <p:spPr>
          <a:xfrm>
            <a:off x="6689920" y="3824275"/>
            <a:ext cx="5054405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51B65186-A37B-145F-BCB8-7B5BDED4D7EB}"/>
              </a:ext>
            </a:extLst>
          </p:cNvPr>
          <p:cNvCxnSpPr>
            <a:cxnSpLocks/>
          </p:cNvCxnSpPr>
          <p:nvPr/>
        </p:nvCxnSpPr>
        <p:spPr>
          <a:xfrm flipH="1">
            <a:off x="7104476" y="3199351"/>
            <a:ext cx="4639849" cy="310737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2E07A9-FABB-B3AA-F7C3-B8053DF1E2E8}"/>
              </a:ext>
            </a:extLst>
          </p:cNvPr>
          <p:cNvSpPr txBox="1"/>
          <p:nvPr/>
        </p:nvSpPr>
        <p:spPr>
          <a:xfrm>
            <a:off x="6697363" y="3165735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59E78D-9E7D-5533-F723-E432A22CE301}"/>
              </a:ext>
            </a:extLst>
          </p:cNvPr>
          <p:cNvSpPr txBox="1"/>
          <p:nvPr/>
        </p:nvSpPr>
        <p:spPr>
          <a:xfrm>
            <a:off x="6532558" y="5766465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9B98E1-B386-50B9-CA88-1056FBD0C545}"/>
              </a:ext>
            </a:extLst>
          </p:cNvPr>
          <p:cNvSpPr txBox="1"/>
          <p:nvPr/>
        </p:nvSpPr>
        <p:spPr>
          <a:xfrm>
            <a:off x="9552296" y="3807315"/>
            <a:ext cx="80140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2800">
                <a:latin typeface="Cambria Math" panose="02040503050406030204" pitchFamily="18" charset="0"/>
                <a:ea typeface="メイリオ" panose="020B0604030504040204" pitchFamily="50" charset="-128"/>
              </a:rPr>
              <a:t>40°</a:t>
            </a:r>
            <a:endParaRPr lang="ja-JP" altLang="en-US" sz="280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AA905B1-CB72-8616-5E7B-0085D26020B8}"/>
              </a:ext>
            </a:extLst>
          </p:cNvPr>
          <p:cNvCxnSpPr>
            <a:cxnSpLocks/>
          </p:cNvCxnSpPr>
          <p:nvPr/>
        </p:nvCxnSpPr>
        <p:spPr>
          <a:xfrm>
            <a:off x="763398" y="6307285"/>
            <a:ext cx="41714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65A2F18-512E-5866-A7D3-01141AC12D27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4474031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部分円 38">
            <a:extLst>
              <a:ext uri="{FF2B5EF4-FFF2-40B4-BE49-F238E27FC236}">
                <a16:creationId xmlns:a16="http://schemas.microsoft.com/office/drawing/2014/main" id="{1D3A8CB1-EDCD-559C-B3FB-029F5A918AAC}"/>
              </a:ext>
            </a:extLst>
          </p:cNvPr>
          <p:cNvSpPr/>
          <p:nvPr/>
        </p:nvSpPr>
        <p:spPr>
          <a:xfrm rot="11218285">
            <a:off x="6423339" y="4507233"/>
            <a:ext cx="1080000" cy="1080000"/>
          </a:xfrm>
          <a:prstGeom prst="pie">
            <a:avLst>
              <a:gd name="adj1" fmla="val 8151815"/>
              <a:gd name="adj2" fmla="val 11513432"/>
            </a:avLst>
          </a:prstGeom>
          <a:solidFill>
            <a:srgbClr val="A8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37" name="部分円 36">
            <a:extLst>
              <a:ext uri="{FF2B5EF4-FFF2-40B4-BE49-F238E27FC236}">
                <a16:creationId xmlns:a16="http://schemas.microsoft.com/office/drawing/2014/main" id="{3C38BC9A-C747-A281-2F7B-842184CAF1FB}"/>
              </a:ext>
            </a:extLst>
          </p:cNvPr>
          <p:cNvSpPr/>
          <p:nvPr/>
        </p:nvSpPr>
        <p:spPr>
          <a:xfrm rot="1973675">
            <a:off x="9281823" y="5553710"/>
            <a:ext cx="1080000" cy="1080000"/>
          </a:xfrm>
          <a:prstGeom prst="pie">
            <a:avLst>
              <a:gd name="adj1" fmla="val 8837011"/>
              <a:gd name="adj2" fmla="val 10019990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38" name="部分円 37">
            <a:extLst>
              <a:ext uri="{FF2B5EF4-FFF2-40B4-BE49-F238E27FC236}">
                <a16:creationId xmlns:a16="http://schemas.microsoft.com/office/drawing/2014/main" id="{24F3ECE8-C3E0-43DD-A15D-9F9A67DD80E9}"/>
              </a:ext>
            </a:extLst>
          </p:cNvPr>
          <p:cNvSpPr/>
          <p:nvPr/>
        </p:nvSpPr>
        <p:spPr>
          <a:xfrm rot="895560">
            <a:off x="8608708" y="2720232"/>
            <a:ext cx="1080000" cy="1080000"/>
          </a:xfrm>
          <a:prstGeom prst="pie">
            <a:avLst>
              <a:gd name="adj1" fmla="val 7537862"/>
              <a:gd name="adj2" fmla="val 9957487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2C45C0A-0972-D96C-7ED7-5C33D58E2A13}"/>
              </a:ext>
            </a:extLst>
          </p:cNvPr>
          <p:cNvCxnSpPr/>
          <p:nvPr/>
        </p:nvCxnSpPr>
        <p:spPr>
          <a:xfrm>
            <a:off x="6822763" y="3250707"/>
            <a:ext cx="4440115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FFACED83-EC12-723A-DD74-B673F6F344FA}"/>
              </a:ext>
            </a:extLst>
          </p:cNvPr>
          <p:cNvCxnSpPr/>
          <p:nvPr/>
        </p:nvCxnSpPr>
        <p:spPr>
          <a:xfrm>
            <a:off x="6822762" y="6106551"/>
            <a:ext cx="4440115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E10CBD3-5481-EA8C-7AF2-48DC1BCE3922}"/>
              </a:ext>
            </a:extLst>
          </p:cNvPr>
          <p:cNvSpPr/>
          <p:nvPr/>
        </p:nvSpPr>
        <p:spPr>
          <a:xfrm>
            <a:off x="326163" y="1849119"/>
            <a:ext cx="1159560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</a:t>
            </a:r>
            <a:r>
              <a:rPr lang="ja-JP" altLang="en-US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600"/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258C84C6-94DD-695C-4454-63A26FF3EF34}"/>
              </a:ext>
            </a:extLst>
          </p:cNvPr>
          <p:cNvCxnSpPr>
            <a:cxnSpLocks/>
          </p:cNvCxnSpPr>
          <p:nvPr/>
        </p:nvCxnSpPr>
        <p:spPr>
          <a:xfrm flipH="1">
            <a:off x="6967307" y="3260223"/>
            <a:ext cx="2186112" cy="1787010"/>
          </a:xfrm>
          <a:prstGeom prst="line">
            <a:avLst/>
          </a:prstGeom>
          <a:ln w="349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15D172E7-6985-D1EB-E493-EC7AF561E5F4}"/>
              </a:ext>
            </a:extLst>
          </p:cNvPr>
          <p:cNvCxnSpPr>
            <a:cxnSpLocks/>
          </p:cNvCxnSpPr>
          <p:nvPr/>
        </p:nvCxnSpPr>
        <p:spPr>
          <a:xfrm flipH="1" flipV="1">
            <a:off x="6963339" y="5052790"/>
            <a:ext cx="2910817" cy="1053761"/>
          </a:xfrm>
          <a:prstGeom prst="line">
            <a:avLst/>
          </a:prstGeom>
          <a:ln w="34925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B246439-7DCA-47F6-E634-2DB258AE1B15}"/>
              </a:ext>
            </a:extLst>
          </p:cNvPr>
          <p:cNvSpPr/>
          <p:nvPr/>
        </p:nvSpPr>
        <p:spPr>
          <a:xfrm>
            <a:off x="10414535" y="144456"/>
            <a:ext cx="1657224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問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83BDC14-B7E0-FB9C-98E0-A9A6C9D96F52}"/>
              </a:ext>
            </a:extLst>
          </p:cNvPr>
          <p:cNvSpPr txBox="1"/>
          <p:nvPr/>
        </p:nvSpPr>
        <p:spPr>
          <a:xfrm>
            <a:off x="270235" y="2703801"/>
            <a:ext cx="1103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/>
              <a:t>（</a:t>
            </a:r>
            <a:r>
              <a:rPr kumimoji="1" lang="en-US" altLang="ja-JP" sz="2800"/>
              <a:t>1</a:t>
            </a:r>
            <a:r>
              <a:rPr kumimoji="1" lang="ja-JP" altLang="en-US" sz="2800"/>
              <a:t>）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8116ED1-AED9-169E-9C95-1B66FA905088}"/>
              </a:ext>
            </a:extLst>
          </p:cNvPr>
          <p:cNvSpPr txBox="1"/>
          <p:nvPr/>
        </p:nvSpPr>
        <p:spPr>
          <a:xfrm>
            <a:off x="5947135" y="2658175"/>
            <a:ext cx="1103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/>
              <a:t>（</a:t>
            </a:r>
            <a:r>
              <a:rPr kumimoji="1" lang="en-US" altLang="ja-JP" sz="2800"/>
              <a:t>2</a:t>
            </a:r>
            <a:r>
              <a:rPr kumimoji="1" lang="ja-JP" altLang="en-US" sz="2800"/>
              <a:t>）</a:t>
            </a:r>
          </a:p>
        </p:txBody>
      </p:sp>
      <p:sp>
        <p:nvSpPr>
          <p:cNvPr id="35" name="部分円 34">
            <a:extLst>
              <a:ext uri="{FF2B5EF4-FFF2-40B4-BE49-F238E27FC236}">
                <a16:creationId xmlns:a16="http://schemas.microsoft.com/office/drawing/2014/main" id="{E67692C1-4733-F335-7893-363C9B8B1E54}"/>
              </a:ext>
            </a:extLst>
          </p:cNvPr>
          <p:cNvSpPr/>
          <p:nvPr/>
        </p:nvSpPr>
        <p:spPr>
          <a:xfrm rot="12757224">
            <a:off x="2605008" y="5554485"/>
            <a:ext cx="1080000" cy="1080000"/>
          </a:xfrm>
          <a:prstGeom prst="pie">
            <a:avLst>
              <a:gd name="adj1" fmla="val 6399757"/>
              <a:gd name="adj2" fmla="val 8864593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6204A4B9-0251-A996-8E05-F2D7400F594F}"/>
              </a:ext>
            </a:extLst>
          </p:cNvPr>
          <p:cNvGrpSpPr/>
          <p:nvPr/>
        </p:nvGrpSpPr>
        <p:grpSpPr>
          <a:xfrm>
            <a:off x="1041480" y="2721038"/>
            <a:ext cx="4440116" cy="3388688"/>
            <a:chOff x="1041480" y="2721038"/>
            <a:chExt cx="4440116" cy="3388688"/>
          </a:xfrm>
        </p:grpSpPr>
        <p:sp>
          <p:nvSpPr>
            <p:cNvPr id="32" name="部分円 31">
              <a:extLst>
                <a:ext uri="{FF2B5EF4-FFF2-40B4-BE49-F238E27FC236}">
                  <a16:creationId xmlns:a16="http://schemas.microsoft.com/office/drawing/2014/main" id="{9F498594-394E-F2D9-D6A7-8D2C418AC475}"/>
                </a:ext>
              </a:extLst>
            </p:cNvPr>
            <p:cNvSpPr/>
            <p:nvPr/>
          </p:nvSpPr>
          <p:spPr>
            <a:xfrm rot="12757224">
              <a:off x="3038586" y="2721038"/>
              <a:ext cx="1080000" cy="1080000"/>
            </a:xfrm>
            <a:prstGeom prst="pie">
              <a:avLst>
                <a:gd name="adj1" fmla="val 8837011"/>
                <a:gd name="adj2" fmla="val 11707964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31" name="部分円 30">
              <a:extLst>
                <a:ext uri="{FF2B5EF4-FFF2-40B4-BE49-F238E27FC236}">
                  <a16:creationId xmlns:a16="http://schemas.microsoft.com/office/drawing/2014/main" id="{624D8C12-90A6-911D-3A17-5699936B7D97}"/>
                </a:ext>
              </a:extLst>
            </p:cNvPr>
            <p:cNvSpPr/>
            <p:nvPr/>
          </p:nvSpPr>
          <p:spPr>
            <a:xfrm rot="1963885">
              <a:off x="4248089" y="4111334"/>
              <a:ext cx="1080000" cy="1080000"/>
            </a:xfrm>
            <a:prstGeom prst="pie">
              <a:avLst>
                <a:gd name="adj1" fmla="val 6429353"/>
                <a:gd name="adj2" fmla="val 11757173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CADF7BFA-B9C8-6677-53F7-CA99614263E7}"/>
                </a:ext>
              </a:extLst>
            </p:cNvPr>
            <p:cNvCxnSpPr/>
            <p:nvPr/>
          </p:nvCxnSpPr>
          <p:spPr>
            <a:xfrm>
              <a:off x="1041481" y="3250707"/>
              <a:ext cx="4440115" cy="0"/>
            </a:xfrm>
            <a:prstGeom prst="line">
              <a:avLst/>
            </a:prstGeom>
            <a:ln w="349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1E847F39-179A-B17E-BDD8-2D01E1F33989}"/>
                </a:ext>
              </a:extLst>
            </p:cNvPr>
            <p:cNvCxnSpPr>
              <a:cxnSpLocks/>
            </p:cNvCxnSpPr>
            <p:nvPr/>
          </p:nvCxnSpPr>
          <p:spPr>
            <a:xfrm>
              <a:off x="3562580" y="3250707"/>
              <a:ext cx="1242391" cy="1393007"/>
            </a:xfrm>
            <a:prstGeom prst="line">
              <a:avLst/>
            </a:prstGeom>
            <a:ln w="34925" cap="rnd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B9FE3F1-6C86-4798-2220-B2AEF8B0FA33}"/>
                </a:ext>
              </a:extLst>
            </p:cNvPr>
            <p:cNvSpPr/>
            <p:nvPr/>
          </p:nvSpPr>
          <p:spPr>
            <a:xfrm>
              <a:off x="3981647" y="3326822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</a:rPr>
                <a:t>55°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D9F55C76-0F2C-DA54-52CD-0DA2CD2BF083}"/>
                </a:ext>
              </a:extLst>
            </p:cNvPr>
            <p:cNvSpPr txBox="1"/>
            <p:nvPr/>
          </p:nvSpPr>
          <p:spPr>
            <a:xfrm>
              <a:off x="3802505" y="4213433"/>
              <a:ext cx="47473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6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endParaRPr lang="ja-JP" altLang="en-US" sz="360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ACAFB85C-A4A9-2D8B-AB4E-6D8CE780D944}"/>
                </a:ext>
              </a:extLst>
            </p:cNvPr>
            <p:cNvSpPr/>
            <p:nvPr/>
          </p:nvSpPr>
          <p:spPr>
            <a:xfrm>
              <a:off x="3662377" y="5710318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>
                  <a:solidFill>
                    <a:schemeClr val="tx1"/>
                  </a:solidFill>
                </a:rPr>
                <a:t>45</a:t>
              </a:r>
              <a:r>
                <a:rPr kumimoji="1" lang="en-US" altLang="ja-JP" sz="2800" dirty="0">
                  <a:solidFill>
                    <a:schemeClr val="tx1"/>
                  </a:solidFill>
                </a:rPr>
                <a:t>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BF3F9B77-1E77-8AD9-8F44-064B6EF2E84A}"/>
                </a:ext>
              </a:extLst>
            </p:cNvPr>
            <p:cNvCxnSpPr/>
            <p:nvPr/>
          </p:nvCxnSpPr>
          <p:spPr>
            <a:xfrm>
              <a:off x="1041480" y="6109726"/>
              <a:ext cx="4440115" cy="0"/>
            </a:xfrm>
            <a:prstGeom prst="line">
              <a:avLst/>
            </a:prstGeom>
            <a:ln w="349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A08EF0D7-E93D-D7D9-D689-8A5439E0BC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15319" y="4643714"/>
              <a:ext cx="1689652" cy="1462837"/>
            </a:xfrm>
            <a:prstGeom prst="line">
              <a:avLst/>
            </a:prstGeom>
            <a:ln w="34925" cap="rnd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C8A7785-6FAF-0E44-EBEF-8D2E49238BFC}"/>
              </a:ext>
            </a:extLst>
          </p:cNvPr>
          <p:cNvSpPr txBox="1"/>
          <p:nvPr/>
        </p:nvSpPr>
        <p:spPr>
          <a:xfrm>
            <a:off x="7498214" y="4545364"/>
            <a:ext cx="474731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endParaRPr lang="ja-JP" altLang="en-US" sz="360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ED0C94F-0D6B-4266-0F60-5584700849BF}"/>
              </a:ext>
            </a:extLst>
          </p:cNvPr>
          <p:cNvSpPr/>
          <p:nvPr/>
        </p:nvSpPr>
        <p:spPr>
          <a:xfrm>
            <a:off x="7897349" y="3326822"/>
            <a:ext cx="1042795" cy="352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>
                <a:solidFill>
                  <a:schemeClr val="tx1"/>
                </a:solidFill>
              </a:rPr>
              <a:t>32</a:t>
            </a:r>
            <a:r>
              <a:rPr kumimoji="1" lang="en-US" altLang="ja-JP" sz="2800">
                <a:solidFill>
                  <a:schemeClr val="tx1"/>
                </a:solidFill>
              </a:rPr>
              <a:t>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9483DEF-A90B-728A-F091-DDC9BE8E143A}"/>
              </a:ext>
            </a:extLst>
          </p:cNvPr>
          <p:cNvSpPr/>
          <p:nvPr/>
        </p:nvSpPr>
        <p:spPr>
          <a:xfrm>
            <a:off x="8298706" y="5775236"/>
            <a:ext cx="1042795" cy="352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2</a:t>
            </a:r>
            <a:r>
              <a:rPr kumimoji="1" lang="en-US" altLang="ja-JP" sz="2800">
                <a:solidFill>
                  <a:schemeClr val="tx1"/>
                </a:solidFill>
              </a:rPr>
              <a:t>5</a:t>
            </a:r>
            <a:r>
              <a:rPr kumimoji="1" lang="en-US" altLang="ja-JP" sz="2800" dirty="0">
                <a:solidFill>
                  <a:schemeClr val="tx1"/>
                </a:solidFill>
              </a:rPr>
              <a:t>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076244-A3CA-DC45-0CF6-6D6912E27D74}"/>
              </a:ext>
            </a:extLst>
          </p:cNvPr>
          <p:cNvSpPr txBox="1"/>
          <p:nvPr/>
        </p:nvSpPr>
        <p:spPr>
          <a:xfrm>
            <a:off x="6942498" y="2599363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29BB87-1B3F-1A09-A50C-6960659919F4}"/>
              </a:ext>
            </a:extLst>
          </p:cNvPr>
          <p:cNvSpPr txBox="1"/>
          <p:nvPr/>
        </p:nvSpPr>
        <p:spPr>
          <a:xfrm>
            <a:off x="6829662" y="5523382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6BD6B1-4D2F-AE83-F17E-2C509C2966A7}"/>
              </a:ext>
            </a:extLst>
          </p:cNvPr>
          <p:cNvSpPr txBox="1"/>
          <p:nvPr/>
        </p:nvSpPr>
        <p:spPr>
          <a:xfrm>
            <a:off x="1281311" y="2643054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B5C2CCF-7B97-47EE-F729-DC1F808D4C95}"/>
              </a:ext>
            </a:extLst>
          </p:cNvPr>
          <p:cNvSpPr txBox="1"/>
          <p:nvPr/>
        </p:nvSpPr>
        <p:spPr>
          <a:xfrm>
            <a:off x="1168475" y="5567073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809216-9150-BE6E-D363-BE6EA60D029E}"/>
              </a:ext>
            </a:extLst>
          </p:cNvPr>
          <p:cNvSpPr txBox="1"/>
          <p:nvPr/>
        </p:nvSpPr>
        <p:spPr>
          <a:xfrm>
            <a:off x="4740060" y="4351820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P</a:t>
            </a:r>
            <a:endParaRPr lang="ja-JP" altLang="en-US" sz="32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870C036-7ADE-F839-FB40-352A04975708}"/>
              </a:ext>
            </a:extLst>
          </p:cNvPr>
          <p:cNvSpPr txBox="1"/>
          <p:nvPr/>
        </p:nvSpPr>
        <p:spPr>
          <a:xfrm>
            <a:off x="6501495" y="4688848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P</a:t>
            </a:r>
            <a:endParaRPr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10690368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276E097-501F-592E-5445-3985BAA1E9B9}"/>
              </a:ext>
            </a:extLst>
          </p:cNvPr>
          <p:cNvSpPr txBox="1"/>
          <p:nvPr/>
        </p:nvSpPr>
        <p:spPr>
          <a:xfrm>
            <a:off x="662913" y="2743245"/>
            <a:ext cx="9197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２直線が</a:t>
            </a:r>
            <a:r>
              <a:rPr kumimoji="1"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ならば、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錯角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が等しいことを利用する。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24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D54DFCB-519C-93C6-6802-B0DEFBEA2B58}"/>
              </a:ext>
            </a:extLst>
          </p:cNvPr>
          <p:cNvSpPr txBox="1"/>
          <p:nvPr/>
        </p:nvSpPr>
        <p:spPr>
          <a:xfrm>
            <a:off x="7008412" y="3373669"/>
            <a:ext cx="368725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55°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3AEB5F8-3B06-A32D-8E11-E4A5ABDB7FE4}"/>
              </a:ext>
            </a:extLst>
          </p:cNvPr>
          <p:cNvSpPr txBox="1"/>
          <p:nvPr/>
        </p:nvSpPr>
        <p:spPr>
          <a:xfrm>
            <a:off x="7008412" y="4189175"/>
            <a:ext cx="4596517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＋𝑥</a:t>
            </a:r>
            <a:r>
              <a:rPr lang="ja-JP" altLang="en-US" sz="1600">
                <a:latin typeface="Cambria Math" panose="02040503050406030204" pitchFamily="18" charset="0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55°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45°</a:t>
            </a:r>
          </a:p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20807B-0520-7963-04C6-5C4AB4690FC3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P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を通り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、</a:t>
            </a:r>
            <a:r>
              <a:rPr lang="en-US" altLang="ja-JP" sz="3200">
                <a:solidFill>
                  <a:schemeClr val="tx1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と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に対し平行な線を引いて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求める。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　　　　　（求め方の一例です）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D374227-063F-1F65-BC6A-B523677BAD3E}"/>
              </a:ext>
            </a:extLst>
          </p:cNvPr>
          <p:cNvSpPr txBox="1"/>
          <p:nvPr/>
        </p:nvSpPr>
        <p:spPr>
          <a:xfrm>
            <a:off x="-234829" y="1583564"/>
            <a:ext cx="12645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（</a:t>
            </a:r>
            <a:r>
              <a:rPr kumimoji="1" lang="en-US" altLang="ja-JP" sz="3600"/>
              <a:t>1</a:t>
            </a:r>
            <a:r>
              <a:rPr kumimoji="1" lang="ja-JP" altLang="en-US" sz="3600"/>
              <a:t>）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</a:t>
            </a:r>
            <a:r>
              <a:rPr lang="ja-JP" altLang="en-US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endParaRPr kumimoji="1" lang="ja-JP" altLang="en-US" sz="3600"/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8F1DD325-09FD-7018-E593-441E9AAF085B}"/>
              </a:ext>
            </a:extLst>
          </p:cNvPr>
          <p:cNvGrpSpPr/>
          <p:nvPr/>
        </p:nvGrpSpPr>
        <p:grpSpPr>
          <a:xfrm>
            <a:off x="689862" y="2913992"/>
            <a:ext cx="9348594" cy="3935541"/>
            <a:chOff x="6976855" y="3775716"/>
            <a:chExt cx="9348594" cy="3935541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48C2167-89F0-EBFF-A63B-E6330A0972E0}"/>
                </a:ext>
              </a:extLst>
            </p:cNvPr>
            <p:cNvSpPr txBox="1"/>
            <p:nvPr/>
          </p:nvSpPr>
          <p:spPr>
            <a:xfrm>
              <a:off x="13018369" y="5857840"/>
              <a:ext cx="3307080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6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r>
                <a:rPr lang="en-US" altLang="ja-JP" sz="6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=100°</a:t>
              </a:r>
              <a:endParaRPr lang="ja-JP" altLang="en-US" sz="6000"/>
            </a:p>
          </p:txBody>
        </p:sp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49766AAC-BE9B-C4F8-1A6B-2BA86B2BA940}"/>
                </a:ext>
              </a:extLst>
            </p:cNvPr>
            <p:cNvSpPr/>
            <p:nvPr/>
          </p:nvSpPr>
          <p:spPr>
            <a:xfrm rot="12757224">
              <a:off x="9031566" y="6631257"/>
              <a:ext cx="1080000" cy="1080000"/>
            </a:xfrm>
            <a:prstGeom prst="pie">
              <a:avLst>
                <a:gd name="adj1" fmla="val 6399757"/>
                <a:gd name="adj2" fmla="val 8864593"/>
              </a:avLst>
            </a:prstGeom>
            <a:solidFill>
              <a:srgbClr val="86D0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CFB346ED-F7DE-D735-2238-8F1640DC6D2C}"/>
                </a:ext>
              </a:extLst>
            </p:cNvPr>
            <p:cNvGrpSpPr/>
            <p:nvPr/>
          </p:nvGrpSpPr>
          <p:grpSpPr>
            <a:xfrm>
              <a:off x="7506286" y="3775716"/>
              <a:ext cx="4599671" cy="3397077"/>
              <a:chOff x="1041480" y="2712649"/>
              <a:chExt cx="4599671" cy="3397077"/>
            </a:xfrm>
          </p:grpSpPr>
          <p:sp>
            <p:nvSpPr>
              <p:cNvPr id="28" name="部分円 27">
                <a:extLst>
                  <a:ext uri="{FF2B5EF4-FFF2-40B4-BE49-F238E27FC236}">
                    <a16:creationId xmlns:a16="http://schemas.microsoft.com/office/drawing/2014/main" id="{9B542DCA-5861-E277-A5D1-6805DC9E2000}"/>
                  </a:ext>
                </a:extLst>
              </p:cNvPr>
              <p:cNvSpPr/>
              <p:nvPr/>
            </p:nvSpPr>
            <p:spPr>
              <a:xfrm rot="1963885">
                <a:off x="3968791" y="3906095"/>
                <a:ext cx="1672360" cy="1485651"/>
              </a:xfrm>
              <a:prstGeom prst="pie">
                <a:avLst>
                  <a:gd name="adj1" fmla="val 6429353"/>
                  <a:gd name="adj2" fmla="val 11757173"/>
                </a:avLst>
              </a:prstGeom>
              <a:solidFill>
                <a:srgbClr val="A86ED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sp>
            <p:nvSpPr>
              <p:cNvPr id="32" name="部分円 31">
                <a:extLst>
                  <a:ext uri="{FF2B5EF4-FFF2-40B4-BE49-F238E27FC236}">
                    <a16:creationId xmlns:a16="http://schemas.microsoft.com/office/drawing/2014/main" id="{CF2B5BFF-1AAE-07C1-364C-5D3EE0B213CF}"/>
                  </a:ext>
                </a:extLst>
              </p:cNvPr>
              <p:cNvSpPr/>
              <p:nvPr/>
            </p:nvSpPr>
            <p:spPr>
              <a:xfrm rot="12757224">
                <a:off x="3038586" y="2712649"/>
                <a:ext cx="1080000" cy="1080000"/>
              </a:xfrm>
              <a:prstGeom prst="pie">
                <a:avLst>
                  <a:gd name="adj1" fmla="val 8837011"/>
                  <a:gd name="adj2" fmla="val 11707964"/>
                </a:avLst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27FD4951-C909-00F2-8B91-46A76442A9A4}"/>
                  </a:ext>
                </a:extLst>
              </p:cNvPr>
              <p:cNvCxnSpPr/>
              <p:nvPr/>
            </p:nvCxnSpPr>
            <p:spPr>
              <a:xfrm>
                <a:off x="1041481" y="3250707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201F08F9-115B-7DE5-9462-EA4A9196E287}"/>
                  </a:ext>
                </a:extLst>
              </p:cNvPr>
              <p:cNvSpPr/>
              <p:nvPr/>
            </p:nvSpPr>
            <p:spPr>
              <a:xfrm>
                <a:off x="3981647" y="3326822"/>
                <a:ext cx="1042795" cy="352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800" dirty="0">
                    <a:solidFill>
                      <a:schemeClr val="tx1"/>
                    </a:solidFill>
                  </a:rPr>
                  <a:t>55°</a:t>
                </a:r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FCDF603-F403-C195-F8BE-F86D8B2E7D08}"/>
                  </a:ext>
                </a:extLst>
              </p:cNvPr>
              <p:cNvSpPr txBox="1"/>
              <p:nvPr/>
            </p:nvSpPr>
            <p:spPr>
              <a:xfrm>
                <a:off x="3483313" y="3829794"/>
                <a:ext cx="633952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ja-JP" altLang="en-US" sz="36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16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</a:t>
                </a:r>
                <a:endParaRPr lang="ja-JP" altLang="en-US" sz="3600"/>
              </a:p>
            </p:txBody>
          </p:sp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9985D444-42CC-2436-62C6-615FF284CE90}"/>
                  </a:ext>
                </a:extLst>
              </p:cNvPr>
              <p:cNvSpPr/>
              <p:nvPr/>
            </p:nvSpPr>
            <p:spPr>
              <a:xfrm>
                <a:off x="3662377" y="5710318"/>
                <a:ext cx="1042795" cy="352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800">
                    <a:solidFill>
                      <a:schemeClr val="tx1"/>
                    </a:solidFill>
                  </a:rPr>
                  <a:t>45</a:t>
                </a:r>
                <a:r>
                  <a:rPr kumimoji="1" lang="en-US" altLang="ja-JP" sz="2800" dirty="0">
                    <a:solidFill>
                      <a:schemeClr val="tx1"/>
                    </a:solidFill>
                  </a:rPr>
                  <a:t>°</a:t>
                </a:r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8FE520D0-3147-A286-72AD-366C49722A83}"/>
                  </a:ext>
                </a:extLst>
              </p:cNvPr>
              <p:cNvCxnSpPr/>
              <p:nvPr/>
            </p:nvCxnSpPr>
            <p:spPr>
              <a:xfrm>
                <a:off x="1041480" y="6109726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B56FFB1D-569F-7616-47F9-F442BE940A33}"/>
                </a:ext>
              </a:extLst>
            </p:cNvPr>
            <p:cNvSpPr txBox="1"/>
            <p:nvPr/>
          </p:nvSpPr>
          <p:spPr>
            <a:xfrm>
              <a:off x="7204545" y="3918980"/>
              <a:ext cx="45012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4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r>
                <a:rPr lang="ja-JP" altLang="en-US" sz="4400"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endParaRPr lang="ja-JP" altLang="en-US" sz="4400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918A249-9B8E-9936-271F-606715F86496}"/>
                </a:ext>
              </a:extLst>
            </p:cNvPr>
            <p:cNvSpPr txBox="1"/>
            <p:nvPr/>
          </p:nvSpPr>
          <p:spPr>
            <a:xfrm>
              <a:off x="6976855" y="6860624"/>
              <a:ext cx="72928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3200">
                  <a:latin typeface="Cambria Math" panose="02040503050406030204" pitchFamily="18" charset="0"/>
                  <a:ea typeface="Cambria Math" panose="02040503050406030204" pitchFamily="18" charset="0"/>
                </a:rPr>
                <a:t> m</a:t>
              </a:r>
              <a:endParaRPr lang="ja-JP" altLang="en-US" sz="320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E1D12CCC-228B-8703-CB58-7DE08C97EDE8}"/>
                </a:ext>
              </a:extLst>
            </p:cNvPr>
            <p:cNvSpPr txBox="1"/>
            <p:nvPr/>
          </p:nvSpPr>
          <p:spPr>
            <a:xfrm>
              <a:off x="7630792" y="5072823"/>
              <a:ext cx="694228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400">
                  <a:solidFill>
                    <a:srgbClr val="FF0000"/>
                  </a:solidFill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r>
                <a:rPr lang="ja-JP" altLang="en-US" sz="4400">
                  <a:solidFill>
                    <a:srgbClr val="FF0000"/>
                  </a:solidFill>
                  <a:latin typeface="Brush Script MT" panose="03060802040406070304" pitchFamily="66" charset="0"/>
                  <a:ea typeface="メイリオ" panose="020B0604030504040204" pitchFamily="50" charset="-128"/>
                </a:rPr>
                <a:t>’</a:t>
              </a:r>
              <a:r>
                <a:rPr lang="ja-JP" altLang="en-US" sz="4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endParaRPr lang="ja-JP" altLang="en-US" sz="4400">
                <a:solidFill>
                  <a:srgbClr val="FF0000"/>
                </a:solidFill>
              </a:endParaRPr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8CFA9574-733E-37A3-08D3-A0FA8E05DA98}"/>
                </a:ext>
              </a:extLst>
            </p:cNvPr>
            <p:cNvCxnSpPr/>
            <p:nvPr/>
          </p:nvCxnSpPr>
          <p:spPr>
            <a:xfrm>
              <a:off x="7545382" y="5706781"/>
              <a:ext cx="4440115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F2F7D219-8A28-DC06-DE6A-55ABC79667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82670" y="5706781"/>
              <a:ext cx="1687107" cy="1449974"/>
            </a:xfrm>
            <a:prstGeom prst="line">
              <a:avLst/>
            </a:prstGeom>
            <a:ln w="34925" cap="rnd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C5718D12-AAF6-75FD-F2F0-39EEE25F028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7386" y="4313774"/>
              <a:ext cx="1242391" cy="1393007"/>
            </a:xfrm>
            <a:prstGeom prst="line">
              <a:avLst/>
            </a:prstGeom>
            <a:ln w="34925" cap="rnd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1A44ECB-26F7-AFA6-D340-55691F1BF69D}"/>
                </a:ext>
              </a:extLst>
            </p:cNvPr>
            <p:cNvSpPr txBox="1"/>
            <p:nvPr/>
          </p:nvSpPr>
          <p:spPr>
            <a:xfrm>
              <a:off x="9975107" y="5578200"/>
              <a:ext cx="6339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6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r>
                <a:rPr lang="en-US" altLang="ja-JP" sz="1600">
                  <a:latin typeface="Cambria Math" panose="02040503050406030204" pitchFamily="18" charset="0"/>
                  <a:ea typeface="メイリオ" panose="020B0604030504040204" pitchFamily="50" charset="-128"/>
                </a:rPr>
                <a:t>2</a:t>
              </a:r>
              <a:endParaRPr lang="ja-JP" altLang="en-US" sz="3600"/>
            </a:p>
          </p:txBody>
        </p:sp>
      </p:grp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CFE9E41-E224-E37F-2BEC-11BB288AD8D1}"/>
              </a:ext>
            </a:extLst>
          </p:cNvPr>
          <p:cNvSpPr/>
          <p:nvPr/>
        </p:nvSpPr>
        <p:spPr bwMode="white">
          <a:xfrm>
            <a:off x="6364874" y="3173425"/>
            <a:ext cx="5599792" cy="30135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D51B604-3620-B846-BCF9-9269FCA879B4}"/>
              </a:ext>
            </a:extLst>
          </p:cNvPr>
          <p:cNvSpPr txBox="1"/>
          <p:nvPr/>
        </p:nvSpPr>
        <p:spPr>
          <a:xfrm>
            <a:off x="4897041" y="4360767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P</a:t>
            </a:r>
            <a:endParaRPr lang="ja-JP" altLang="en-US" sz="320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A614CE1-796C-F02A-A588-394101895B07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lang="en-US" altLang="ja-JP" sz="6000">
                <a:solidFill>
                  <a:schemeClr val="tx1"/>
                </a:solidFill>
              </a:rPr>
              <a:t>1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2100864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D54DFCB-519C-93C6-6802-B0DEFBEA2B58}"/>
              </a:ext>
            </a:extLst>
          </p:cNvPr>
          <p:cNvSpPr txBox="1"/>
          <p:nvPr/>
        </p:nvSpPr>
        <p:spPr>
          <a:xfrm>
            <a:off x="7008412" y="3373669"/>
            <a:ext cx="368725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55°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3AEB5F8-3B06-A32D-8E11-E4A5ABDB7FE4}"/>
              </a:ext>
            </a:extLst>
          </p:cNvPr>
          <p:cNvSpPr txBox="1"/>
          <p:nvPr/>
        </p:nvSpPr>
        <p:spPr>
          <a:xfrm>
            <a:off x="7008412" y="4189175"/>
            <a:ext cx="4596517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＋𝑥</a:t>
            </a:r>
            <a:r>
              <a:rPr lang="ja-JP" altLang="en-US" sz="1600">
                <a:latin typeface="Cambria Math" panose="02040503050406030204" pitchFamily="18" charset="0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55°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45°</a:t>
            </a:r>
          </a:p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8F1DD325-09FD-7018-E593-441E9AAF085B}"/>
              </a:ext>
            </a:extLst>
          </p:cNvPr>
          <p:cNvGrpSpPr/>
          <p:nvPr/>
        </p:nvGrpSpPr>
        <p:grpSpPr>
          <a:xfrm>
            <a:off x="1219293" y="2913992"/>
            <a:ext cx="8819163" cy="3935541"/>
            <a:chOff x="7506286" y="3775716"/>
            <a:chExt cx="8819163" cy="3935541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48C2167-89F0-EBFF-A63B-E6330A0972E0}"/>
                </a:ext>
              </a:extLst>
            </p:cNvPr>
            <p:cNvSpPr txBox="1"/>
            <p:nvPr/>
          </p:nvSpPr>
          <p:spPr>
            <a:xfrm>
              <a:off x="13018369" y="5857840"/>
              <a:ext cx="3307080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6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r>
                <a:rPr lang="en-US" altLang="ja-JP" sz="6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=100°</a:t>
              </a:r>
              <a:endParaRPr lang="ja-JP" altLang="en-US" sz="6000"/>
            </a:p>
          </p:txBody>
        </p:sp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49766AAC-BE9B-C4F8-1A6B-2BA86B2BA940}"/>
                </a:ext>
              </a:extLst>
            </p:cNvPr>
            <p:cNvSpPr/>
            <p:nvPr/>
          </p:nvSpPr>
          <p:spPr>
            <a:xfrm rot="12757224">
              <a:off x="9031566" y="6631257"/>
              <a:ext cx="1080000" cy="1080000"/>
            </a:xfrm>
            <a:prstGeom prst="pie">
              <a:avLst>
                <a:gd name="adj1" fmla="val 6399757"/>
                <a:gd name="adj2" fmla="val 8864593"/>
              </a:avLst>
            </a:prstGeom>
            <a:solidFill>
              <a:srgbClr val="86D0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CFB346ED-F7DE-D735-2238-8F1640DC6D2C}"/>
                </a:ext>
              </a:extLst>
            </p:cNvPr>
            <p:cNvGrpSpPr/>
            <p:nvPr/>
          </p:nvGrpSpPr>
          <p:grpSpPr>
            <a:xfrm>
              <a:off x="7506286" y="3775716"/>
              <a:ext cx="4591591" cy="3397077"/>
              <a:chOff x="1041480" y="2712649"/>
              <a:chExt cx="4591591" cy="3397077"/>
            </a:xfrm>
          </p:grpSpPr>
          <p:sp>
            <p:nvSpPr>
              <p:cNvPr id="28" name="部分円 27">
                <a:extLst>
                  <a:ext uri="{FF2B5EF4-FFF2-40B4-BE49-F238E27FC236}">
                    <a16:creationId xmlns:a16="http://schemas.microsoft.com/office/drawing/2014/main" id="{9B542DCA-5861-E277-A5D1-6805DC9E2000}"/>
                  </a:ext>
                </a:extLst>
              </p:cNvPr>
              <p:cNvSpPr/>
              <p:nvPr/>
            </p:nvSpPr>
            <p:spPr>
              <a:xfrm rot="1963885">
                <a:off x="3960711" y="3922296"/>
                <a:ext cx="1672360" cy="1485651"/>
              </a:xfrm>
              <a:prstGeom prst="pie">
                <a:avLst>
                  <a:gd name="adj1" fmla="val 6429353"/>
                  <a:gd name="adj2" fmla="val 11757173"/>
                </a:avLst>
              </a:prstGeom>
              <a:solidFill>
                <a:srgbClr val="A86ED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sp>
            <p:nvSpPr>
              <p:cNvPr id="32" name="部分円 31">
                <a:extLst>
                  <a:ext uri="{FF2B5EF4-FFF2-40B4-BE49-F238E27FC236}">
                    <a16:creationId xmlns:a16="http://schemas.microsoft.com/office/drawing/2014/main" id="{CF2B5BFF-1AAE-07C1-364C-5D3EE0B213CF}"/>
                  </a:ext>
                </a:extLst>
              </p:cNvPr>
              <p:cNvSpPr/>
              <p:nvPr/>
            </p:nvSpPr>
            <p:spPr>
              <a:xfrm rot="12757224">
                <a:off x="3038586" y="2712649"/>
                <a:ext cx="1080000" cy="1080000"/>
              </a:xfrm>
              <a:prstGeom prst="pie">
                <a:avLst>
                  <a:gd name="adj1" fmla="val 8837011"/>
                  <a:gd name="adj2" fmla="val 11707964"/>
                </a:avLst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27FD4951-C909-00F2-8B91-46A76442A9A4}"/>
                  </a:ext>
                </a:extLst>
              </p:cNvPr>
              <p:cNvCxnSpPr/>
              <p:nvPr/>
            </p:nvCxnSpPr>
            <p:spPr>
              <a:xfrm>
                <a:off x="1041481" y="3250707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201F08F9-115B-7DE5-9462-EA4A9196E287}"/>
                  </a:ext>
                </a:extLst>
              </p:cNvPr>
              <p:cNvSpPr/>
              <p:nvPr/>
            </p:nvSpPr>
            <p:spPr>
              <a:xfrm>
                <a:off x="3981647" y="3326822"/>
                <a:ext cx="1042795" cy="352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800" dirty="0">
                    <a:solidFill>
                      <a:schemeClr val="tx1"/>
                    </a:solidFill>
                  </a:rPr>
                  <a:t>55°</a:t>
                </a:r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FCDF603-F403-C195-F8BE-F86D8B2E7D08}"/>
                  </a:ext>
                </a:extLst>
              </p:cNvPr>
              <p:cNvSpPr txBox="1"/>
              <p:nvPr/>
            </p:nvSpPr>
            <p:spPr>
              <a:xfrm>
                <a:off x="3483313" y="3829794"/>
                <a:ext cx="633952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ja-JP" altLang="en-US" sz="36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16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</a:t>
                </a:r>
                <a:endParaRPr lang="ja-JP" altLang="en-US" sz="3600"/>
              </a:p>
            </p:txBody>
          </p:sp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9985D444-42CC-2436-62C6-615FF284CE90}"/>
                  </a:ext>
                </a:extLst>
              </p:cNvPr>
              <p:cNvSpPr/>
              <p:nvPr/>
            </p:nvSpPr>
            <p:spPr>
              <a:xfrm>
                <a:off x="3662377" y="5710318"/>
                <a:ext cx="1042795" cy="352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800">
                    <a:solidFill>
                      <a:schemeClr val="tx1"/>
                    </a:solidFill>
                  </a:rPr>
                  <a:t>45</a:t>
                </a:r>
                <a:r>
                  <a:rPr kumimoji="1" lang="en-US" altLang="ja-JP" sz="2800" dirty="0">
                    <a:solidFill>
                      <a:schemeClr val="tx1"/>
                    </a:solidFill>
                  </a:rPr>
                  <a:t>°</a:t>
                </a:r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8FE520D0-3147-A286-72AD-366C49722A83}"/>
                  </a:ext>
                </a:extLst>
              </p:cNvPr>
              <p:cNvCxnSpPr/>
              <p:nvPr/>
            </p:nvCxnSpPr>
            <p:spPr>
              <a:xfrm>
                <a:off x="1041480" y="6109726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E1D12CCC-228B-8703-CB58-7DE08C97EDE8}"/>
                </a:ext>
              </a:extLst>
            </p:cNvPr>
            <p:cNvSpPr txBox="1"/>
            <p:nvPr/>
          </p:nvSpPr>
          <p:spPr>
            <a:xfrm>
              <a:off x="7630792" y="5072823"/>
              <a:ext cx="694228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400">
                  <a:solidFill>
                    <a:srgbClr val="FF0000"/>
                  </a:solidFill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r>
                <a:rPr lang="ja-JP" altLang="en-US" sz="4400">
                  <a:solidFill>
                    <a:srgbClr val="FF0000"/>
                  </a:solidFill>
                  <a:latin typeface="Brush Script MT" panose="03060802040406070304" pitchFamily="66" charset="0"/>
                  <a:ea typeface="メイリオ" panose="020B0604030504040204" pitchFamily="50" charset="-128"/>
                </a:rPr>
                <a:t>’</a:t>
              </a:r>
              <a:r>
                <a:rPr lang="ja-JP" altLang="en-US" sz="4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endParaRPr lang="ja-JP" altLang="en-US" sz="4400">
                <a:solidFill>
                  <a:srgbClr val="FF0000"/>
                </a:solidFill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C5718D12-AAF6-75FD-F2F0-39EEE25F028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7386" y="4313774"/>
              <a:ext cx="1242391" cy="1393007"/>
            </a:xfrm>
            <a:prstGeom prst="line">
              <a:avLst/>
            </a:prstGeom>
            <a:ln w="34925" cap="rnd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1A44ECB-26F7-AFA6-D340-55691F1BF69D}"/>
                </a:ext>
              </a:extLst>
            </p:cNvPr>
            <p:cNvSpPr txBox="1"/>
            <p:nvPr/>
          </p:nvSpPr>
          <p:spPr>
            <a:xfrm>
              <a:off x="9975107" y="5578200"/>
              <a:ext cx="6339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6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r>
                <a:rPr lang="en-US" altLang="ja-JP" sz="1600">
                  <a:latin typeface="Cambria Math" panose="02040503050406030204" pitchFamily="18" charset="0"/>
                  <a:ea typeface="メイリオ" panose="020B0604030504040204" pitchFamily="50" charset="-128"/>
                </a:rPr>
                <a:t>2</a:t>
              </a:r>
              <a:endParaRPr lang="ja-JP" altLang="en-US" sz="3600"/>
            </a:p>
          </p:txBody>
        </p:sp>
      </p:grp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CFE9E41-E224-E37F-2BEC-11BB288AD8D1}"/>
              </a:ext>
            </a:extLst>
          </p:cNvPr>
          <p:cNvSpPr/>
          <p:nvPr/>
        </p:nvSpPr>
        <p:spPr bwMode="white">
          <a:xfrm>
            <a:off x="6364874" y="3173425"/>
            <a:ext cx="5599792" cy="30135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部分円 1">
            <a:extLst>
              <a:ext uri="{FF2B5EF4-FFF2-40B4-BE49-F238E27FC236}">
                <a16:creationId xmlns:a16="http://schemas.microsoft.com/office/drawing/2014/main" id="{DCDD0928-A348-3477-4893-DD78672CDED3}"/>
              </a:ext>
            </a:extLst>
          </p:cNvPr>
          <p:cNvSpPr/>
          <p:nvPr/>
        </p:nvSpPr>
        <p:spPr>
          <a:xfrm rot="1966030">
            <a:off x="4428886" y="4303912"/>
            <a:ext cx="1080000" cy="1080000"/>
          </a:xfrm>
          <a:prstGeom prst="pie">
            <a:avLst>
              <a:gd name="adj1" fmla="val 8837011"/>
              <a:gd name="adj2" fmla="val 11705119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6" name="部分円 5">
            <a:extLst>
              <a:ext uri="{FF2B5EF4-FFF2-40B4-BE49-F238E27FC236}">
                <a16:creationId xmlns:a16="http://schemas.microsoft.com/office/drawing/2014/main" id="{1207544B-F5FA-FC37-3652-9DA046814B23}"/>
              </a:ext>
            </a:extLst>
          </p:cNvPr>
          <p:cNvSpPr/>
          <p:nvPr/>
        </p:nvSpPr>
        <p:spPr>
          <a:xfrm rot="1915913">
            <a:off x="4426904" y="4327319"/>
            <a:ext cx="1080000" cy="1080000"/>
          </a:xfrm>
          <a:prstGeom prst="pie">
            <a:avLst>
              <a:gd name="adj1" fmla="val 6399757"/>
              <a:gd name="adj2" fmla="val 8864593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7D219-8A28-DC06-DE6A-55ABC796672E}"/>
              </a:ext>
            </a:extLst>
          </p:cNvPr>
          <p:cNvCxnSpPr>
            <a:cxnSpLocks/>
          </p:cNvCxnSpPr>
          <p:nvPr/>
        </p:nvCxnSpPr>
        <p:spPr>
          <a:xfrm flipV="1">
            <a:off x="3295677" y="4845057"/>
            <a:ext cx="1687107" cy="1449974"/>
          </a:xfrm>
          <a:prstGeom prst="line">
            <a:avLst/>
          </a:prstGeom>
          <a:ln w="349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915261-5999-D6BB-B13B-37BBEA000B50}"/>
              </a:ext>
            </a:extLst>
          </p:cNvPr>
          <p:cNvSpPr txBox="1"/>
          <p:nvPr/>
        </p:nvSpPr>
        <p:spPr>
          <a:xfrm>
            <a:off x="4897041" y="4360767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P</a:t>
            </a:r>
            <a:endParaRPr lang="ja-JP" altLang="en-US" sz="320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CFA9574-733E-37A3-08D3-A0FA8E05DA98}"/>
              </a:ext>
            </a:extLst>
          </p:cNvPr>
          <p:cNvCxnSpPr/>
          <p:nvPr/>
        </p:nvCxnSpPr>
        <p:spPr>
          <a:xfrm>
            <a:off x="1258389" y="4845057"/>
            <a:ext cx="4440115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13C56E9-FF10-C61D-B8E7-C20DCEB57DD6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P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を通り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、</a:t>
            </a:r>
            <a:r>
              <a:rPr lang="en-US" altLang="ja-JP" sz="3200">
                <a:solidFill>
                  <a:schemeClr val="tx1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と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に対し平行な線を引いて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求める。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　　　　　（求め方の一例です）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8EBCA85-D7C3-C66F-2617-8286465CF7F4}"/>
              </a:ext>
            </a:extLst>
          </p:cNvPr>
          <p:cNvSpPr txBox="1"/>
          <p:nvPr/>
        </p:nvSpPr>
        <p:spPr>
          <a:xfrm>
            <a:off x="662913" y="2743245"/>
            <a:ext cx="9197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２直線が</a:t>
            </a:r>
            <a:r>
              <a:rPr kumimoji="1"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ならば、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錯角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が等しいことを利用する。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24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32D684B-D4EA-8851-DA21-65F0814A0545}"/>
              </a:ext>
            </a:extLst>
          </p:cNvPr>
          <p:cNvSpPr txBox="1"/>
          <p:nvPr/>
        </p:nvSpPr>
        <p:spPr>
          <a:xfrm>
            <a:off x="917552" y="3057256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D749EE1-1FF4-199F-3A5E-CF7DD3515A1E}"/>
              </a:ext>
            </a:extLst>
          </p:cNvPr>
          <p:cNvSpPr txBox="1"/>
          <p:nvPr/>
        </p:nvSpPr>
        <p:spPr>
          <a:xfrm>
            <a:off x="689862" y="5998900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DD3AE22-DBAC-5B0A-76C4-BBB86FFE2DEC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lang="en-US" altLang="ja-JP" sz="6000">
                <a:solidFill>
                  <a:schemeClr val="tx1"/>
                </a:solidFill>
              </a:rPr>
              <a:t>1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2B35D5A-BC0C-5633-D1DD-77B5188BB6DD}"/>
              </a:ext>
            </a:extLst>
          </p:cNvPr>
          <p:cNvSpPr txBox="1"/>
          <p:nvPr/>
        </p:nvSpPr>
        <p:spPr>
          <a:xfrm>
            <a:off x="-234829" y="1583564"/>
            <a:ext cx="12645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（</a:t>
            </a:r>
            <a:r>
              <a:rPr kumimoji="1" lang="en-US" altLang="ja-JP" sz="3600"/>
              <a:t>1</a:t>
            </a:r>
            <a:r>
              <a:rPr kumimoji="1" lang="ja-JP" altLang="en-US" sz="3600"/>
              <a:t>）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</a:t>
            </a:r>
            <a:r>
              <a:rPr lang="ja-JP" altLang="en-US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endParaRPr kumimoji="1"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15477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D19AE9E-5146-EAAF-FA46-7B71B62AAA5E}"/>
              </a:ext>
            </a:extLst>
          </p:cNvPr>
          <p:cNvSpPr/>
          <p:nvPr/>
        </p:nvSpPr>
        <p:spPr>
          <a:xfrm>
            <a:off x="1025745" y="1692386"/>
            <a:ext cx="11083483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それらの角のうち、下の図の</a:t>
            </a:r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のように、</a:t>
            </a:r>
            <a:endParaRPr kumimoji="1" lang="en-US" altLang="ja-JP" sz="40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向かい合っている角を 対頂角 という。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CB3ACDA-5AF2-D013-75E4-7EC2CE0059C8}"/>
              </a:ext>
            </a:extLst>
          </p:cNvPr>
          <p:cNvGrpSpPr/>
          <p:nvPr/>
        </p:nvGrpSpPr>
        <p:grpSpPr>
          <a:xfrm>
            <a:off x="3738355" y="3051694"/>
            <a:ext cx="4962525" cy="3675030"/>
            <a:chOff x="3957016" y="3062096"/>
            <a:chExt cx="4962525" cy="3675030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CBCDDED2-BE37-FAA3-C3CE-1409EC4E169B}"/>
                </a:ext>
              </a:extLst>
            </p:cNvPr>
            <p:cNvGrpSpPr/>
            <p:nvPr/>
          </p:nvGrpSpPr>
          <p:grpSpPr>
            <a:xfrm>
              <a:off x="3957016" y="3062096"/>
              <a:ext cx="4962525" cy="3675030"/>
              <a:chOff x="4033838" y="3717893"/>
              <a:chExt cx="3976687" cy="2890837"/>
            </a:xfrm>
          </p:grpSpPr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E67D299E-729C-39C5-CCC2-E3F36464095E}"/>
                  </a:ext>
                </a:extLst>
              </p:cNvPr>
              <p:cNvGrpSpPr/>
              <p:nvPr/>
            </p:nvGrpSpPr>
            <p:grpSpPr>
              <a:xfrm>
                <a:off x="4164203" y="3983972"/>
                <a:ext cx="3676943" cy="2425148"/>
                <a:chOff x="4373753" y="3756992"/>
                <a:chExt cx="3676943" cy="2425148"/>
              </a:xfrm>
            </p:grpSpPr>
            <p:sp>
              <p:nvSpPr>
                <p:cNvPr id="35" name="楕円 34">
                  <a:extLst>
                    <a:ext uri="{FF2B5EF4-FFF2-40B4-BE49-F238E27FC236}">
                      <a16:creationId xmlns:a16="http://schemas.microsoft.com/office/drawing/2014/main" id="{11EF1165-D5FC-B7E4-D64D-05D73165B703}"/>
                    </a:ext>
                  </a:extLst>
                </p:cNvPr>
                <p:cNvSpPr/>
                <p:nvPr/>
              </p:nvSpPr>
              <p:spPr>
                <a:xfrm>
                  <a:off x="5657770" y="4395127"/>
                  <a:ext cx="1080000" cy="1080000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15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36" name="グループ化 35">
                  <a:extLst>
                    <a:ext uri="{FF2B5EF4-FFF2-40B4-BE49-F238E27FC236}">
                      <a16:creationId xmlns:a16="http://schemas.microsoft.com/office/drawing/2014/main" id="{4B652E8A-16B5-1F95-26FE-6E1CD585EA20}"/>
                    </a:ext>
                  </a:extLst>
                </p:cNvPr>
                <p:cNvGrpSpPr/>
                <p:nvPr/>
              </p:nvGrpSpPr>
              <p:grpSpPr>
                <a:xfrm>
                  <a:off x="4373753" y="3756992"/>
                  <a:ext cx="3676943" cy="2425148"/>
                  <a:chOff x="4314118" y="3925957"/>
                  <a:chExt cx="3676943" cy="2425148"/>
                </a:xfrm>
              </p:grpSpPr>
              <p:cxnSp>
                <p:nvCxnSpPr>
                  <p:cNvPr id="39" name="直線コネクタ 38">
                    <a:extLst>
                      <a:ext uri="{FF2B5EF4-FFF2-40B4-BE49-F238E27FC236}">
                        <a16:creationId xmlns:a16="http://schemas.microsoft.com/office/drawing/2014/main" id="{B47DF4A7-13F6-ECE1-85C8-1D3A21D2BAB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383157" y="3925957"/>
                    <a:ext cx="3607904" cy="242514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直線コネクタ 39">
                    <a:extLst>
                      <a:ext uri="{FF2B5EF4-FFF2-40B4-BE49-F238E27FC236}">
                        <a16:creationId xmlns:a16="http://schemas.microsoft.com/office/drawing/2014/main" id="{0B70BCD8-F0D7-B10B-2386-59CC671FDF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314118" y="3925957"/>
                    <a:ext cx="3563764" cy="242514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7" name="部分円 36">
                  <a:extLst>
                    <a:ext uri="{FF2B5EF4-FFF2-40B4-BE49-F238E27FC236}">
                      <a16:creationId xmlns:a16="http://schemas.microsoft.com/office/drawing/2014/main" id="{1E60DB96-F847-C865-3A91-0940979E00CD}"/>
                    </a:ext>
                  </a:extLst>
                </p:cNvPr>
                <p:cNvSpPr/>
                <p:nvPr/>
              </p:nvSpPr>
              <p:spPr>
                <a:xfrm rot="10800000">
                  <a:off x="5675663" y="4397508"/>
                  <a:ext cx="1059727" cy="1080000"/>
                </a:xfrm>
                <a:prstGeom prst="pie">
                  <a:avLst>
                    <a:gd name="adj1" fmla="val 8734622"/>
                    <a:gd name="adj2" fmla="val 12839328"/>
                  </a:avLst>
                </a:prstGeom>
                <a:solidFill>
                  <a:srgbClr val="86D0FE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  <p:sp>
              <p:nvSpPr>
                <p:cNvPr id="38" name="部分円 37">
                  <a:extLst>
                    <a:ext uri="{FF2B5EF4-FFF2-40B4-BE49-F238E27FC236}">
                      <a16:creationId xmlns:a16="http://schemas.microsoft.com/office/drawing/2014/main" id="{0DB8935F-11C5-E9CA-EA43-1F4DBFF95CF9}"/>
                    </a:ext>
                  </a:extLst>
                </p:cNvPr>
                <p:cNvSpPr/>
                <p:nvPr/>
              </p:nvSpPr>
              <p:spPr>
                <a:xfrm>
                  <a:off x="5666501" y="4401477"/>
                  <a:ext cx="1059727" cy="1080000"/>
                </a:xfrm>
                <a:prstGeom prst="pie">
                  <a:avLst>
                    <a:gd name="adj1" fmla="val 8734622"/>
                    <a:gd name="adj2" fmla="val 12839328"/>
                  </a:avLst>
                </a:prstGeom>
                <a:solidFill>
                  <a:srgbClr val="86D0FE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</p:grp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0CC37843-80C0-9CDD-9CCD-64FD5E5E1C8D}"/>
                  </a:ext>
                </a:extLst>
              </p:cNvPr>
              <p:cNvSpPr/>
              <p:nvPr/>
            </p:nvSpPr>
            <p:spPr>
              <a:xfrm>
                <a:off x="4033838" y="3717893"/>
                <a:ext cx="3976687" cy="289083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214780D6-8A94-A0D7-22EE-A2AA96FE5AB1}"/>
                </a:ext>
              </a:extLst>
            </p:cNvPr>
            <p:cNvSpPr txBox="1"/>
            <p:nvPr/>
          </p:nvSpPr>
          <p:spPr>
            <a:xfrm>
              <a:off x="5220987" y="447126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5D5B56A1-E834-A638-FB92-28D88C71CC33}"/>
                </a:ext>
              </a:extLst>
            </p:cNvPr>
            <p:cNvSpPr txBox="1"/>
            <p:nvPr/>
          </p:nvSpPr>
          <p:spPr>
            <a:xfrm>
              <a:off x="7201801" y="447126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9192218-6801-ED7B-9F7F-221B168B7F1A}"/>
                </a:ext>
              </a:extLst>
            </p:cNvPr>
            <p:cNvSpPr txBox="1"/>
            <p:nvPr/>
          </p:nvSpPr>
          <p:spPr>
            <a:xfrm>
              <a:off x="6156389" y="568792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</p:grp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02C4D37E-DAFA-0488-E65E-3B7943BA00E0}"/>
              </a:ext>
            </a:extLst>
          </p:cNvPr>
          <p:cNvSpPr/>
          <p:nvPr/>
        </p:nvSpPr>
        <p:spPr>
          <a:xfrm>
            <a:off x="6238351" y="2335069"/>
            <a:ext cx="1648436" cy="56737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>
                <a:solidFill>
                  <a:srgbClr val="FF0000"/>
                </a:solidFill>
              </a:rPr>
              <a:t>?</a:t>
            </a:r>
            <a:endParaRPr kumimoji="1" lang="ja-JP" altLang="en-US" sz="4000" b="1">
              <a:solidFill>
                <a:srgbClr val="FF000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013D6A2-C633-5A6D-3AEF-4565B2AD3BDE}"/>
              </a:ext>
            </a:extLst>
          </p:cNvPr>
          <p:cNvSpPr txBox="1"/>
          <p:nvPr/>
        </p:nvSpPr>
        <p:spPr>
          <a:xfrm>
            <a:off x="5999987" y="3593492"/>
            <a:ext cx="373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d</a:t>
            </a:r>
            <a:endParaRPr lang="ja-JP" altLang="en-US" sz="4000"/>
          </a:p>
        </p:txBody>
      </p:sp>
    </p:spTree>
    <p:extLst>
      <p:ext uri="{BB962C8B-B14F-4D97-AF65-F5344CB8AC3E}">
        <p14:creationId xmlns:p14="http://schemas.microsoft.com/office/powerpoint/2010/main" val="4141873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D54DFCB-519C-93C6-6802-B0DEFBEA2B58}"/>
              </a:ext>
            </a:extLst>
          </p:cNvPr>
          <p:cNvSpPr txBox="1"/>
          <p:nvPr/>
        </p:nvSpPr>
        <p:spPr>
          <a:xfrm>
            <a:off x="6989747" y="3128884"/>
            <a:ext cx="444011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55°</a:t>
            </a:r>
            <a:r>
              <a:rPr kumimoji="1"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3AEB5F8-3B06-A32D-8E11-E4A5ABDB7FE4}"/>
              </a:ext>
            </a:extLst>
          </p:cNvPr>
          <p:cNvSpPr txBox="1"/>
          <p:nvPr/>
        </p:nvSpPr>
        <p:spPr>
          <a:xfrm>
            <a:off x="6989747" y="3944390"/>
            <a:ext cx="4596517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＋𝑥</a:t>
            </a:r>
            <a:r>
              <a:rPr lang="ja-JP" altLang="en-US" sz="1600">
                <a:latin typeface="Cambria Math" panose="02040503050406030204" pitchFamily="18" charset="0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55°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45°</a:t>
            </a:r>
          </a:p>
          <a:p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8F1DD325-09FD-7018-E593-441E9AAF085B}"/>
              </a:ext>
            </a:extLst>
          </p:cNvPr>
          <p:cNvGrpSpPr/>
          <p:nvPr/>
        </p:nvGrpSpPr>
        <p:grpSpPr>
          <a:xfrm>
            <a:off x="1219293" y="2913992"/>
            <a:ext cx="10829433" cy="3935541"/>
            <a:chOff x="7506286" y="3775716"/>
            <a:chExt cx="10829433" cy="3935541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48C2167-89F0-EBFF-A63B-E6330A0972E0}"/>
                </a:ext>
              </a:extLst>
            </p:cNvPr>
            <p:cNvSpPr txBox="1"/>
            <p:nvPr/>
          </p:nvSpPr>
          <p:spPr>
            <a:xfrm>
              <a:off x="14506261" y="6631425"/>
              <a:ext cx="3829458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44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答え　𝑥</a:t>
              </a:r>
              <a:r>
                <a:rPr lang="en-US" altLang="ja-JP" sz="44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=</a:t>
              </a:r>
              <a:r>
                <a:rPr lang="en-US" altLang="ja-JP" sz="4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100°</a:t>
              </a:r>
              <a:endParaRPr lang="ja-JP" altLang="en-US" sz="4400">
                <a:solidFill>
                  <a:srgbClr val="FF0000"/>
                </a:solidFill>
              </a:endParaRPr>
            </a:p>
          </p:txBody>
        </p:sp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49766AAC-BE9B-C4F8-1A6B-2BA86B2BA940}"/>
                </a:ext>
              </a:extLst>
            </p:cNvPr>
            <p:cNvSpPr/>
            <p:nvPr/>
          </p:nvSpPr>
          <p:spPr>
            <a:xfrm rot="12757224">
              <a:off x="9031566" y="6631257"/>
              <a:ext cx="1080000" cy="1080000"/>
            </a:xfrm>
            <a:prstGeom prst="pie">
              <a:avLst>
                <a:gd name="adj1" fmla="val 6399757"/>
                <a:gd name="adj2" fmla="val 8864593"/>
              </a:avLst>
            </a:prstGeom>
            <a:solidFill>
              <a:srgbClr val="86D0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CFB346ED-F7DE-D735-2238-8F1640DC6D2C}"/>
                </a:ext>
              </a:extLst>
            </p:cNvPr>
            <p:cNvGrpSpPr/>
            <p:nvPr/>
          </p:nvGrpSpPr>
          <p:grpSpPr>
            <a:xfrm>
              <a:off x="7506286" y="3775716"/>
              <a:ext cx="4591591" cy="3397077"/>
              <a:chOff x="1041480" y="2712649"/>
              <a:chExt cx="4591591" cy="3397077"/>
            </a:xfrm>
          </p:grpSpPr>
          <p:sp>
            <p:nvSpPr>
              <p:cNvPr id="28" name="部分円 27">
                <a:extLst>
                  <a:ext uri="{FF2B5EF4-FFF2-40B4-BE49-F238E27FC236}">
                    <a16:creationId xmlns:a16="http://schemas.microsoft.com/office/drawing/2014/main" id="{9B542DCA-5861-E277-A5D1-6805DC9E2000}"/>
                  </a:ext>
                </a:extLst>
              </p:cNvPr>
              <p:cNvSpPr/>
              <p:nvPr/>
            </p:nvSpPr>
            <p:spPr>
              <a:xfrm rot="1963885">
                <a:off x="3960711" y="3922296"/>
                <a:ext cx="1672360" cy="1485651"/>
              </a:xfrm>
              <a:prstGeom prst="pie">
                <a:avLst>
                  <a:gd name="adj1" fmla="val 6429353"/>
                  <a:gd name="adj2" fmla="val 11757173"/>
                </a:avLst>
              </a:prstGeom>
              <a:solidFill>
                <a:srgbClr val="A86ED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sp>
            <p:nvSpPr>
              <p:cNvPr id="32" name="部分円 31">
                <a:extLst>
                  <a:ext uri="{FF2B5EF4-FFF2-40B4-BE49-F238E27FC236}">
                    <a16:creationId xmlns:a16="http://schemas.microsoft.com/office/drawing/2014/main" id="{CF2B5BFF-1AAE-07C1-364C-5D3EE0B213CF}"/>
                  </a:ext>
                </a:extLst>
              </p:cNvPr>
              <p:cNvSpPr/>
              <p:nvPr/>
            </p:nvSpPr>
            <p:spPr>
              <a:xfrm rot="12757224">
                <a:off x="3038586" y="2712649"/>
                <a:ext cx="1080000" cy="1080000"/>
              </a:xfrm>
              <a:prstGeom prst="pie">
                <a:avLst>
                  <a:gd name="adj1" fmla="val 8837011"/>
                  <a:gd name="adj2" fmla="val 11707964"/>
                </a:avLst>
              </a:prstGeom>
              <a:solidFill>
                <a:srgbClr val="FF7575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27FD4951-C909-00F2-8B91-46A76442A9A4}"/>
                  </a:ext>
                </a:extLst>
              </p:cNvPr>
              <p:cNvCxnSpPr/>
              <p:nvPr/>
            </p:nvCxnSpPr>
            <p:spPr>
              <a:xfrm>
                <a:off x="1041481" y="3250707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201F08F9-115B-7DE5-9462-EA4A9196E287}"/>
                  </a:ext>
                </a:extLst>
              </p:cNvPr>
              <p:cNvSpPr/>
              <p:nvPr/>
            </p:nvSpPr>
            <p:spPr>
              <a:xfrm>
                <a:off x="3981647" y="3326822"/>
                <a:ext cx="1042795" cy="352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800" dirty="0">
                    <a:solidFill>
                      <a:schemeClr val="tx1"/>
                    </a:solidFill>
                  </a:rPr>
                  <a:t>55°</a:t>
                </a:r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FCDF603-F403-C195-F8BE-F86D8B2E7D08}"/>
                  </a:ext>
                </a:extLst>
              </p:cNvPr>
              <p:cNvSpPr txBox="1"/>
              <p:nvPr/>
            </p:nvSpPr>
            <p:spPr>
              <a:xfrm>
                <a:off x="3483313" y="3829794"/>
                <a:ext cx="633952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ja-JP" altLang="en-US" sz="36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𝑥</a:t>
                </a:r>
                <a:r>
                  <a:rPr lang="en-US" altLang="ja-JP" sz="16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1</a:t>
                </a:r>
                <a:endParaRPr lang="ja-JP" altLang="en-US" sz="3600"/>
              </a:p>
            </p:txBody>
          </p:sp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9985D444-42CC-2436-62C6-615FF284CE90}"/>
                  </a:ext>
                </a:extLst>
              </p:cNvPr>
              <p:cNvSpPr/>
              <p:nvPr/>
            </p:nvSpPr>
            <p:spPr>
              <a:xfrm>
                <a:off x="3662377" y="5710318"/>
                <a:ext cx="1042795" cy="352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800">
                    <a:solidFill>
                      <a:schemeClr val="tx1"/>
                    </a:solidFill>
                  </a:rPr>
                  <a:t>45</a:t>
                </a:r>
                <a:r>
                  <a:rPr kumimoji="1" lang="en-US" altLang="ja-JP" sz="2800" dirty="0">
                    <a:solidFill>
                      <a:schemeClr val="tx1"/>
                    </a:solidFill>
                  </a:rPr>
                  <a:t>°</a:t>
                </a:r>
                <a:endParaRPr kumimoji="1" lang="ja-JP" altLang="en-US" sz="2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8FE520D0-3147-A286-72AD-366C49722A83}"/>
                  </a:ext>
                </a:extLst>
              </p:cNvPr>
              <p:cNvCxnSpPr/>
              <p:nvPr/>
            </p:nvCxnSpPr>
            <p:spPr>
              <a:xfrm>
                <a:off x="1041480" y="6109726"/>
                <a:ext cx="4440115" cy="0"/>
              </a:xfrm>
              <a:prstGeom prst="line">
                <a:avLst/>
              </a:prstGeom>
              <a:ln w="349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E1D12CCC-228B-8703-CB58-7DE08C97EDE8}"/>
                </a:ext>
              </a:extLst>
            </p:cNvPr>
            <p:cNvSpPr txBox="1"/>
            <p:nvPr/>
          </p:nvSpPr>
          <p:spPr>
            <a:xfrm>
              <a:off x="7630792" y="5072823"/>
              <a:ext cx="694228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400">
                  <a:solidFill>
                    <a:srgbClr val="FF0000"/>
                  </a:solidFill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r>
                <a:rPr lang="ja-JP" altLang="en-US" sz="4400">
                  <a:solidFill>
                    <a:srgbClr val="FF0000"/>
                  </a:solidFill>
                  <a:latin typeface="Brush Script MT" panose="03060802040406070304" pitchFamily="66" charset="0"/>
                  <a:ea typeface="メイリオ" panose="020B0604030504040204" pitchFamily="50" charset="-128"/>
                </a:rPr>
                <a:t>’</a:t>
              </a:r>
              <a:r>
                <a:rPr lang="ja-JP" altLang="en-US" sz="4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 </a:t>
              </a:r>
              <a:endParaRPr lang="ja-JP" altLang="en-US" sz="4400">
                <a:solidFill>
                  <a:srgbClr val="FF0000"/>
                </a:solidFill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C5718D12-AAF6-75FD-F2F0-39EEE25F028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7386" y="4313774"/>
              <a:ext cx="1242391" cy="1393007"/>
            </a:xfrm>
            <a:prstGeom prst="line">
              <a:avLst/>
            </a:prstGeom>
            <a:ln w="34925" cap="rnd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1A44ECB-26F7-AFA6-D340-55691F1BF69D}"/>
                </a:ext>
              </a:extLst>
            </p:cNvPr>
            <p:cNvSpPr txBox="1"/>
            <p:nvPr/>
          </p:nvSpPr>
          <p:spPr>
            <a:xfrm>
              <a:off x="9975107" y="5578200"/>
              <a:ext cx="6339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6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r>
                <a:rPr lang="en-US" altLang="ja-JP" sz="1600">
                  <a:latin typeface="Cambria Math" panose="02040503050406030204" pitchFamily="18" charset="0"/>
                  <a:ea typeface="メイリオ" panose="020B0604030504040204" pitchFamily="50" charset="-128"/>
                </a:rPr>
                <a:t>2</a:t>
              </a:r>
              <a:endParaRPr lang="ja-JP" altLang="en-US" sz="3600"/>
            </a:p>
          </p:txBody>
        </p:sp>
      </p:grpSp>
      <p:sp>
        <p:nvSpPr>
          <p:cNvPr id="2" name="部分円 1">
            <a:extLst>
              <a:ext uri="{FF2B5EF4-FFF2-40B4-BE49-F238E27FC236}">
                <a16:creationId xmlns:a16="http://schemas.microsoft.com/office/drawing/2014/main" id="{DCDD0928-A348-3477-4893-DD78672CDED3}"/>
              </a:ext>
            </a:extLst>
          </p:cNvPr>
          <p:cNvSpPr/>
          <p:nvPr/>
        </p:nvSpPr>
        <p:spPr>
          <a:xfrm rot="1966030">
            <a:off x="4428886" y="4303912"/>
            <a:ext cx="1080000" cy="1080000"/>
          </a:xfrm>
          <a:prstGeom prst="pie">
            <a:avLst>
              <a:gd name="adj1" fmla="val 8837011"/>
              <a:gd name="adj2" fmla="val 11705119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6" name="部分円 5">
            <a:extLst>
              <a:ext uri="{FF2B5EF4-FFF2-40B4-BE49-F238E27FC236}">
                <a16:creationId xmlns:a16="http://schemas.microsoft.com/office/drawing/2014/main" id="{1207544B-F5FA-FC37-3652-9DA046814B23}"/>
              </a:ext>
            </a:extLst>
          </p:cNvPr>
          <p:cNvSpPr/>
          <p:nvPr/>
        </p:nvSpPr>
        <p:spPr>
          <a:xfrm rot="1915913">
            <a:off x="4426904" y="4327319"/>
            <a:ext cx="1080000" cy="1080000"/>
          </a:xfrm>
          <a:prstGeom prst="pie">
            <a:avLst>
              <a:gd name="adj1" fmla="val 6399757"/>
              <a:gd name="adj2" fmla="val 8864593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7D219-8A28-DC06-DE6A-55ABC796672E}"/>
              </a:ext>
            </a:extLst>
          </p:cNvPr>
          <p:cNvCxnSpPr>
            <a:cxnSpLocks/>
          </p:cNvCxnSpPr>
          <p:nvPr/>
        </p:nvCxnSpPr>
        <p:spPr>
          <a:xfrm flipV="1">
            <a:off x="3295677" y="4845057"/>
            <a:ext cx="1687107" cy="1449974"/>
          </a:xfrm>
          <a:prstGeom prst="line">
            <a:avLst/>
          </a:prstGeom>
          <a:ln w="349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CA3B90C-D799-FC7B-5BFA-BFBCE9A67750}"/>
              </a:ext>
            </a:extLst>
          </p:cNvPr>
          <p:cNvCxnSpPr>
            <a:cxnSpLocks/>
          </p:cNvCxnSpPr>
          <p:nvPr/>
        </p:nvCxnSpPr>
        <p:spPr>
          <a:xfrm>
            <a:off x="7877262" y="6524625"/>
            <a:ext cx="41714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2923553-BAC3-2FFF-6C90-B97B5F31DFEC}"/>
              </a:ext>
            </a:extLst>
          </p:cNvPr>
          <p:cNvSpPr txBox="1"/>
          <p:nvPr/>
        </p:nvSpPr>
        <p:spPr>
          <a:xfrm>
            <a:off x="4897041" y="4360767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P</a:t>
            </a:r>
            <a:endParaRPr lang="ja-JP" altLang="en-US" sz="320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CFA9574-733E-37A3-08D3-A0FA8E05DA98}"/>
              </a:ext>
            </a:extLst>
          </p:cNvPr>
          <p:cNvCxnSpPr/>
          <p:nvPr/>
        </p:nvCxnSpPr>
        <p:spPr>
          <a:xfrm>
            <a:off x="1258389" y="4845057"/>
            <a:ext cx="4440115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A223BA5-23CA-341D-96BF-78CE0F336BBF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P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を通り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、</a:t>
            </a:r>
            <a:r>
              <a:rPr lang="en-US" altLang="ja-JP" sz="3200">
                <a:solidFill>
                  <a:schemeClr val="tx1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と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に対し平行な線を引いて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求める。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　　　　　（求め方の一例です）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B3478C7-3526-6D25-C0B4-65CCFC41BAD3}"/>
              </a:ext>
            </a:extLst>
          </p:cNvPr>
          <p:cNvSpPr txBox="1"/>
          <p:nvPr/>
        </p:nvSpPr>
        <p:spPr>
          <a:xfrm>
            <a:off x="662913" y="2743245"/>
            <a:ext cx="9197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２直線が</a:t>
            </a:r>
            <a:r>
              <a:rPr kumimoji="1"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ならば、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錯角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が等しいことを利用する。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24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F5BEBB8-5AC6-F304-DA84-9D8DD8229740}"/>
              </a:ext>
            </a:extLst>
          </p:cNvPr>
          <p:cNvSpPr txBox="1"/>
          <p:nvPr/>
        </p:nvSpPr>
        <p:spPr>
          <a:xfrm>
            <a:off x="917552" y="3057256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2ECEC74-3187-7F11-29E8-71843D1F622B}"/>
              </a:ext>
            </a:extLst>
          </p:cNvPr>
          <p:cNvSpPr txBox="1"/>
          <p:nvPr/>
        </p:nvSpPr>
        <p:spPr>
          <a:xfrm>
            <a:off x="689862" y="5998900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D2EBE3F-37DB-BE45-115C-9B909B9C0EC1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lang="en-US" altLang="ja-JP" sz="6000">
                <a:solidFill>
                  <a:schemeClr val="tx1"/>
                </a:solidFill>
              </a:rPr>
              <a:t>1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8A2CDD8-E4DF-C2D0-75F0-C1AD3937EE1B}"/>
              </a:ext>
            </a:extLst>
          </p:cNvPr>
          <p:cNvSpPr txBox="1"/>
          <p:nvPr/>
        </p:nvSpPr>
        <p:spPr>
          <a:xfrm>
            <a:off x="-234829" y="1583564"/>
            <a:ext cx="12645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（</a:t>
            </a:r>
            <a:r>
              <a:rPr kumimoji="1" lang="en-US" altLang="ja-JP" sz="3600"/>
              <a:t>1</a:t>
            </a:r>
            <a:r>
              <a:rPr kumimoji="1" lang="ja-JP" altLang="en-US" sz="3600"/>
              <a:t>）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</a:t>
            </a:r>
            <a:r>
              <a:rPr lang="ja-JP" altLang="en-US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endParaRPr kumimoji="1"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7200429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部分円 40">
            <a:extLst>
              <a:ext uri="{FF2B5EF4-FFF2-40B4-BE49-F238E27FC236}">
                <a16:creationId xmlns:a16="http://schemas.microsoft.com/office/drawing/2014/main" id="{5F14EE84-183A-6B6E-31DC-2A23D581A7EB}"/>
              </a:ext>
            </a:extLst>
          </p:cNvPr>
          <p:cNvSpPr/>
          <p:nvPr/>
        </p:nvSpPr>
        <p:spPr>
          <a:xfrm rot="4787447">
            <a:off x="3647159" y="5622947"/>
            <a:ext cx="1080000" cy="1080000"/>
          </a:xfrm>
          <a:prstGeom prst="pie">
            <a:avLst>
              <a:gd name="adj1" fmla="val 5969194"/>
              <a:gd name="adj2" fmla="val 7253358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99DE402-40F1-7299-F24D-2D8BE14B114A}"/>
              </a:ext>
            </a:extLst>
          </p:cNvPr>
          <p:cNvCxnSpPr/>
          <p:nvPr/>
        </p:nvCxnSpPr>
        <p:spPr>
          <a:xfrm>
            <a:off x="8561769" y="6524625"/>
            <a:ext cx="31444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6C870B4-343D-5DE3-CE1F-5A583DC5B0B9}"/>
              </a:ext>
            </a:extLst>
          </p:cNvPr>
          <p:cNvSpPr txBox="1"/>
          <p:nvPr/>
        </p:nvSpPr>
        <p:spPr>
          <a:xfrm>
            <a:off x="8561769" y="5853254"/>
            <a:ext cx="3344482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答え𝑥</a:t>
            </a:r>
            <a:r>
              <a:rPr lang="en-US" altLang="ja-JP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4400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r>
              <a:rPr kumimoji="1" lang="en-US" altLang="ja-JP" sz="4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/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54EA6E27-8961-48D8-D8F0-9A0E4439C02D}"/>
              </a:ext>
            </a:extLst>
          </p:cNvPr>
          <p:cNvSpPr/>
          <p:nvPr/>
        </p:nvSpPr>
        <p:spPr>
          <a:xfrm rot="11218285">
            <a:off x="167676" y="3956431"/>
            <a:ext cx="2319314" cy="2319314"/>
          </a:xfrm>
          <a:prstGeom prst="pie">
            <a:avLst>
              <a:gd name="adj1" fmla="val 7957493"/>
              <a:gd name="adj2" fmla="val 11584745"/>
            </a:avLst>
          </a:prstGeom>
          <a:solidFill>
            <a:srgbClr val="A8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0" name="部分円 9">
            <a:extLst>
              <a:ext uri="{FF2B5EF4-FFF2-40B4-BE49-F238E27FC236}">
                <a16:creationId xmlns:a16="http://schemas.microsoft.com/office/drawing/2014/main" id="{0CEEEA10-21BA-60E0-848B-8A0487485396}"/>
              </a:ext>
            </a:extLst>
          </p:cNvPr>
          <p:cNvSpPr/>
          <p:nvPr/>
        </p:nvSpPr>
        <p:spPr>
          <a:xfrm rot="895560">
            <a:off x="2947322" y="2779573"/>
            <a:ext cx="1080000" cy="1080000"/>
          </a:xfrm>
          <a:prstGeom prst="pie">
            <a:avLst>
              <a:gd name="adj1" fmla="val 7537862"/>
              <a:gd name="adj2" fmla="val 9957487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513C198E-4ED1-8C82-01F1-B48390097931}"/>
              </a:ext>
            </a:extLst>
          </p:cNvPr>
          <p:cNvCxnSpPr/>
          <p:nvPr/>
        </p:nvCxnSpPr>
        <p:spPr>
          <a:xfrm>
            <a:off x="1161377" y="3310048"/>
            <a:ext cx="4440115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0E8EDF0-8223-C0E0-15BA-AE52E14400DF}"/>
              </a:ext>
            </a:extLst>
          </p:cNvPr>
          <p:cNvCxnSpPr/>
          <p:nvPr/>
        </p:nvCxnSpPr>
        <p:spPr>
          <a:xfrm>
            <a:off x="1161376" y="6165892"/>
            <a:ext cx="4440115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1A2F1A9-40AF-8AA6-C35E-444230F05DEE}"/>
              </a:ext>
            </a:extLst>
          </p:cNvPr>
          <p:cNvCxnSpPr>
            <a:cxnSpLocks/>
          </p:cNvCxnSpPr>
          <p:nvPr/>
        </p:nvCxnSpPr>
        <p:spPr>
          <a:xfrm flipH="1">
            <a:off x="1305921" y="3319564"/>
            <a:ext cx="2186112" cy="1787010"/>
          </a:xfrm>
          <a:prstGeom prst="line">
            <a:avLst/>
          </a:prstGeom>
          <a:ln w="349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82D2EC5-B6C0-3DAD-5855-E9A4CA6BE628}"/>
              </a:ext>
            </a:extLst>
          </p:cNvPr>
          <p:cNvSpPr/>
          <p:nvPr/>
        </p:nvSpPr>
        <p:spPr>
          <a:xfrm>
            <a:off x="2235963" y="3386163"/>
            <a:ext cx="1042795" cy="352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>
                <a:solidFill>
                  <a:schemeClr val="tx1"/>
                </a:solidFill>
              </a:rPr>
              <a:t>32</a:t>
            </a:r>
            <a:r>
              <a:rPr kumimoji="1" lang="en-US" altLang="ja-JP" sz="2800">
                <a:solidFill>
                  <a:schemeClr val="tx1"/>
                </a:solidFill>
              </a:rPr>
              <a:t>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42CE0D9-BDA0-B13B-FBFD-8D0FE869D31F}"/>
              </a:ext>
            </a:extLst>
          </p:cNvPr>
          <p:cNvSpPr/>
          <p:nvPr/>
        </p:nvSpPr>
        <p:spPr>
          <a:xfrm>
            <a:off x="2637320" y="5834577"/>
            <a:ext cx="1042795" cy="352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2</a:t>
            </a:r>
            <a:r>
              <a:rPr kumimoji="1" lang="en-US" altLang="ja-JP" sz="2800">
                <a:solidFill>
                  <a:schemeClr val="tx1"/>
                </a:solidFill>
              </a:rPr>
              <a:t>5</a:t>
            </a:r>
            <a:r>
              <a:rPr kumimoji="1" lang="en-US" altLang="ja-JP" sz="2800" dirty="0">
                <a:solidFill>
                  <a:schemeClr val="tx1"/>
                </a:solidFill>
              </a:rPr>
              <a:t>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A85676E-8AB0-D8B4-9FCF-76E3D2DC16FB}"/>
              </a:ext>
            </a:extLst>
          </p:cNvPr>
          <p:cNvSpPr txBox="1"/>
          <p:nvPr/>
        </p:nvSpPr>
        <p:spPr>
          <a:xfrm>
            <a:off x="1281112" y="2658704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AFF500D-019E-5CDE-3436-468F92B819DD}"/>
              </a:ext>
            </a:extLst>
          </p:cNvPr>
          <p:cNvSpPr txBox="1"/>
          <p:nvPr/>
        </p:nvSpPr>
        <p:spPr>
          <a:xfrm>
            <a:off x="1168276" y="5582723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F4714C0-1AFD-5CA1-1D55-02A8BB1A2412}"/>
              </a:ext>
            </a:extLst>
          </p:cNvPr>
          <p:cNvSpPr txBox="1"/>
          <p:nvPr/>
        </p:nvSpPr>
        <p:spPr>
          <a:xfrm>
            <a:off x="661052" y="2381474"/>
            <a:ext cx="9197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２直線が</a:t>
            </a:r>
            <a:r>
              <a:rPr kumimoji="1"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ならば、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錯角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が等しいことを利用する。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24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D8072E-E8D4-4146-EB08-36F2F5EA03EC}"/>
              </a:ext>
            </a:extLst>
          </p:cNvPr>
          <p:cNvSpPr txBox="1"/>
          <p:nvPr/>
        </p:nvSpPr>
        <p:spPr>
          <a:xfrm>
            <a:off x="-213682" y="1718196"/>
            <a:ext cx="12405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（</a:t>
            </a:r>
            <a:r>
              <a:rPr kumimoji="1" lang="en-US" altLang="ja-JP" sz="3600"/>
              <a:t>2</a:t>
            </a:r>
            <a:r>
              <a:rPr kumimoji="1" lang="ja-JP" altLang="en-US" sz="3600"/>
              <a:t>）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のとき、∠𝑥の大きさを求めなさい。</a:t>
            </a:r>
            <a:endParaRPr kumimoji="1" lang="ja-JP" altLang="en-US" sz="360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DAF5481-DDA3-B02B-C056-96706A26A2EE}"/>
              </a:ext>
            </a:extLst>
          </p:cNvPr>
          <p:cNvSpPr txBox="1"/>
          <p:nvPr/>
        </p:nvSpPr>
        <p:spPr>
          <a:xfrm>
            <a:off x="379184" y="4721853"/>
            <a:ext cx="6942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’</a:t>
            </a:r>
            <a:r>
              <a:rPr lang="ja-JP" altLang="en-US" sz="4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>
              <a:solidFill>
                <a:srgbClr val="FF0000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D158544-48F5-6C91-7C8E-790F7B19FF13}"/>
              </a:ext>
            </a:extLst>
          </p:cNvPr>
          <p:cNvSpPr txBox="1"/>
          <p:nvPr/>
        </p:nvSpPr>
        <p:spPr>
          <a:xfrm>
            <a:off x="7223630" y="3125017"/>
            <a:ext cx="368725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 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527E536-0582-C551-F0D8-ED9F73411D58}"/>
              </a:ext>
            </a:extLst>
          </p:cNvPr>
          <p:cNvSpPr txBox="1"/>
          <p:nvPr/>
        </p:nvSpPr>
        <p:spPr>
          <a:xfrm>
            <a:off x="6989747" y="3944390"/>
            <a:ext cx="4596517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＋𝑥</a:t>
            </a:r>
            <a:r>
              <a:rPr lang="ja-JP" altLang="en-US" sz="1600">
                <a:latin typeface="Cambria Math" panose="02040503050406030204" pitchFamily="18" charset="0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31DDA970-B431-9563-3FC6-5D530A6C39A6}"/>
              </a:ext>
            </a:extLst>
          </p:cNvPr>
          <p:cNvCxnSpPr>
            <a:cxnSpLocks/>
          </p:cNvCxnSpPr>
          <p:nvPr/>
        </p:nvCxnSpPr>
        <p:spPr>
          <a:xfrm flipH="1" flipV="1">
            <a:off x="1301953" y="5112131"/>
            <a:ext cx="2910817" cy="1053761"/>
          </a:xfrm>
          <a:prstGeom prst="line">
            <a:avLst/>
          </a:prstGeom>
          <a:ln w="34925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796A2BD5-7A09-11BB-6961-CBC31B07E2D4}"/>
              </a:ext>
            </a:extLst>
          </p:cNvPr>
          <p:cNvCxnSpPr>
            <a:cxnSpLocks/>
          </p:cNvCxnSpPr>
          <p:nvPr/>
        </p:nvCxnSpPr>
        <p:spPr>
          <a:xfrm>
            <a:off x="899159" y="5106574"/>
            <a:ext cx="4612641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D99E2E4-3479-62C1-0DA6-447FA9C44D9C}"/>
              </a:ext>
            </a:extLst>
          </p:cNvPr>
          <p:cNvSpPr txBox="1"/>
          <p:nvPr/>
        </p:nvSpPr>
        <p:spPr>
          <a:xfrm>
            <a:off x="2524765" y="4338200"/>
            <a:ext cx="63395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endParaRPr lang="ja-JP" altLang="en-US" sz="360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5663B81-6D32-DEE4-545B-6D976485F4E3}"/>
              </a:ext>
            </a:extLst>
          </p:cNvPr>
          <p:cNvSpPr txBox="1"/>
          <p:nvPr/>
        </p:nvSpPr>
        <p:spPr>
          <a:xfrm>
            <a:off x="2570549" y="4982303"/>
            <a:ext cx="63395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endParaRPr lang="ja-JP" altLang="en-US" sz="360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C88BFFB-B4B8-E49A-FDDB-CD9D1A08E15D}"/>
              </a:ext>
            </a:extLst>
          </p:cNvPr>
          <p:cNvSpPr/>
          <p:nvPr/>
        </p:nvSpPr>
        <p:spPr bwMode="white">
          <a:xfrm>
            <a:off x="6364873" y="3173424"/>
            <a:ext cx="5631383" cy="3449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0EBFD4B-5F84-8500-9797-E3776AE3542B}"/>
              </a:ext>
            </a:extLst>
          </p:cNvPr>
          <p:cNvSpPr txBox="1"/>
          <p:nvPr/>
        </p:nvSpPr>
        <p:spPr>
          <a:xfrm>
            <a:off x="968404" y="4605670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P</a:t>
            </a:r>
            <a:endParaRPr lang="ja-JP" altLang="en-US" sz="3200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4977648A-3A0A-10F3-D0EB-F457BF5FCB4F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P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を通り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、</a:t>
            </a:r>
            <a:r>
              <a:rPr lang="en-US" altLang="ja-JP" sz="3200">
                <a:solidFill>
                  <a:schemeClr val="tx1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と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に対し平行な線を引いて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求める。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　　　　　（求め方の一例です）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61EF4D4-66A3-71BB-4966-F4C9CA42E50A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323570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部分円 40">
            <a:extLst>
              <a:ext uri="{FF2B5EF4-FFF2-40B4-BE49-F238E27FC236}">
                <a16:creationId xmlns:a16="http://schemas.microsoft.com/office/drawing/2014/main" id="{5F14EE84-183A-6B6E-31DC-2A23D581A7EB}"/>
              </a:ext>
            </a:extLst>
          </p:cNvPr>
          <p:cNvSpPr/>
          <p:nvPr/>
        </p:nvSpPr>
        <p:spPr>
          <a:xfrm rot="4787447">
            <a:off x="3647159" y="5622947"/>
            <a:ext cx="1080000" cy="1080000"/>
          </a:xfrm>
          <a:prstGeom prst="pie">
            <a:avLst>
              <a:gd name="adj1" fmla="val 5969194"/>
              <a:gd name="adj2" fmla="val 7253358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99DE402-40F1-7299-F24D-2D8BE14B114A}"/>
              </a:ext>
            </a:extLst>
          </p:cNvPr>
          <p:cNvCxnSpPr/>
          <p:nvPr/>
        </p:nvCxnSpPr>
        <p:spPr>
          <a:xfrm>
            <a:off x="8561769" y="6524625"/>
            <a:ext cx="31444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6C870B4-343D-5DE3-CE1F-5A583DC5B0B9}"/>
              </a:ext>
            </a:extLst>
          </p:cNvPr>
          <p:cNvSpPr txBox="1"/>
          <p:nvPr/>
        </p:nvSpPr>
        <p:spPr>
          <a:xfrm>
            <a:off x="8561769" y="5853254"/>
            <a:ext cx="3344482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答え𝑥</a:t>
            </a:r>
            <a:r>
              <a:rPr lang="en-US" altLang="ja-JP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4400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r>
              <a:rPr kumimoji="1" lang="en-US" altLang="ja-JP" sz="4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/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54EA6E27-8961-48D8-D8F0-9A0E4439C02D}"/>
              </a:ext>
            </a:extLst>
          </p:cNvPr>
          <p:cNvSpPr/>
          <p:nvPr/>
        </p:nvSpPr>
        <p:spPr>
          <a:xfrm rot="11218285">
            <a:off x="167676" y="3956431"/>
            <a:ext cx="2319314" cy="2319314"/>
          </a:xfrm>
          <a:prstGeom prst="pie">
            <a:avLst>
              <a:gd name="adj1" fmla="val 7957493"/>
              <a:gd name="adj2" fmla="val 11584745"/>
            </a:avLst>
          </a:prstGeom>
          <a:solidFill>
            <a:srgbClr val="A8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0" name="部分円 9">
            <a:extLst>
              <a:ext uri="{FF2B5EF4-FFF2-40B4-BE49-F238E27FC236}">
                <a16:creationId xmlns:a16="http://schemas.microsoft.com/office/drawing/2014/main" id="{0CEEEA10-21BA-60E0-848B-8A0487485396}"/>
              </a:ext>
            </a:extLst>
          </p:cNvPr>
          <p:cNvSpPr/>
          <p:nvPr/>
        </p:nvSpPr>
        <p:spPr>
          <a:xfrm rot="895560">
            <a:off x="2947322" y="2779573"/>
            <a:ext cx="1080000" cy="1080000"/>
          </a:xfrm>
          <a:prstGeom prst="pie">
            <a:avLst>
              <a:gd name="adj1" fmla="val 7537862"/>
              <a:gd name="adj2" fmla="val 9957487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513C198E-4ED1-8C82-01F1-B48390097931}"/>
              </a:ext>
            </a:extLst>
          </p:cNvPr>
          <p:cNvCxnSpPr/>
          <p:nvPr/>
        </p:nvCxnSpPr>
        <p:spPr>
          <a:xfrm>
            <a:off x="1161377" y="3310048"/>
            <a:ext cx="4440115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0E8EDF0-8223-C0E0-15BA-AE52E14400DF}"/>
              </a:ext>
            </a:extLst>
          </p:cNvPr>
          <p:cNvCxnSpPr/>
          <p:nvPr/>
        </p:nvCxnSpPr>
        <p:spPr>
          <a:xfrm>
            <a:off x="1161376" y="6165892"/>
            <a:ext cx="4440115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1A2F1A9-40AF-8AA6-C35E-444230F05DEE}"/>
              </a:ext>
            </a:extLst>
          </p:cNvPr>
          <p:cNvCxnSpPr>
            <a:cxnSpLocks/>
          </p:cNvCxnSpPr>
          <p:nvPr/>
        </p:nvCxnSpPr>
        <p:spPr>
          <a:xfrm flipH="1">
            <a:off x="1305921" y="3319564"/>
            <a:ext cx="2186112" cy="1787010"/>
          </a:xfrm>
          <a:prstGeom prst="line">
            <a:avLst/>
          </a:prstGeom>
          <a:ln w="349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82D2EC5-B6C0-3DAD-5855-E9A4CA6BE628}"/>
              </a:ext>
            </a:extLst>
          </p:cNvPr>
          <p:cNvSpPr/>
          <p:nvPr/>
        </p:nvSpPr>
        <p:spPr>
          <a:xfrm>
            <a:off x="2235963" y="3386163"/>
            <a:ext cx="1042795" cy="352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>
                <a:solidFill>
                  <a:schemeClr val="tx1"/>
                </a:solidFill>
              </a:rPr>
              <a:t>32</a:t>
            </a:r>
            <a:r>
              <a:rPr kumimoji="1" lang="en-US" altLang="ja-JP" sz="2800">
                <a:solidFill>
                  <a:schemeClr val="tx1"/>
                </a:solidFill>
              </a:rPr>
              <a:t>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42CE0D9-BDA0-B13B-FBFD-8D0FE869D31F}"/>
              </a:ext>
            </a:extLst>
          </p:cNvPr>
          <p:cNvSpPr/>
          <p:nvPr/>
        </p:nvSpPr>
        <p:spPr>
          <a:xfrm>
            <a:off x="2637320" y="5834577"/>
            <a:ext cx="1042795" cy="352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2</a:t>
            </a:r>
            <a:r>
              <a:rPr kumimoji="1" lang="en-US" altLang="ja-JP" sz="2800">
                <a:solidFill>
                  <a:schemeClr val="tx1"/>
                </a:solidFill>
              </a:rPr>
              <a:t>5</a:t>
            </a:r>
            <a:r>
              <a:rPr kumimoji="1" lang="en-US" altLang="ja-JP" sz="2800" dirty="0">
                <a:solidFill>
                  <a:schemeClr val="tx1"/>
                </a:solidFill>
              </a:rPr>
              <a:t>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A85676E-8AB0-D8B4-9FCF-76E3D2DC16FB}"/>
              </a:ext>
            </a:extLst>
          </p:cNvPr>
          <p:cNvSpPr txBox="1"/>
          <p:nvPr/>
        </p:nvSpPr>
        <p:spPr>
          <a:xfrm>
            <a:off x="1281112" y="2658704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AFF500D-019E-5CDE-3436-468F92B819DD}"/>
              </a:ext>
            </a:extLst>
          </p:cNvPr>
          <p:cNvSpPr txBox="1"/>
          <p:nvPr/>
        </p:nvSpPr>
        <p:spPr>
          <a:xfrm>
            <a:off x="1168276" y="5582723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F4714C0-1AFD-5CA1-1D55-02A8BB1A2412}"/>
              </a:ext>
            </a:extLst>
          </p:cNvPr>
          <p:cNvSpPr txBox="1"/>
          <p:nvPr/>
        </p:nvSpPr>
        <p:spPr>
          <a:xfrm>
            <a:off x="661052" y="2381474"/>
            <a:ext cx="9197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２直線が</a:t>
            </a:r>
            <a:r>
              <a:rPr kumimoji="1"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ならば、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錯角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が等しいことを利用する。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24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DAF5481-DDA3-B02B-C056-96706A26A2EE}"/>
              </a:ext>
            </a:extLst>
          </p:cNvPr>
          <p:cNvSpPr txBox="1"/>
          <p:nvPr/>
        </p:nvSpPr>
        <p:spPr>
          <a:xfrm>
            <a:off x="379184" y="4721853"/>
            <a:ext cx="6942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’</a:t>
            </a:r>
            <a:r>
              <a:rPr lang="ja-JP" altLang="en-US" sz="4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>
              <a:solidFill>
                <a:srgbClr val="FF0000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D158544-48F5-6C91-7C8E-790F7B19FF13}"/>
              </a:ext>
            </a:extLst>
          </p:cNvPr>
          <p:cNvSpPr txBox="1"/>
          <p:nvPr/>
        </p:nvSpPr>
        <p:spPr>
          <a:xfrm>
            <a:off x="7223630" y="3125017"/>
            <a:ext cx="3687258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 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527E536-0582-C551-F0D8-ED9F73411D58}"/>
              </a:ext>
            </a:extLst>
          </p:cNvPr>
          <p:cNvSpPr txBox="1"/>
          <p:nvPr/>
        </p:nvSpPr>
        <p:spPr>
          <a:xfrm>
            <a:off x="6989747" y="3944390"/>
            <a:ext cx="4596517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＋𝑥</a:t>
            </a:r>
            <a:r>
              <a:rPr lang="ja-JP" altLang="en-US" sz="1600">
                <a:latin typeface="Cambria Math" panose="02040503050406030204" pitchFamily="18" charset="0"/>
                <a:ea typeface="メイリオ" panose="020B0604030504040204" pitchFamily="50" charset="-128"/>
              </a:rPr>
              <a:t>２</a:t>
            </a:r>
            <a:r>
              <a:rPr lang="ja-JP" altLang="en-US" sz="2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部分円 43">
            <a:extLst>
              <a:ext uri="{FF2B5EF4-FFF2-40B4-BE49-F238E27FC236}">
                <a16:creationId xmlns:a16="http://schemas.microsoft.com/office/drawing/2014/main" id="{592D8EF3-020B-BF1B-B7CA-41AA12546E83}"/>
              </a:ext>
            </a:extLst>
          </p:cNvPr>
          <p:cNvSpPr/>
          <p:nvPr/>
        </p:nvSpPr>
        <p:spPr>
          <a:xfrm rot="15658660">
            <a:off x="836332" y="4578680"/>
            <a:ext cx="1080000" cy="1080000"/>
          </a:xfrm>
          <a:prstGeom prst="pie">
            <a:avLst>
              <a:gd name="adj1" fmla="val 5969194"/>
              <a:gd name="adj2" fmla="val 7253358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31DDA970-B431-9563-3FC6-5D530A6C39A6}"/>
              </a:ext>
            </a:extLst>
          </p:cNvPr>
          <p:cNvCxnSpPr>
            <a:cxnSpLocks/>
          </p:cNvCxnSpPr>
          <p:nvPr/>
        </p:nvCxnSpPr>
        <p:spPr>
          <a:xfrm flipH="1" flipV="1">
            <a:off x="1301953" y="5112131"/>
            <a:ext cx="2910817" cy="1053761"/>
          </a:xfrm>
          <a:prstGeom prst="line">
            <a:avLst/>
          </a:prstGeom>
          <a:ln w="34925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部分円 46">
            <a:extLst>
              <a:ext uri="{FF2B5EF4-FFF2-40B4-BE49-F238E27FC236}">
                <a16:creationId xmlns:a16="http://schemas.microsoft.com/office/drawing/2014/main" id="{068B2728-0828-A6A3-7819-2ABA18FEE9BB}"/>
              </a:ext>
            </a:extLst>
          </p:cNvPr>
          <p:cNvSpPr/>
          <p:nvPr/>
        </p:nvSpPr>
        <p:spPr>
          <a:xfrm rot="11733091">
            <a:off x="834634" y="4547177"/>
            <a:ext cx="1080000" cy="1080000"/>
          </a:xfrm>
          <a:prstGeom prst="pie">
            <a:avLst>
              <a:gd name="adj1" fmla="val 7445437"/>
              <a:gd name="adj2" fmla="val 9957487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796A2BD5-7A09-11BB-6961-CBC31B07E2D4}"/>
              </a:ext>
            </a:extLst>
          </p:cNvPr>
          <p:cNvCxnSpPr>
            <a:cxnSpLocks/>
          </p:cNvCxnSpPr>
          <p:nvPr/>
        </p:nvCxnSpPr>
        <p:spPr>
          <a:xfrm>
            <a:off x="899159" y="5106574"/>
            <a:ext cx="4612641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D99E2E4-3479-62C1-0DA6-447FA9C44D9C}"/>
              </a:ext>
            </a:extLst>
          </p:cNvPr>
          <p:cNvSpPr txBox="1"/>
          <p:nvPr/>
        </p:nvSpPr>
        <p:spPr>
          <a:xfrm>
            <a:off x="2524765" y="4338200"/>
            <a:ext cx="63395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endParaRPr lang="ja-JP" altLang="en-US" sz="360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5663B81-6D32-DEE4-545B-6D976485F4E3}"/>
              </a:ext>
            </a:extLst>
          </p:cNvPr>
          <p:cNvSpPr txBox="1"/>
          <p:nvPr/>
        </p:nvSpPr>
        <p:spPr>
          <a:xfrm>
            <a:off x="2570549" y="4982303"/>
            <a:ext cx="63395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endParaRPr lang="ja-JP" altLang="en-US" sz="360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C88BFFB-B4B8-E49A-FDDB-CD9D1A08E15D}"/>
              </a:ext>
            </a:extLst>
          </p:cNvPr>
          <p:cNvSpPr/>
          <p:nvPr/>
        </p:nvSpPr>
        <p:spPr bwMode="white">
          <a:xfrm>
            <a:off x="6364873" y="3173424"/>
            <a:ext cx="5631383" cy="3449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1499AA-171B-4E72-DAEE-EC5371E6091B}"/>
              </a:ext>
            </a:extLst>
          </p:cNvPr>
          <p:cNvSpPr txBox="1"/>
          <p:nvPr/>
        </p:nvSpPr>
        <p:spPr>
          <a:xfrm>
            <a:off x="968404" y="4605670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P</a:t>
            </a:r>
            <a:endParaRPr lang="ja-JP" altLang="en-US" sz="320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375B226-6A5B-3C34-CBD7-967493FA714F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P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を通り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、</a:t>
            </a:r>
            <a:r>
              <a:rPr lang="en-US" altLang="ja-JP" sz="3200">
                <a:solidFill>
                  <a:schemeClr val="tx1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と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に対し平行な線を引いて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求める。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　　　　　（求め方の一例です）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BD00CFB-732F-8B66-0A3A-6EB2C3EC4482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904818C-2582-3363-CB7D-7866B94DDDD9}"/>
              </a:ext>
            </a:extLst>
          </p:cNvPr>
          <p:cNvSpPr txBox="1"/>
          <p:nvPr/>
        </p:nvSpPr>
        <p:spPr>
          <a:xfrm>
            <a:off x="-213682" y="1718196"/>
            <a:ext cx="12405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（</a:t>
            </a:r>
            <a:r>
              <a:rPr kumimoji="1" lang="en-US" altLang="ja-JP" sz="3600"/>
              <a:t>2</a:t>
            </a:r>
            <a:r>
              <a:rPr kumimoji="1" lang="ja-JP" altLang="en-US" sz="3600"/>
              <a:t>）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のとき、∠𝑥の大きさを求めなさい。</a:t>
            </a:r>
            <a:endParaRPr kumimoji="1"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38528504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部分円 40">
            <a:extLst>
              <a:ext uri="{FF2B5EF4-FFF2-40B4-BE49-F238E27FC236}">
                <a16:creationId xmlns:a16="http://schemas.microsoft.com/office/drawing/2014/main" id="{5F14EE84-183A-6B6E-31DC-2A23D581A7EB}"/>
              </a:ext>
            </a:extLst>
          </p:cNvPr>
          <p:cNvSpPr/>
          <p:nvPr/>
        </p:nvSpPr>
        <p:spPr>
          <a:xfrm rot="4787447">
            <a:off x="3647159" y="5622947"/>
            <a:ext cx="1080000" cy="1080000"/>
          </a:xfrm>
          <a:prstGeom prst="pie">
            <a:avLst>
              <a:gd name="adj1" fmla="val 5969194"/>
              <a:gd name="adj2" fmla="val 7253358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7" name="部分円 6">
            <a:extLst>
              <a:ext uri="{FF2B5EF4-FFF2-40B4-BE49-F238E27FC236}">
                <a16:creationId xmlns:a16="http://schemas.microsoft.com/office/drawing/2014/main" id="{54EA6E27-8961-48D8-D8F0-9A0E4439C02D}"/>
              </a:ext>
            </a:extLst>
          </p:cNvPr>
          <p:cNvSpPr/>
          <p:nvPr/>
        </p:nvSpPr>
        <p:spPr>
          <a:xfrm rot="11218285">
            <a:off x="167676" y="3956431"/>
            <a:ext cx="2319314" cy="2319314"/>
          </a:xfrm>
          <a:prstGeom prst="pie">
            <a:avLst>
              <a:gd name="adj1" fmla="val 7957493"/>
              <a:gd name="adj2" fmla="val 11584745"/>
            </a:avLst>
          </a:prstGeom>
          <a:solidFill>
            <a:srgbClr val="A86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0" name="部分円 9">
            <a:extLst>
              <a:ext uri="{FF2B5EF4-FFF2-40B4-BE49-F238E27FC236}">
                <a16:creationId xmlns:a16="http://schemas.microsoft.com/office/drawing/2014/main" id="{0CEEEA10-21BA-60E0-848B-8A0487485396}"/>
              </a:ext>
            </a:extLst>
          </p:cNvPr>
          <p:cNvSpPr/>
          <p:nvPr/>
        </p:nvSpPr>
        <p:spPr>
          <a:xfrm rot="895560">
            <a:off x="2947322" y="2779573"/>
            <a:ext cx="1080000" cy="1080000"/>
          </a:xfrm>
          <a:prstGeom prst="pie">
            <a:avLst>
              <a:gd name="adj1" fmla="val 7537862"/>
              <a:gd name="adj2" fmla="val 9957487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513C198E-4ED1-8C82-01F1-B48390097931}"/>
              </a:ext>
            </a:extLst>
          </p:cNvPr>
          <p:cNvCxnSpPr/>
          <p:nvPr/>
        </p:nvCxnSpPr>
        <p:spPr>
          <a:xfrm>
            <a:off x="1161377" y="3310048"/>
            <a:ext cx="4440115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0E8EDF0-8223-C0E0-15BA-AE52E14400DF}"/>
              </a:ext>
            </a:extLst>
          </p:cNvPr>
          <p:cNvCxnSpPr/>
          <p:nvPr/>
        </p:nvCxnSpPr>
        <p:spPr>
          <a:xfrm>
            <a:off x="1161376" y="6165892"/>
            <a:ext cx="4440115" cy="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1A2F1A9-40AF-8AA6-C35E-444230F05DEE}"/>
              </a:ext>
            </a:extLst>
          </p:cNvPr>
          <p:cNvCxnSpPr>
            <a:cxnSpLocks/>
          </p:cNvCxnSpPr>
          <p:nvPr/>
        </p:nvCxnSpPr>
        <p:spPr>
          <a:xfrm flipH="1">
            <a:off x="1305921" y="3319564"/>
            <a:ext cx="2186112" cy="1787010"/>
          </a:xfrm>
          <a:prstGeom prst="line">
            <a:avLst/>
          </a:prstGeom>
          <a:ln w="349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82D2EC5-B6C0-3DAD-5855-E9A4CA6BE628}"/>
              </a:ext>
            </a:extLst>
          </p:cNvPr>
          <p:cNvSpPr/>
          <p:nvPr/>
        </p:nvSpPr>
        <p:spPr>
          <a:xfrm>
            <a:off x="2235963" y="3386163"/>
            <a:ext cx="1042795" cy="352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>
                <a:solidFill>
                  <a:schemeClr val="tx1"/>
                </a:solidFill>
              </a:rPr>
              <a:t>32</a:t>
            </a:r>
            <a:r>
              <a:rPr kumimoji="1" lang="en-US" altLang="ja-JP" sz="2800">
                <a:solidFill>
                  <a:schemeClr val="tx1"/>
                </a:solidFill>
              </a:rPr>
              <a:t>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42CE0D9-BDA0-B13B-FBFD-8D0FE869D31F}"/>
              </a:ext>
            </a:extLst>
          </p:cNvPr>
          <p:cNvSpPr/>
          <p:nvPr/>
        </p:nvSpPr>
        <p:spPr>
          <a:xfrm>
            <a:off x="2637320" y="5834577"/>
            <a:ext cx="1042795" cy="3521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2</a:t>
            </a:r>
            <a:r>
              <a:rPr kumimoji="1" lang="en-US" altLang="ja-JP" sz="2800">
                <a:solidFill>
                  <a:schemeClr val="tx1"/>
                </a:solidFill>
              </a:rPr>
              <a:t>5</a:t>
            </a:r>
            <a:r>
              <a:rPr kumimoji="1" lang="en-US" altLang="ja-JP" sz="2800" dirty="0">
                <a:solidFill>
                  <a:schemeClr val="tx1"/>
                </a:solidFill>
              </a:rPr>
              <a:t>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A85676E-8AB0-D8B4-9FCF-76E3D2DC16FB}"/>
              </a:ext>
            </a:extLst>
          </p:cNvPr>
          <p:cNvSpPr txBox="1"/>
          <p:nvPr/>
        </p:nvSpPr>
        <p:spPr>
          <a:xfrm>
            <a:off x="1281112" y="2658704"/>
            <a:ext cx="4501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AFF500D-019E-5CDE-3436-468F92B819DD}"/>
              </a:ext>
            </a:extLst>
          </p:cNvPr>
          <p:cNvSpPr txBox="1"/>
          <p:nvPr/>
        </p:nvSpPr>
        <p:spPr>
          <a:xfrm>
            <a:off x="1168276" y="5582723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endParaRPr lang="ja-JP" altLang="en-US" sz="320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F4714C0-1AFD-5CA1-1D55-02A8BB1A2412}"/>
              </a:ext>
            </a:extLst>
          </p:cNvPr>
          <p:cNvSpPr txBox="1"/>
          <p:nvPr/>
        </p:nvSpPr>
        <p:spPr>
          <a:xfrm>
            <a:off x="661052" y="2381474"/>
            <a:ext cx="9197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２直線が</a:t>
            </a:r>
            <a:r>
              <a:rPr kumimoji="1"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平行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ならば、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錯角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が等しいことを利用する。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endParaRPr kumimoji="1" lang="en-US" altLang="ja-JP" sz="24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DAF5481-DDA3-B02B-C056-96706A26A2EE}"/>
              </a:ext>
            </a:extLst>
          </p:cNvPr>
          <p:cNvSpPr txBox="1"/>
          <p:nvPr/>
        </p:nvSpPr>
        <p:spPr>
          <a:xfrm>
            <a:off x="379184" y="4721853"/>
            <a:ext cx="6942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4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44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’</a:t>
            </a:r>
            <a:r>
              <a:rPr lang="ja-JP" altLang="en-US" sz="4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lang="ja-JP" altLang="en-US" sz="4400">
              <a:solidFill>
                <a:srgbClr val="FF0000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D158544-48F5-6C91-7C8E-790F7B19FF13}"/>
              </a:ext>
            </a:extLst>
          </p:cNvPr>
          <p:cNvSpPr txBox="1"/>
          <p:nvPr/>
        </p:nvSpPr>
        <p:spPr>
          <a:xfrm>
            <a:off x="6989747" y="3104979"/>
            <a:ext cx="428505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r>
              <a:rPr kumimoji="1"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527E536-0582-C551-F0D8-ED9F73411D58}"/>
              </a:ext>
            </a:extLst>
          </p:cNvPr>
          <p:cNvSpPr txBox="1"/>
          <p:nvPr/>
        </p:nvSpPr>
        <p:spPr>
          <a:xfrm>
            <a:off x="6989747" y="3944390"/>
            <a:ext cx="4596517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＋𝑥</a:t>
            </a:r>
            <a:r>
              <a:rPr lang="ja-JP" altLang="en-US" sz="1600">
                <a:latin typeface="Cambria Math" panose="02040503050406030204" pitchFamily="18" charset="0"/>
                <a:ea typeface="メイリオ" panose="020B0604030504040204" pitchFamily="50" charset="-128"/>
              </a:rPr>
              <a:t>２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endParaRPr lang="en-US" altLang="ja-JP" sz="3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r>
              <a:rPr kumimoji="1"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部分円 43">
            <a:extLst>
              <a:ext uri="{FF2B5EF4-FFF2-40B4-BE49-F238E27FC236}">
                <a16:creationId xmlns:a16="http://schemas.microsoft.com/office/drawing/2014/main" id="{592D8EF3-020B-BF1B-B7CA-41AA12546E83}"/>
              </a:ext>
            </a:extLst>
          </p:cNvPr>
          <p:cNvSpPr/>
          <p:nvPr/>
        </p:nvSpPr>
        <p:spPr>
          <a:xfrm rot="15658660">
            <a:off x="836332" y="4578680"/>
            <a:ext cx="1080000" cy="1080000"/>
          </a:xfrm>
          <a:prstGeom prst="pie">
            <a:avLst>
              <a:gd name="adj1" fmla="val 5969194"/>
              <a:gd name="adj2" fmla="val 7253358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31DDA970-B431-9563-3FC6-5D530A6C39A6}"/>
              </a:ext>
            </a:extLst>
          </p:cNvPr>
          <p:cNvCxnSpPr>
            <a:cxnSpLocks/>
          </p:cNvCxnSpPr>
          <p:nvPr/>
        </p:nvCxnSpPr>
        <p:spPr>
          <a:xfrm flipH="1" flipV="1">
            <a:off x="1301953" y="5112131"/>
            <a:ext cx="2910817" cy="1053761"/>
          </a:xfrm>
          <a:prstGeom prst="line">
            <a:avLst/>
          </a:prstGeom>
          <a:ln w="34925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部分円 46">
            <a:extLst>
              <a:ext uri="{FF2B5EF4-FFF2-40B4-BE49-F238E27FC236}">
                <a16:creationId xmlns:a16="http://schemas.microsoft.com/office/drawing/2014/main" id="{068B2728-0828-A6A3-7819-2ABA18FEE9BB}"/>
              </a:ext>
            </a:extLst>
          </p:cNvPr>
          <p:cNvSpPr/>
          <p:nvPr/>
        </p:nvSpPr>
        <p:spPr>
          <a:xfrm rot="11733091">
            <a:off x="834634" y="4547177"/>
            <a:ext cx="1080000" cy="1080000"/>
          </a:xfrm>
          <a:prstGeom prst="pie">
            <a:avLst>
              <a:gd name="adj1" fmla="val 7445437"/>
              <a:gd name="adj2" fmla="val 9957487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796A2BD5-7A09-11BB-6961-CBC31B07E2D4}"/>
              </a:ext>
            </a:extLst>
          </p:cNvPr>
          <p:cNvCxnSpPr>
            <a:cxnSpLocks/>
          </p:cNvCxnSpPr>
          <p:nvPr/>
        </p:nvCxnSpPr>
        <p:spPr>
          <a:xfrm>
            <a:off x="899159" y="5106574"/>
            <a:ext cx="4612641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ED99E2E4-3479-62C1-0DA6-447FA9C44D9C}"/>
              </a:ext>
            </a:extLst>
          </p:cNvPr>
          <p:cNvSpPr txBox="1"/>
          <p:nvPr/>
        </p:nvSpPr>
        <p:spPr>
          <a:xfrm>
            <a:off x="2524765" y="4338200"/>
            <a:ext cx="63395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endParaRPr lang="ja-JP" altLang="en-US" sz="360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5663B81-6D32-DEE4-545B-6D976485F4E3}"/>
              </a:ext>
            </a:extLst>
          </p:cNvPr>
          <p:cNvSpPr txBox="1"/>
          <p:nvPr/>
        </p:nvSpPr>
        <p:spPr>
          <a:xfrm>
            <a:off x="2570549" y="4982303"/>
            <a:ext cx="63395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1600">
                <a:latin typeface="Cambria Math" panose="02040503050406030204" pitchFamily="18" charset="0"/>
                <a:ea typeface="メイリオ" panose="020B0604030504040204" pitchFamily="50" charset="-128"/>
              </a:rPr>
              <a:t>2</a:t>
            </a:r>
            <a:endParaRPr lang="ja-JP" altLang="en-US" sz="36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BAC86C-6364-5FE1-6AD2-1E41AD3A133D}"/>
              </a:ext>
            </a:extLst>
          </p:cNvPr>
          <p:cNvSpPr txBox="1"/>
          <p:nvPr/>
        </p:nvSpPr>
        <p:spPr>
          <a:xfrm>
            <a:off x="968404" y="4605670"/>
            <a:ext cx="7292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>
                <a:latin typeface="Cambria Math" panose="02040503050406030204" pitchFamily="18" charset="0"/>
                <a:ea typeface="Cambria Math" panose="02040503050406030204" pitchFamily="18" charset="0"/>
              </a:rPr>
              <a:t> P</a:t>
            </a:r>
            <a:endParaRPr lang="ja-JP" altLang="en-US" sz="32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A2238B1-F3D3-972F-3F9F-059469295A8E}"/>
              </a:ext>
            </a:extLst>
          </p:cNvPr>
          <p:cNvSpPr txBox="1"/>
          <p:nvPr/>
        </p:nvSpPr>
        <p:spPr>
          <a:xfrm>
            <a:off x="7709482" y="5678851"/>
            <a:ext cx="4127499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</a:t>
            </a:r>
            <a:r>
              <a:rPr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4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r>
              <a:rPr kumimoji="1" lang="en-US" altLang="ja-JP" sz="4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6000">
              <a:solidFill>
                <a:srgbClr val="FF0000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4CB1675-514B-D68F-E62F-74F668FFC721}"/>
              </a:ext>
            </a:extLst>
          </p:cNvPr>
          <p:cNvCxnSpPr>
            <a:cxnSpLocks/>
          </p:cNvCxnSpPr>
          <p:nvPr/>
        </p:nvCxnSpPr>
        <p:spPr>
          <a:xfrm>
            <a:off x="7709482" y="6650559"/>
            <a:ext cx="41714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DB72DCE-85C6-F804-EFE6-9980E6D18E12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点</a:t>
            </a:r>
            <a:r>
              <a:rPr kumimoji="1"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P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を通り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、</a:t>
            </a:r>
            <a:r>
              <a:rPr lang="en-US" altLang="ja-JP" sz="3200">
                <a:solidFill>
                  <a:schemeClr val="tx1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と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m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に対し平行な線を引いて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求める。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　　　　　（求め方の一例です）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C61CADF-9746-D8FC-9095-578BB5D2E434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4E381A-D851-8762-4981-8EAC7399DBC2}"/>
              </a:ext>
            </a:extLst>
          </p:cNvPr>
          <p:cNvSpPr txBox="1"/>
          <p:nvPr/>
        </p:nvSpPr>
        <p:spPr>
          <a:xfrm>
            <a:off x="-213682" y="1718196"/>
            <a:ext cx="12405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/>
              <a:t>（</a:t>
            </a:r>
            <a:r>
              <a:rPr kumimoji="1" lang="en-US" altLang="ja-JP" sz="3600"/>
              <a:t>2</a:t>
            </a:r>
            <a:r>
              <a:rPr kumimoji="1" lang="ja-JP" altLang="en-US" sz="3600"/>
              <a:t>）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下の図で、</a:t>
            </a:r>
            <a:r>
              <a:rPr lang="en-US" altLang="ja-JP" sz="3600">
                <a:solidFill>
                  <a:srgbClr val="FF0000"/>
                </a:solidFill>
                <a:latin typeface="Brush Script MT" panose="03060802040406070304" pitchFamily="66" charset="0"/>
                <a:ea typeface="メイリオ" panose="020B0604030504040204" pitchFamily="50" charset="-128"/>
              </a:rPr>
              <a:t>l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⫽ m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のとき、∠𝑥の大きさを求めなさい。</a:t>
            </a:r>
            <a:endParaRPr kumimoji="1"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42435431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E10CBD3-5481-EA8C-7AF2-48DC1BCE3922}"/>
              </a:ext>
            </a:extLst>
          </p:cNvPr>
          <p:cNvSpPr/>
          <p:nvPr/>
        </p:nvSpPr>
        <p:spPr>
          <a:xfrm>
            <a:off x="-95345" y="1591882"/>
            <a:ext cx="7972543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下の図で∠</a:t>
            </a:r>
            <a:r>
              <a:rPr lang="ja-JP" altLang="en-US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60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B246439-7DCA-47F6-E634-2DB258AE1B15}"/>
              </a:ext>
            </a:extLst>
          </p:cNvPr>
          <p:cNvSpPr/>
          <p:nvPr/>
        </p:nvSpPr>
        <p:spPr>
          <a:xfrm>
            <a:off x="10414535" y="144456"/>
            <a:ext cx="1657224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問</a:t>
            </a:r>
            <a:r>
              <a:rPr kumimoji="1" lang="en-US" altLang="ja-JP" sz="6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83BDC14-B7E0-FB9C-98E0-A9A6C9D96F52}"/>
              </a:ext>
            </a:extLst>
          </p:cNvPr>
          <p:cNvSpPr txBox="1"/>
          <p:nvPr/>
        </p:nvSpPr>
        <p:spPr>
          <a:xfrm>
            <a:off x="867443" y="2673761"/>
            <a:ext cx="1103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/>
              <a:t>（</a:t>
            </a:r>
            <a:r>
              <a:rPr kumimoji="1" lang="en-US" altLang="ja-JP" sz="2800"/>
              <a:t>1</a:t>
            </a:r>
            <a:r>
              <a:rPr kumimoji="1" lang="ja-JP" altLang="en-US" sz="2800"/>
              <a:t>）</a:t>
            </a: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E72FD083-E7A0-4231-5923-E10C9CB677A3}"/>
              </a:ext>
            </a:extLst>
          </p:cNvPr>
          <p:cNvGrpSpPr/>
          <p:nvPr/>
        </p:nvGrpSpPr>
        <p:grpSpPr>
          <a:xfrm>
            <a:off x="5903388" y="2717642"/>
            <a:ext cx="5445733" cy="4163339"/>
            <a:chOff x="5903388" y="2717642"/>
            <a:chExt cx="5445733" cy="4163339"/>
          </a:xfrm>
        </p:grpSpPr>
        <p:sp>
          <p:nvSpPr>
            <p:cNvPr id="66" name="部分円 65">
              <a:extLst>
                <a:ext uri="{FF2B5EF4-FFF2-40B4-BE49-F238E27FC236}">
                  <a16:creationId xmlns:a16="http://schemas.microsoft.com/office/drawing/2014/main" id="{C9299EB9-C869-0783-75B1-4E49A62EFBA8}"/>
                </a:ext>
              </a:extLst>
            </p:cNvPr>
            <p:cNvSpPr/>
            <p:nvPr/>
          </p:nvSpPr>
          <p:spPr>
            <a:xfrm rot="3847054">
              <a:off x="7268382" y="5800981"/>
              <a:ext cx="1080000" cy="1080000"/>
            </a:xfrm>
            <a:prstGeom prst="pie">
              <a:avLst>
                <a:gd name="adj1" fmla="val 6904455"/>
                <a:gd name="adj2" fmla="val 14643073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D8116ED1-AED9-169E-9C95-1B66FA905088}"/>
                </a:ext>
              </a:extLst>
            </p:cNvPr>
            <p:cNvSpPr txBox="1"/>
            <p:nvPr/>
          </p:nvSpPr>
          <p:spPr>
            <a:xfrm>
              <a:off x="5903388" y="2717642"/>
              <a:ext cx="11031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/>
                <a:t>（</a:t>
              </a:r>
              <a:r>
                <a:rPr kumimoji="1" lang="en-US" altLang="ja-JP" sz="2800"/>
                <a:t>2</a:t>
              </a:r>
              <a:r>
                <a:rPr kumimoji="1" lang="ja-JP" altLang="en-US" sz="2800"/>
                <a:t>）</a:t>
              </a:r>
            </a:p>
          </p:txBody>
        </p:sp>
        <p:sp>
          <p:nvSpPr>
            <p:cNvPr id="56" name="部分円 55">
              <a:extLst>
                <a:ext uri="{FF2B5EF4-FFF2-40B4-BE49-F238E27FC236}">
                  <a16:creationId xmlns:a16="http://schemas.microsoft.com/office/drawing/2014/main" id="{3C38BC9A-C747-A281-2F7B-842184CAF1FB}"/>
                </a:ext>
              </a:extLst>
            </p:cNvPr>
            <p:cNvSpPr/>
            <p:nvPr/>
          </p:nvSpPr>
          <p:spPr>
            <a:xfrm rot="3835678">
              <a:off x="10629121" y="5973777"/>
              <a:ext cx="720000" cy="720000"/>
            </a:xfrm>
            <a:prstGeom prst="pie">
              <a:avLst>
                <a:gd name="adj1" fmla="val 6968222"/>
                <a:gd name="adj2" fmla="val 11448312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57" name="部分円 56">
              <a:extLst>
                <a:ext uri="{FF2B5EF4-FFF2-40B4-BE49-F238E27FC236}">
                  <a16:creationId xmlns:a16="http://schemas.microsoft.com/office/drawing/2014/main" id="{24F3ECE8-C3E0-43DD-A15D-9F9A67DD80E9}"/>
                </a:ext>
              </a:extLst>
            </p:cNvPr>
            <p:cNvSpPr/>
            <p:nvPr/>
          </p:nvSpPr>
          <p:spPr>
            <a:xfrm rot="19065647">
              <a:off x="9614917" y="2751763"/>
              <a:ext cx="1080000" cy="1080000"/>
            </a:xfrm>
            <a:prstGeom prst="pie">
              <a:avLst>
                <a:gd name="adj1" fmla="val 7085582"/>
                <a:gd name="adj2" fmla="val 10232960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63" name="二等辺三角形 62">
              <a:extLst>
                <a:ext uri="{FF2B5EF4-FFF2-40B4-BE49-F238E27FC236}">
                  <a16:creationId xmlns:a16="http://schemas.microsoft.com/office/drawing/2014/main" id="{70032AF0-DC7B-4643-790C-0EB91E3B819E}"/>
                </a:ext>
              </a:extLst>
            </p:cNvPr>
            <p:cNvSpPr/>
            <p:nvPr/>
          </p:nvSpPr>
          <p:spPr>
            <a:xfrm>
              <a:off x="7814184" y="3292581"/>
              <a:ext cx="3174938" cy="3039486"/>
            </a:xfrm>
            <a:prstGeom prst="triangle">
              <a:avLst>
                <a:gd name="adj" fmla="val 73400"/>
              </a:avLst>
            </a:pr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5C8A7785-6FAF-0E44-EBEF-8D2E49238BFC}"/>
                </a:ext>
              </a:extLst>
            </p:cNvPr>
            <p:cNvSpPr txBox="1"/>
            <p:nvPr/>
          </p:nvSpPr>
          <p:spPr>
            <a:xfrm>
              <a:off x="7332597" y="5248918"/>
              <a:ext cx="47473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2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endParaRPr lang="ja-JP" altLang="en-US" sz="3200"/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558CFD77-DE07-29C9-8875-6A58AFBB4C53}"/>
                </a:ext>
              </a:extLst>
            </p:cNvPr>
            <p:cNvSpPr/>
            <p:nvPr/>
          </p:nvSpPr>
          <p:spPr>
            <a:xfrm>
              <a:off x="9615586" y="3966153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>
                  <a:solidFill>
                    <a:schemeClr val="tx1"/>
                  </a:solidFill>
                </a:rPr>
                <a:t>50</a:t>
              </a:r>
              <a:r>
                <a:rPr kumimoji="1" lang="en-US" altLang="ja-JP" sz="2800">
                  <a:solidFill>
                    <a:schemeClr val="tx1"/>
                  </a:solidFill>
                </a:rPr>
                <a:t>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6113BA1A-16D7-E862-BE98-B36782CC24FD}"/>
                </a:ext>
              </a:extLst>
            </p:cNvPr>
            <p:cNvCxnSpPr>
              <a:cxnSpLocks/>
            </p:cNvCxnSpPr>
            <p:nvPr/>
          </p:nvCxnSpPr>
          <p:spPr>
            <a:xfrm>
              <a:off x="6978757" y="6331458"/>
              <a:ext cx="828571" cy="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CD17D9F5-285D-4255-9FF5-8D99EA77C259}"/>
                </a:ext>
              </a:extLst>
            </p:cNvPr>
            <p:cNvSpPr/>
            <p:nvPr/>
          </p:nvSpPr>
          <p:spPr>
            <a:xfrm>
              <a:off x="9986135" y="5962621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>
                  <a:solidFill>
                    <a:schemeClr val="tx1"/>
                  </a:solidFill>
                </a:rPr>
                <a:t>77°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F7C6669-A20D-EDE5-625B-DC931F749224}"/>
              </a:ext>
            </a:extLst>
          </p:cNvPr>
          <p:cNvGrpSpPr/>
          <p:nvPr/>
        </p:nvGrpSpPr>
        <p:grpSpPr>
          <a:xfrm>
            <a:off x="1805417" y="2721723"/>
            <a:ext cx="3986154" cy="4093642"/>
            <a:chOff x="1495960" y="2645668"/>
            <a:chExt cx="3986154" cy="4093642"/>
          </a:xfrm>
        </p:grpSpPr>
        <p:sp>
          <p:nvSpPr>
            <p:cNvPr id="3" name="部分円 2">
              <a:extLst>
                <a:ext uri="{FF2B5EF4-FFF2-40B4-BE49-F238E27FC236}">
                  <a16:creationId xmlns:a16="http://schemas.microsoft.com/office/drawing/2014/main" id="{523C37DD-4390-9205-A9EC-AC7E4B94A022}"/>
                </a:ext>
              </a:extLst>
            </p:cNvPr>
            <p:cNvSpPr/>
            <p:nvPr/>
          </p:nvSpPr>
          <p:spPr>
            <a:xfrm rot="11472972">
              <a:off x="1495960" y="5865361"/>
              <a:ext cx="720000" cy="720000"/>
            </a:xfrm>
            <a:prstGeom prst="pie">
              <a:avLst>
                <a:gd name="adj1" fmla="val 6444710"/>
                <a:gd name="adj2" fmla="val 10140647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4" name="部分円 3">
              <a:extLst>
                <a:ext uri="{FF2B5EF4-FFF2-40B4-BE49-F238E27FC236}">
                  <a16:creationId xmlns:a16="http://schemas.microsoft.com/office/drawing/2014/main" id="{86F618F4-2AD4-8933-CBF1-7CD670B230A0}"/>
                </a:ext>
              </a:extLst>
            </p:cNvPr>
            <p:cNvSpPr/>
            <p:nvPr/>
          </p:nvSpPr>
          <p:spPr>
            <a:xfrm rot="19065647">
              <a:off x="2921066" y="2645668"/>
              <a:ext cx="1080000" cy="1080000"/>
            </a:xfrm>
            <a:prstGeom prst="pie">
              <a:avLst>
                <a:gd name="adj1" fmla="val 7932234"/>
                <a:gd name="adj2" fmla="val 9671532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83DF6B70-7F3B-83EC-D39A-9E2EF537D2DB}"/>
                </a:ext>
              </a:extLst>
            </p:cNvPr>
            <p:cNvGrpSpPr/>
            <p:nvPr/>
          </p:nvGrpSpPr>
          <p:grpSpPr>
            <a:xfrm>
              <a:off x="1862850" y="2919785"/>
              <a:ext cx="3619264" cy="3819525"/>
              <a:chOff x="1422023" y="3044417"/>
              <a:chExt cx="3619264" cy="3819525"/>
            </a:xfrm>
          </p:grpSpPr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DF908D82-7B03-ADF7-7CEC-3BB89E120512}"/>
                  </a:ext>
                </a:extLst>
              </p:cNvPr>
              <p:cNvGrpSpPr/>
              <p:nvPr/>
            </p:nvGrpSpPr>
            <p:grpSpPr>
              <a:xfrm>
                <a:off x="1422023" y="3044417"/>
                <a:ext cx="3619264" cy="3819525"/>
                <a:chOff x="1733550" y="2800350"/>
                <a:chExt cx="3619264" cy="3819525"/>
              </a:xfrm>
            </p:grpSpPr>
            <p:sp>
              <p:nvSpPr>
                <p:cNvPr id="10" name="二等辺三角形 9">
                  <a:extLst>
                    <a:ext uri="{FF2B5EF4-FFF2-40B4-BE49-F238E27FC236}">
                      <a16:creationId xmlns:a16="http://schemas.microsoft.com/office/drawing/2014/main" id="{7F8B2AB2-7047-2166-25E3-3D0F0A2D4F78}"/>
                    </a:ext>
                  </a:extLst>
                </p:cNvPr>
                <p:cNvSpPr/>
                <p:nvPr/>
              </p:nvSpPr>
              <p:spPr>
                <a:xfrm>
                  <a:off x="1733550" y="3067050"/>
                  <a:ext cx="3174938" cy="3039486"/>
                </a:xfrm>
                <a:prstGeom prst="triangl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" name="正方形/長方形 10">
                  <a:extLst>
                    <a:ext uri="{FF2B5EF4-FFF2-40B4-BE49-F238E27FC236}">
                      <a16:creationId xmlns:a16="http://schemas.microsoft.com/office/drawing/2014/main" id="{408EFF03-2FA8-292E-BC5F-99F18DE33C03}"/>
                    </a:ext>
                  </a:extLst>
                </p:cNvPr>
                <p:cNvSpPr/>
                <p:nvPr/>
              </p:nvSpPr>
              <p:spPr bwMode="white">
                <a:xfrm>
                  <a:off x="3333750" y="2800350"/>
                  <a:ext cx="2019064" cy="38195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" name="直線コネクタ 11">
                  <a:extLst>
                    <a:ext uri="{FF2B5EF4-FFF2-40B4-BE49-F238E27FC236}">
                      <a16:creationId xmlns:a16="http://schemas.microsoft.com/office/drawing/2014/main" id="{355F2F4E-2D9B-32F8-4EB4-B15F5470B2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36894" y="3038476"/>
                  <a:ext cx="0" cy="3067451"/>
                </a:xfrm>
                <a:prstGeom prst="line">
                  <a:avLst/>
                </a:prstGeom>
                <a:ln w="28575" cap="rnd">
                  <a:round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1B5D4A6-D16A-AF43-5D40-DB1000A43627}"/>
                  </a:ext>
                </a:extLst>
              </p:cNvPr>
              <p:cNvSpPr/>
              <p:nvPr/>
            </p:nvSpPr>
            <p:spPr>
              <a:xfrm>
                <a:off x="2833038" y="6157210"/>
                <a:ext cx="187976" cy="1927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9A4AE4CC-4366-CC47-CAEF-6E60CF162235}"/>
                </a:ext>
              </a:extLst>
            </p:cNvPr>
            <p:cNvSpPr txBox="1"/>
            <p:nvPr/>
          </p:nvSpPr>
          <p:spPr>
            <a:xfrm>
              <a:off x="3078098" y="3586128"/>
              <a:ext cx="47473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2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endParaRPr lang="ja-JP" altLang="en-US" sz="3200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184310A3-A8A3-2221-7421-CAFB1E825411}"/>
                </a:ext>
              </a:extLst>
            </p:cNvPr>
            <p:cNvSpPr/>
            <p:nvPr/>
          </p:nvSpPr>
          <p:spPr>
            <a:xfrm>
              <a:off x="2135187" y="5856525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>
                  <a:solidFill>
                    <a:schemeClr val="tx1"/>
                  </a:solidFill>
                </a:rPr>
                <a:t>65°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49307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276E097-501F-592E-5445-3985BAA1E9B9}"/>
              </a:ext>
            </a:extLst>
          </p:cNvPr>
          <p:cNvSpPr txBox="1"/>
          <p:nvPr/>
        </p:nvSpPr>
        <p:spPr>
          <a:xfrm>
            <a:off x="959493" y="2424332"/>
            <a:ext cx="9197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三角形の内角の和が</a:t>
            </a:r>
            <a:r>
              <a:rPr kumimoji="1"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という性質を使って求める。</a:t>
            </a:r>
            <a:endParaRPr kumimoji="1" lang="en-US" altLang="ja-JP" sz="24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D54DFCB-519C-93C6-6802-B0DEFBEA2B58}"/>
              </a:ext>
            </a:extLst>
          </p:cNvPr>
          <p:cNvSpPr txBox="1"/>
          <p:nvPr/>
        </p:nvSpPr>
        <p:spPr>
          <a:xfrm>
            <a:off x="7008412" y="3373669"/>
            <a:ext cx="4596516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180°-65°-90°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3AEB5F8-3B06-A32D-8E11-E4A5ABDB7FE4}"/>
              </a:ext>
            </a:extLst>
          </p:cNvPr>
          <p:cNvSpPr txBox="1"/>
          <p:nvPr/>
        </p:nvSpPr>
        <p:spPr>
          <a:xfrm>
            <a:off x="7008412" y="4189175"/>
            <a:ext cx="459651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20807B-0520-7963-04C6-5C4AB4690FC3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三角形の内角と外角の性質を使って求める。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B981791-6420-8578-B863-2F7C20CECA85}"/>
              </a:ext>
            </a:extLst>
          </p:cNvPr>
          <p:cNvSpPr txBox="1"/>
          <p:nvPr/>
        </p:nvSpPr>
        <p:spPr>
          <a:xfrm>
            <a:off x="-18866" y="1696665"/>
            <a:ext cx="1233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/>
              <a:t>（</a:t>
            </a:r>
            <a:r>
              <a:rPr kumimoji="1" lang="en-US" altLang="ja-JP" sz="3200"/>
              <a:t>1</a:t>
            </a:r>
            <a:r>
              <a:rPr kumimoji="1" lang="ja-JP" altLang="en-US" sz="3200"/>
              <a:t>）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E17E8A6-0C3F-D3FB-33B7-7577D155EAD6}"/>
              </a:ext>
            </a:extLst>
          </p:cNvPr>
          <p:cNvGrpSpPr/>
          <p:nvPr/>
        </p:nvGrpSpPr>
        <p:grpSpPr>
          <a:xfrm>
            <a:off x="1805417" y="2721723"/>
            <a:ext cx="3986154" cy="4093642"/>
            <a:chOff x="1495960" y="2645668"/>
            <a:chExt cx="3986154" cy="4093642"/>
          </a:xfrm>
        </p:grpSpPr>
        <p:sp>
          <p:nvSpPr>
            <p:cNvPr id="22" name="部分円 21">
              <a:extLst>
                <a:ext uri="{FF2B5EF4-FFF2-40B4-BE49-F238E27FC236}">
                  <a16:creationId xmlns:a16="http://schemas.microsoft.com/office/drawing/2014/main" id="{8C719435-6677-A1FF-0390-BF58AF0ED6D7}"/>
                </a:ext>
              </a:extLst>
            </p:cNvPr>
            <p:cNvSpPr/>
            <p:nvPr/>
          </p:nvSpPr>
          <p:spPr>
            <a:xfrm rot="11472972">
              <a:off x="1495960" y="5865361"/>
              <a:ext cx="720000" cy="720000"/>
            </a:xfrm>
            <a:prstGeom prst="pie">
              <a:avLst>
                <a:gd name="adj1" fmla="val 6444710"/>
                <a:gd name="adj2" fmla="val 10140647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24" name="部分円 23">
              <a:extLst>
                <a:ext uri="{FF2B5EF4-FFF2-40B4-BE49-F238E27FC236}">
                  <a16:creationId xmlns:a16="http://schemas.microsoft.com/office/drawing/2014/main" id="{F9EE17EB-3CD7-1E82-B77A-FA69CB160DF6}"/>
                </a:ext>
              </a:extLst>
            </p:cNvPr>
            <p:cNvSpPr/>
            <p:nvPr/>
          </p:nvSpPr>
          <p:spPr>
            <a:xfrm rot="19065647">
              <a:off x="2921066" y="2645668"/>
              <a:ext cx="1080000" cy="1080000"/>
            </a:xfrm>
            <a:prstGeom prst="pie">
              <a:avLst>
                <a:gd name="adj1" fmla="val 7912028"/>
                <a:gd name="adj2" fmla="val 9671532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3FE2C1D4-10FB-F8D8-33C6-D785E977BD00}"/>
                </a:ext>
              </a:extLst>
            </p:cNvPr>
            <p:cNvGrpSpPr/>
            <p:nvPr/>
          </p:nvGrpSpPr>
          <p:grpSpPr>
            <a:xfrm>
              <a:off x="1862850" y="2919785"/>
              <a:ext cx="3619264" cy="3819525"/>
              <a:chOff x="1422023" y="3044417"/>
              <a:chExt cx="3619264" cy="3819525"/>
            </a:xfrm>
          </p:grpSpPr>
          <p:grpSp>
            <p:nvGrpSpPr>
              <p:cNvPr id="29" name="グループ化 28">
                <a:extLst>
                  <a:ext uri="{FF2B5EF4-FFF2-40B4-BE49-F238E27FC236}">
                    <a16:creationId xmlns:a16="http://schemas.microsoft.com/office/drawing/2014/main" id="{146C753F-FDF2-E5A7-5CE2-3FBC785D220E}"/>
                  </a:ext>
                </a:extLst>
              </p:cNvPr>
              <p:cNvGrpSpPr/>
              <p:nvPr/>
            </p:nvGrpSpPr>
            <p:grpSpPr>
              <a:xfrm>
                <a:off x="1422023" y="3044417"/>
                <a:ext cx="3619264" cy="3819525"/>
                <a:chOff x="1733550" y="2800350"/>
                <a:chExt cx="3619264" cy="3819525"/>
              </a:xfrm>
            </p:grpSpPr>
            <p:sp>
              <p:nvSpPr>
                <p:cNvPr id="42" name="二等辺三角形 41">
                  <a:extLst>
                    <a:ext uri="{FF2B5EF4-FFF2-40B4-BE49-F238E27FC236}">
                      <a16:creationId xmlns:a16="http://schemas.microsoft.com/office/drawing/2014/main" id="{D7478248-9C09-6115-5263-E2D9D6927BFA}"/>
                    </a:ext>
                  </a:extLst>
                </p:cNvPr>
                <p:cNvSpPr/>
                <p:nvPr/>
              </p:nvSpPr>
              <p:spPr>
                <a:xfrm>
                  <a:off x="1733550" y="3067050"/>
                  <a:ext cx="3174938" cy="3039486"/>
                </a:xfrm>
                <a:prstGeom prst="triangl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" name="正方形/長方形 42">
                  <a:extLst>
                    <a:ext uri="{FF2B5EF4-FFF2-40B4-BE49-F238E27FC236}">
                      <a16:creationId xmlns:a16="http://schemas.microsoft.com/office/drawing/2014/main" id="{FA3A2786-7141-8E95-D4A2-07218B040EE7}"/>
                    </a:ext>
                  </a:extLst>
                </p:cNvPr>
                <p:cNvSpPr/>
                <p:nvPr/>
              </p:nvSpPr>
              <p:spPr bwMode="white">
                <a:xfrm>
                  <a:off x="3333750" y="2800350"/>
                  <a:ext cx="2019064" cy="38195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8BDC86E9-862C-DDAC-F650-8AA7BE8E84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36894" y="3038476"/>
                  <a:ext cx="0" cy="3067451"/>
                </a:xfrm>
                <a:prstGeom prst="line">
                  <a:avLst/>
                </a:prstGeom>
                <a:ln w="28575" cap="rnd">
                  <a:round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6486F4A1-6C65-EC79-F046-B653661F87E2}"/>
                  </a:ext>
                </a:extLst>
              </p:cNvPr>
              <p:cNvSpPr/>
              <p:nvPr/>
            </p:nvSpPr>
            <p:spPr>
              <a:xfrm>
                <a:off x="2833038" y="6157210"/>
                <a:ext cx="187976" cy="1927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9C434E5-5602-CD8B-9BA6-A7D93BA5B649}"/>
                </a:ext>
              </a:extLst>
            </p:cNvPr>
            <p:cNvSpPr txBox="1"/>
            <p:nvPr/>
          </p:nvSpPr>
          <p:spPr>
            <a:xfrm>
              <a:off x="3078098" y="3586128"/>
              <a:ext cx="47473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2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endParaRPr lang="ja-JP" altLang="en-US" sz="3200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3892064C-637A-FF2A-AE5F-D0BF15A4D6ED}"/>
                </a:ext>
              </a:extLst>
            </p:cNvPr>
            <p:cNvSpPr/>
            <p:nvPr/>
          </p:nvSpPr>
          <p:spPr>
            <a:xfrm>
              <a:off x="2135187" y="5856525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>
                  <a:solidFill>
                    <a:schemeClr val="tx1"/>
                  </a:solidFill>
                </a:rPr>
                <a:t>65°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A9830D9-94DD-C03B-551C-FE7BBF076A99}"/>
              </a:ext>
            </a:extLst>
          </p:cNvPr>
          <p:cNvSpPr txBox="1"/>
          <p:nvPr/>
        </p:nvSpPr>
        <p:spPr>
          <a:xfrm>
            <a:off x="8260446" y="5723912"/>
            <a:ext cx="3344482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答え𝑥</a:t>
            </a:r>
            <a:r>
              <a:rPr lang="en-US" altLang="ja-JP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4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en-US" altLang="ja-JP" sz="4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/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4FE2DBC-D724-4020-2E5E-4E30840A061C}"/>
              </a:ext>
            </a:extLst>
          </p:cNvPr>
          <p:cNvCxnSpPr/>
          <p:nvPr/>
        </p:nvCxnSpPr>
        <p:spPr>
          <a:xfrm>
            <a:off x="8153400" y="6419850"/>
            <a:ext cx="31444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E97B7A0-DBC2-8D63-CE40-AF007CEB43FF}"/>
              </a:ext>
            </a:extLst>
          </p:cNvPr>
          <p:cNvSpPr/>
          <p:nvPr/>
        </p:nvSpPr>
        <p:spPr bwMode="white">
          <a:xfrm>
            <a:off x="5990518" y="2935371"/>
            <a:ext cx="5791907" cy="3636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A7C7ED5-7DFB-E99F-280B-CA8C92B8E526}"/>
              </a:ext>
            </a:extLst>
          </p:cNvPr>
          <p:cNvSpPr/>
          <p:nvPr/>
        </p:nvSpPr>
        <p:spPr>
          <a:xfrm>
            <a:off x="579503" y="1497222"/>
            <a:ext cx="7662797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下の図で∠</a:t>
            </a:r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A9B898-E6AF-212E-0772-3564E4618FA9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lang="en-US" altLang="ja-JP" sz="6000">
                <a:solidFill>
                  <a:schemeClr val="tx1"/>
                </a:solidFill>
              </a:rPr>
              <a:t>1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5769139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D54DFCB-519C-93C6-6802-B0DEFBEA2B58}"/>
              </a:ext>
            </a:extLst>
          </p:cNvPr>
          <p:cNvSpPr txBox="1"/>
          <p:nvPr/>
        </p:nvSpPr>
        <p:spPr>
          <a:xfrm>
            <a:off x="7008412" y="3373669"/>
            <a:ext cx="4596516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+65°+90°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180°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3AEB5F8-3B06-A32D-8E11-E4A5ABDB7FE4}"/>
              </a:ext>
            </a:extLst>
          </p:cNvPr>
          <p:cNvSpPr txBox="1"/>
          <p:nvPr/>
        </p:nvSpPr>
        <p:spPr>
          <a:xfrm>
            <a:off x="7008412" y="4189175"/>
            <a:ext cx="459651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5°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20807B-0520-7963-04C6-5C4AB4690FC3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三角形の内角と外角の性質を使って求める。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A9830D9-94DD-C03B-551C-FE7BBF076A99}"/>
              </a:ext>
            </a:extLst>
          </p:cNvPr>
          <p:cNvSpPr txBox="1"/>
          <p:nvPr/>
        </p:nvSpPr>
        <p:spPr>
          <a:xfrm>
            <a:off x="7212695" y="5619137"/>
            <a:ext cx="3811313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𝑥</a:t>
            </a:r>
            <a:r>
              <a:rPr lang="en-US" altLang="ja-JP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4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en-US" altLang="ja-JP" sz="4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>
              <a:solidFill>
                <a:srgbClr val="FF0000"/>
              </a:solidFill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4FE2DBC-D724-4020-2E5E-4E30840A061C}"/>
              </a:ext>
            </a:extLst>
          </p:cNvPr>
          <p:cNvCxnSpPr>
            <a:cxnSpLocks/>
          </p:cNvCxnSpPr>
          <p:nvPr/>
        </p:nvCxnSpPr>
        <p:spPr>
          <a:xfrm>
            <a:off x="7105650" y="6315075"/>
            <a:ext cx="37528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3382D39-215E-596E-5A60-0E5F22C4CC83}"/>
              </a:ext>
            </a:extLst>
          </p:cNvPr>
          <p:cNvGrpSpPr/>
          <p:nvPr/>
        </p:nvGrpSpPr>
        <p:grpSpPr>
          <a:xfrm>
            <a:off x="1805417" y="2721723"/>
            <a:ext cx="3986154" cy="4093642"/>
            <a:chOff x="1495960" y="2645668"/>
            <a:chExt cx="3986154" cy="4093642"/>
          </a:xfrm>
        </p:grpSpPr>
        <p:sp>
          <p:nvSpPr>
            <p:cNvPr id="6" name="部分円 5">
              <a:extLst>
                <a:ext uri="{FF2B5EF4-FFF2-40B4-BE49-F238E27FC236}">
                  <a16:creationId xmlns:a16="http://schemas.microsoft.com/office/drawing/2014/main" id="{4B7A0C76-F2A2-8156-2DA0-23C81B3220F9}"/>
                </a:ext>
              </a:extLst>
            </p:cNvPr>
            <p:cNvSpPr/>
            <p:nvPr/>
          </p:nvSpPr>
          <p:spPr>
            <a:xfrm rot="11472972">
              <a:off x="1495960" y="5865361"/>
              <a:ext cx="720000" cy="720000"/>
            </a:xfrm>
            <a:prstGeom prst="pie">
              <a:avLst>
                <a:gd name="adj1" fmla="val 6444710"/>
                <a:gd name="adj2" fmla="val 10140647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7" name="部分円 6">
              <a:extLst>
                <a:ext uri="{FF2B5EF4-FFF2-40B4-BE49-F238E27FC236}">
                  <a16:creationId xmlns:a16="http://schemas.microsoft.com/office/drawing/2014/main" id="{F018B1C3-1BF9-0B1B-8D8D-87CD97D284B3}"/>
                </a:ext>
              </a:extLst>
            </p:cNvPr>
            <p:cNvSpPr/>
            <p:nvPr/>
          </p:nvSpPr>
          <p:spPr>
            <a:xfrm rot="19065647">
              <a:off x="2921066" y="2645668"/>
              <a:ext cx="1080000" cy="1080000"/>
            </a:xfrm>
            <a:prstGeom prst="pie">
              <a:avLst>
                <a:gd name="adj1" fmla="val 7871602"/>
                <a:gd name="adj2" fmla="val 9671532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74F9256D-0EFB-9370-9370-AA99D24BF5FB}"/>
                </a:ext>
              </a:extLst>
            </p:cNvPr>
            <p:cNvGrpSpPr/>
            <p:nvPr/>
          </p:nvGrpSpPr>
          <p:grpSpPr>
            <a:xfrm>
              <a:off x="1862850" y="2919785"/>
              <a:ext cx="3619264" cy="3819525"/>
              <a:chOff x="1422023" y="3044417"/>
              <a:chExt cx="3619264" cy="3819525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3CEC47CC-DE9D-9B49-ACF4-629F98899B1F}"/>
                  </a:ext>
                </a:extLst>
              </p:cNvPr>
              <p:cNvGrpSpPr/>
              <p:nvPr/>
            </p:nvGrpSpPr>
            <p:grpSpPr>
              <a:xfrm>
                <a:off x="1422023" y="3044417"/>
                <a:ext cx="3619264" cy="3819525"/>
                <a:chOff x="1733550" y="2800350"/>
                <a:chExt cx="3619264" cy="3819525"/>
              </a:xfrm>
            </p:grpSpPr>
            <p:sp>
              <p:nvSpPr>
                <p:cNvPr id="14" name="二等辺三角形 13">
                  <a:extLst>
                    <a:ext uri="{FF2B5EF4-FFF2-40B4-BE49-F238E27FC236}">
                      <a16:creationId xmlns:a16="http://schemas.microsoft.com/office/drawing/2014/main" id="{873F2DF5-39E6-596C-C997-0F44B59917EF}"/>
                    </a:ext>
                  </a:extLst>
                </p:cNvPr>
                <p:cNvSpPr/>
                <p:nvPr/>
              </p:nvSpPr>
              <p:spPr>
                <a:xfrm>
                  <a:off x="1733550" y="3067050"/>
                  <a:ext cx="3174938" cy="3039486"/>
                </a:xfrm>
                <a:prstGeom prst="triangl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" name="正方形/長方形 14">
                  <a:extLst>
                    <a:ext uri="{FF2B5EF4-FFF2-40B4-BE49-F238E27FC236}">
                      <a16:creationId xmlns:a16="http://schemas.microsoft.com/office/drawing/2014/main" id="{04F267E7-AE4B-8F8C-B308-768BB32C71DB}"/>
                    </a:ext>
                  </a:extLst>
                </p:cNvPr>
                <p:cNvSpPr/>
                <p:nvPr/>
              </p:nvSpPr>
              <p:spPr bwMode="white">
                <a:xfrm>
                  <a:off x="3333750" y="2800350"/>
                  <a:ext cx="2019064" cy="38195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6" name="直線コネクタ 15">
                  <a:extLst>
                    <a:ext uri="{FF2B5EF4-FFF2-40B4-BE49-F238E27FC236}">
                      <a16:creationId xmlns:a16="http://schemas.microsoft.com/office/drawing/2014/main" id="{BFE9B004-B449-75AF-7777-62AB22C4E0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36894" y="3038476"/>
                  <a:ext cx="0" cy="3067451"/>
                </a:xfrm>
                <a:prstGeom prst="line">
                  <a:avLst/>
                </a:prstGeom>
                <a:ln w="28575" cap="rnd">
                  <a:round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230B6A44-96D3-A477-4696-23BA5B668F64}"/>
                  </a:ext>
                </a:extLst>
              </p:cNvPr>
              <p:cNvSpPr/>
              <p:nvPr/>
            </p:nvSpPr>
            <p:spPr>
              <a:xfrm>
                <a:off x="2833038" y="6157210"/>
                <a:ext cx="187976" cy="1927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1A4AA4D3-7F3E-C514-EA4B-2668B4A3694B}"/>
                </a:ext>
              </a:extLst>
            </p:cNvPr>
            <p:cNvSpPr txBox="1"/>
            <p:nvPr/>
          </p:nvSpPr>
          <p:spPr>
            <a:xfrm>
              <a:off x="3078098" y="3586128"/>
              <a:ext cx="47473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2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endParaRPr lang="ja-JP" altLang="en-US" sz="3200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30713252-05A2-E2CD-9DCF-D9DBCD1070C6}"/>
                </a:ext>
              </a:extLst>
            </p:cNvPr>
            <p:cNvSpPr/>
            <p:nvPr/>
          </p:nvSpPr>
          <p:spPr>
            <a:xfrm>
              <a:off x="2135187" y="5856525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>
                  <a:solidFill>
                    <a:schemeClr val="tx1"/>
                  </a:solidFill>
                </a:rPr>
                <a:t>65°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0A3B76-92A3-EBA9-1FCC-B3389AB0FAD2}"/>
              </a:ext>
            </a:extLst>
          </p:cNvPr>
          <p:cNvSpPr txBox="1"/>
          <p:nvPr/>
        </p:nvSpPr>
        <p:spPr>
          <a:xfrm>
            <a:off x="959493" y="2424332"/>
            <a:ext cx="9197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三角形の内角の和が</a:t>
            </a:r>
            <a:r>
              <a:rPr kumimoji="1"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という性質を使って求める。</a:t>
            </a:r>
            <a:endParaRPr kumimoji="1" lang="en-US" altLang="ja-JP" sz="24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340827B-E180-4C6C-68A5-9090FC90DE98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lang="en-US" altLang="ja-JP" sz="6000">
                <a:solidFill>
                  <a:schemeClr val="tx1"/>
                </a:solidFill>
              </a:rPr>
              <a:t>1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4F645E6-6E62-F641-9120-4D6DD037D78D}"/>
              </a:ext>
            </a:extLst>
          </p:cNvPr>
          <p:cNvSpPr txBox="1"/>
          <p:nvPr/>
        </p:nvSpPr>
        <p:spPr>
          <a:xfrm>
            <a:off x="-18866" y="1696665"/>
            <a:ext cx="1233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/>
              <a:t>（</a:t>
            </a:r>
            <a:r>
              <a:rPr kumimoji="1" lang="en-US" altLang="ja-JP" sz="3200"/>
              <a:t>1</a:t>
            </a:r>
            <a:r>
              <a:rPr kumimoji="1" lang="ja-JP" altLang="en-US" sz="3200"/>
              <a:t>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CF4938C-EC9D-5C9A-CB3A-DEB9AF34F74A}"/>
              </a:ext>
            </a:extLst>
          </p:cNvPr>
          <p:cNvSpPr/>
          <p:nvPr/>
        </p:nvSpPr>
        <p:spPr>
          <a:xfrm>
            <a:off x="579503" y="1497222"/>
            <a:ext cx="7662797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下の図で∠</a:t>
            </a:r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34086161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部分円 16">
            <a:extLst>
              <a:ext uri="{FF2B5EF4-FFF2-40B4-BE49-F238E27FC236}">
                <a16:creationId xmlns:a16="http://schemas.microsoft.com/office/drawing/2014/main" id="{D7532598-F956-CD05-D648-DEF4702953D6}"/>
              </a:ext>
            </a:extLst>
          </p:cNvPr>
          <p:cNvSpPr/>
          <p:nvPr/>
        </p:nvSpPr>
        <p:spPr>
          <a:xfrm rot="4787447">
            <a:off x="5440742" y="5883682"/>
            <a:ext cx="845135" cy="845135"/>
          </a:xfrm>
          <a:prstGeom prst="pie">
            <a:avLst>
              <a:gd name="adj1" fmla="val 5969194"/>
              <a:gd name="adj2" fmla="val 10470875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276E097-501F-592E-5445-3985BAA1E9B9}"/>
              </a:ext>
            </a:extLst>
          </p:cNvPr>
          <p:cNvSpPr txBox="1"/>
          <p:nvPr/>
        </p:nvSpPr>
        <p:spPr>
          <a:xfrm>
            <a:off x="593523" y="2430726"/>
            <a:ext cx="117508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三角形の外角は、それととなり合わない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２つの内角の和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</a:t>
            </a:r>
            <a:r>
              <a:rPr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ことを利用する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。</a:t>
            </a:r>
            <a:endParaRPr kumimoji="1" lang="ja-JP" altLang="en-US" sz="2400">
              <a:solidFill>
                <a:schemeClr val="tx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D54DFCB-519C-93C6-6802-B0DEFBEA2B58}"/>
              </a:ext>
            </a:extLst>
          </p:cNvPr>
          <p:cNvSpPr txBox="1"/>
          <p:nvPr/>
        </p:nvSpPr>
        <p:spPr>
          <a:xfrm>
            <a:off x="7008412" y="3373669"/>
            <a:ext cx="4596516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°+77°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3AEB5F8-3B06-A32D-8E11-E4A5ABDB7FE4}"/>
              </a:ext>
            </a:extLst>
          </p:cNvPr>
          <p:cNvSpPr txBox="1"/>
          <p:nvPr/>
        </p:nvSpPr>
        <p:spPr>
          <a:xfrm>
            <a:off x="7008412" y="4189175"/>
            <a:ext cx="459651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127°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20807B-0520-7963-04C6-5C4AB4690FC3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三角形の内角と外角の性質を使って求める。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A9830D9-94DD-C03B-551C-FE7BBF076A99}"/>
              </a:ext>
            </a:extLst>
          </p:cNvPr>
          <p:cNvSpPr txBox="1"/>
          <p:nvPr/>
        </p:nvSpPr>
        <p:spPr>
          <a:xfrm>
            <a:off x="7747883" y="5723912"/>
            <a:ext cx="4596517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𝑥</a:t>
            </a:r>
            <a:r>
              <a:rPr lang="en-US" altLang="ja-JP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4400">
                <a:latin typeface="メイリオ" panose="020B0604030504040204" pitchFamily="50" charset="-128"/>
                <a:ea typeface="メイリオ" panose="020B0604030504040204" pitchFamily="50" charset="-128"/>
              </a:rPr>
              <a:t>127</a:t>
            </a:r>
            <a:r>
              <a:rPr kumimoji="1" lang="en-US" altLang="ja-JP" sz="4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/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4FE2DBC-D724-4020-2E5E-4E30840A061C}"/>
              </a:ext>
            </a:extLst>
          </p:cNvPr>
          <p:cNvCxnSpPr>
            <a:cxnSpLocks/>
          </p:cNvCxnSpPr>
          <p:nvPr/>
        </p:nvCxnSpPr>
        <p:spPr>
          <a:xfrm>
            <a:off x="7607300" y="6419850"/>
            <a:ext cx="3997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7FE74E7-B9F1-F6E7-6CAF-A0E1B3FEE2CD}"/>
              </a:ext>
            </a:extLst>
          </p:cNvPr>
          <p:cNvGrpSpPr/>
          <p:nvPr/>
        </p:nvGrpSpPr>
        <p:grpSpPr>
          <a:xfrm>
            <a:off x="2142651" y="2728782"/>
            <a:ext cx="3759831" cy="4126837"/>
            <a:chOff x="7266001" y="2751763"/>
            <a:chExt cx="3759831" cy="4126837"/>
          </a:xfrm>
        </p:grpSpPr>
        <p:sp>
          <p:nvSpPr>
            <p:cNvPr id="7" name="部分円 6">
              <a:extLst>
                <a:ext uri="{FF2B5EF4-FFF2-40B4-BE49-F238E27FC236}">
                  <a16:creationId xmlns:a16="http://schemas.microsoft.com/office/drawing/2014/main" id="{72194481-9413-6019-047A-7E9B4C67D03A}"/>
                </a:ext>
              </a:extLst>
            </p:cNvPr>
            <p:cNvSpPr/>
            <p:nvPr/>
          </p:nvSpPr>
          <p:spPr>
            <a:xfrm rot="19065647">
              <a:off x="9614917" y="2751763"/>
              <a:ext cx="1080000" cy="1080000"/>
            </a:xfrm>
            <a:prstGeom prst="pie">
              <a:avLst>
                <a:gd name="adj1" fmla="val 7085582"/>
                <a:gd name="adj2" fmla="val 10157940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29D0694-654F-546B-20CB-62E595A513CE}"/>
                </a:ext>
              </a:extLst>
            </p:cNvPr>
            <p:cNvSpPr txBox="1"/>
            <p:nvPr/>
          </p:nvSpPr>
          <p:spPr>
            <a:xfrm>
              <a:off x="7332597" y="5248918"/>
              <a:ext cx="47473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2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endParaRPr lang="ja-JP" altLang="en-US" sz="3200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0CEE5B1C-01FB-50FC-42C8-A834297399F2}"/>
                </a:ext>
              </a:extLst>
            </p:cNvPr>
            <p:cNvSpPr/>
            <p:nvPr/>
          </p:nvSpPr>
          <p:spPr>
            <a:xfrm>
              <a:off x="9615586" y="3966153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>
                  <a:solidFill>
                    <a:schemeClr val="tx1"/>
                  </a:solidFill>
                </a:rPr>
                <a:t>50</a:t>
              </a:r>
              <a:r>
                <a:rPr kumimoji="1" lang="en-US" altLang="ja-JP" sz="2800">
                  <a:solidFill>
                    <a:schemeClr val="tx1"/>
                  </a:solidFill>
                </a:rPr>
                <a:t>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DB0C67AC-0C1B-CE2F-3FEF-519DF5F83AA5}"/>
                </a:ext>
              </a:extLst>
            </p:cNvPr>
            <p:cNvSpPr/>
            <p:nvPr/>
          </p:nvSpPr>
          <p:spPr>
            <a:xfrm rot="3847054">
              <a:off x="7266001" y="5798600"/>
              <a:ext cx="1080000" cy="1080000"/>
            </a:xfrm>
            <a:prstGeom prst="pie">
              <a:avLst>
                <a:gd name="adj1" fmla="val 6993872"/>
                <a:gd name="adj2" fmla="val 14643073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07194B1-874B-4B33-FB78-7D19B4CEA9CD}"/>
                </a:ext>
              </a:extLst>
            </p:cNvPr>
            <p:cNvSpPr/>
            <p:nvPr/>
          </p:nvSpPr>
          <p:spPr>
            <a:xfrm>
              <a:off x="9983037" y="5955560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>
                  <a:solidFill>
                    <a:schemeClr val="tx1"/>
                  </a:solidFill>
                </a:rPr>
                <a:t>77°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5E129A0C-5715-9284-FE4F-53B4BEF79FE7}"/>
              </a:ext>
            </a:extLst>
          </p:cNvPr>
          <p:cNvCxnSpPr/>
          <p:nvPr/>
        </p:nvCxnSpPr>
        <p:spPr>
          <a:xfrm>
            <a:off x="1855407" y="6308477"/>
            <a:ext cx="17845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42F3D684-523D-BD41-BEF5-00018AA18E4C}"/>
              </a:ext>
            </a:extLst>
          </p:cNvPr>
          <p:cNvSpPr/>
          <p:nvPr/>
        </p:nvSpPr>
        <p:spPr>
          <a:xfrm>
            <a:off x="2690834" y="3269600"/>
            <a:ext cx="3174938" cy="3039486"/>
          </a:xfrm>
          <a:prstGeom prst="triangle">
            <a:avLst>
              <a:gd name="adj" fmla="val 73400"/>
            </a:avLst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BE95183-932A-439A-B155-C4B6D46889DC}"/>
              </a:ext>
            </a:extLst>
          </p:cNvPr>
          <p:cNvSpPr/>
          <p:nvPr/>
        </p:nvSpPr>
        <p:spPr bwMode="white">
          <a:xfrm>
            <a:off x="5990518" y="2935371"/>
            <a:ext cx="5791907" cy="3636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7B3D29-FC7D-FA34-E717-FD5DEF46E618}"/>
              </a:ext>
            </a:extLst>
          </p:cNvPr>
          <p:cNvSpPr txBox="1"/>
          <p:nvPr/>
        </p:nvSpPr>
        <p:spPr>
          <a:xfrm>
            <a:off x="-18866" y="1696665"/>
            <a:ext cx="1233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/>
              <a:t>（</a:t>
            </a:r>
            <a:r>
              <a:rPr lang="en-US" altLang="ja-JP" sz="3200"/>
              <a:t>2</a:t>
            </a:r>
            <a:r>
              <a:rPr kumimoji="1" lang="ja-JP" altLang="en-US" sz="3200"/>
              <a:t>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259C2D0-5163-625F-E5F0-0A4F4BC1D00C}"/>
              </a:ext>
            </a:extLst>
          </p:cNvPr>
          <p:cNvSpPr/>
          <p:nvPr/>
        </p:nvSpPr>
        <p:spPr>
          <a:xfrm>
            <a:off x="597649" y="1487312"/>
            <a:ext cx="7662797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下の図で∠</a:t>
            </a:r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FA16B6B-0372-49FE-E05A-E83DE6B4C75E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5495890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部分円 16">
            <a:extLst>
              <a:ext uri="{FF2B5EF4-FFF2-40B4-BE49-F238E27FC236}">
                <a16:creationId xmlns:a16="http://schemas.microsoft.com/office/drawing/2014/main" id="{D7532598-F956-CD05-D648-DEF4702953D6}"/>
              </a:ext>
            </a:extLst>
          </p:cNvPr>
          <p:cNvSpPr/>
          <p:nvPr/>
        </p:nvSpPr>
        <p:spPr>
          <a:xfrm rot="4787447">
            <a:off x="5440742" y="5883682"/>
            <a:ext cx="845135" cy="845135"/>
          </a:xfrm>
          <a:prstGeom prst="pie">
            <a:avLst>
              <a:gd name="adj1" fmla="val 5969194"/>
              <a:gd name="adj2" fmla="val 10470875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D54DFCB-519C-93C6-6802-B0DEFBEA2B58}"/>
              </a:ext>
            </a:extLst>
          </p:cNvPr>
          <p:cNvSpPr txBox="1"/>
          <p:nvPr/>
        </p:nvSpPr>
        <p:spPr>
          <a:xfrm>
            <a:off x="7008412" y="3373669"/>
            <a:ext cx="4596516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°+77°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3AEB5F8-3B06-A32D-8E11-E4A5ABDB7FE4}"/>
              </a:ext>
            </a:extLst>
          </p:cNvPr>
          <p:cNvSpPr txBox="1"/>
          <p:nvPr/>
        </p:nvSpPr>
        <p:spPr>
          <a:xfrm>
            <a:off x="7008412" y="4189175"/>
            <a:ext cx="459651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127°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20807B-0520-7963-04C6-5C4AB4690FC3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三角形の内角と外角の性質を使って求める。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A9830D9-94DD-C03B-551C-FE7BBF076A99}"/>
              </a:ext>
            </a:extLst>
          </p:cNvPr>
          <p:cNvSpPr txBox="1"/>
          <p:nvPr/>
        </p:nvSpPr>
        <p:spPr>
          <a:xfrm>
            <a:off x="7747883" y="5723912"/>
            <a:ext cx="4596517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𝑥</a:t>
            </a:r>
            <a:r>
              <a:rPr lang="en-US" altLang="ja-JP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4400">
                <a:latin typeface="メイリオ" panose="020B0604030504040204" pitchFamily="50" charset="-128"/>
                <a:ea typeface="メイリオ" panose="020B0604030504040204" pitchFamily="50" charset="-128"/>
              </a:rPr>
              <a:t>127</a:t>
            </a:r>
            <a:r>
              <a:rPr kumimoji="1" lang="en-US" altLang="ja-JP" sz="4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/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4FE2DBC-D724-4020-2E5E-4E30840A061C}"/>
              </a:ext>
            </a:extLst>
          </p:cNvPr>
          <p:cNvCxnSpPr>
            <a:cxnSpLocks/>
          </p:cNvCxnSpPr>
          <p:nvPr/>
        </p:nvCxnSpPr>
        <p:spPr>
          <a:xfrm>
            <a:off x="7607300" y="6419850"/>
            <a:ext cx="3997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7FE74E7-B9F1-F6E7-6CAF-A0E1B3FEE2CD}"/>
              </a:ext>
            </a:extLst>
          </p:cNvPr>
          <p:cNvGrpSpPr/>
          <p:nvPr/>
        </p:nvGrpSpPr>
        <p:grpSpPr>
          <a:xfrm>
            <a:off x="2142651" y="2728782"/>
            <a:ext cx="3759831" cy="4126837"/>
            <a:chOff x="7266001" y="2751763"/>
            <a:chExt cx="3759831" cy="4126837"/>
          </a:xfrm>
        </p:grpSpPr>
        <p:sp>
          <p:nvSpPr>
            <p:cNvPr id="7" name="部分円 6">
              <a:extLst>
                <a:ext uri="{FF2B5EF4-FFF2-40B4-BE49-F238E27FC236}">
                  <a16:creationId xmlns:a16="http://schemas.microsoft.com/office/drawing/2014/main" id="{72194481-9413-6019-047A-7E9B4C67D03A}"/>
                </a:ext>
              </a:extLst>
            </p:cNvPr>
            <p:cNvSpPr/>
            <p:nvPr/>
          </p:nvSpPr>
          <p:spPr>
            <a:xfrm rot="19065647">
              <a:off x="9614917" y="2751763"/>
              <a:ext cx="1080000" cy="1080000"/>
            </a:xfrm>
            <a:prstGeom prst="pie">
              <a:avLst>
                <a:gd name="adj1" fmla="val 7085582"/>
                <a:gd name="adj2" fmla="val 10157940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29D0694-654F-546B-20CB-62E595A513CE}"/>
                </a:ext>
              </a:extLst>
            </p:cNvPr>
            <p:cNvSpPr txBox="1"/>
            <p:nvPr/>
          </p:nvSpPr>
          <p:spPr>
            <a:xfrm>
              <a:off x="7332597" y="5248918"/>
              <a:ext cx="47473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2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endParaRPr lang="ja-JP" altLang="en-US" sz="3200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0CEE5B1C-01FB-50FC-42C8-A834297399F2}"/>
                </a:ext>
              </a:extLst>
            </p:cNvPr>
            <p:cNvSpPr/>
            <p:nvPr/>
          </p:nvSpPr>
          <p:spPr>
            <a:xfrm>
              <a:off x="9615586" y="3966153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>
                  <a:solidFill>
                    <a:schemeClr val="tx1"/>
                  </a:solidFill>
                </a:rPr>
                <a:t>50</a:t>
              </a:r>
              <a:r>
                <a:rPr kumimoji="1" lang="en-US" altLang="ja-JP" sz="2800">
                  <a:solidFill>
                    <a:schemeClr val="tx1"/>
                  </a:solidFill>
                </a:rPr>
                <a:t>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DB0C67AC-0C1B-CE2F-3FEF-519DF5F83AA5}"/>
                </a:ext>
              </a:extLst>
            </p:cNvPr>
            <p:cNvSpPr/>
            <p:nvPr/>
          </p:nvSpPr>
          <p:spPr>
            <a:xfrm rot="3847054">
              <a:off x="7266001" y="5798600"/>
              <a:ext cx="1080000" cy="1080000"/>
            </a:xfrm>
            <a:prstGeom prst="pie">
              <a:avLst>
                <a:gd name="adj1" fmla="val 6993872"/>
                <a:gd name="adj2" fmla="val 14643073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07194B1-874B-4B33-FB78-7D19B4CEA9CD}"/>
                </a:ext>
              </a:extLst>
            </p:cNvPr>
            <p:cNvSpPr/>
            <p:nvPr/>
          </p:nvSpPr>
          <p:spPr>
            <a:xfrm>
              <a:off x="9983037" y="5955560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>
                  <a:solidFill>
                    <a:schemeClr val="tx1"/>
                  </a:solidFill>
                </a:rPr>
                <a:t>77°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部分円 17">
            <a:extLst>
              <a:ext uri="{FF2B5EF4-FFF2-40B4-BE49-F238E27FC236}">
                <a16:creationId xmlns:a16="http://schemas.microsoft.com/office/drawing/2014/main" id="{3084CFDB-65E9-A4BD-7787-0BB87B62A1A6}"/>
              </a:ext>
            </a:extLst>
          </p:cNvPr>
          <p:cNvSpPr/>
          <p:nvPr/>
        </p:nvSpPr>
        <p:spPr>
          <a:xfrm rot="4787447">
            <a:off x="2274311" y="5885908"/>
            <a:ext cx="845135" cy="845135"/>
          </a:xfrm>
          <a:prstGeom prst="pie">
            <a:avLst>
              <a:gd name="adj1" fmla="val 5969194"/>
              <a:gd name="adj2" fmla="val 10470875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5E129A0C-5715-9284-FE4F-53B4BEF79FE7}"/>
              </a:ext>
            </a:extLst>
          </p:cNvPr>
          <p:cNvCxnSpPr/>
          <p:nvPr/>
        </p:nvCxnSpPr>
        <p:spPr>
          <a:xfrm>
            <a:off x="1855407" y="6308477"/>
            <a:ext cx="17845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部分円 27">
            <a:extLst>
              <a:ext uri="{FF2B5EF4-FFF2-40B4-BE49-F238E27FC236}">
                <a16:creationId xmlns:a16="http://schemas.microsoft.com/office/drawing/2014/main" id="{D1CD8D48-48CF-1350-7F97-0894F84E20B9}"/>
              </a:ext>
            </a:extLst>
          </p:cNvPr>
          <p:cNvSpPr/>
          <p:nvPr/>
        </p:nvSpPr>
        <p:spPr>
          <a:xfrm rot="8036821">
            <a:off x="2274848" y="5889481"/>
            <a:ext cx="835993" cy="835993"/>
          </a:xfrm>
          <a:prstGeom prst="pie">
            <a:avLst>
              <a:gd name="adj1" fmla="val 7225055"/>
              <a:gd name="adj2" fmla="val 10377065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42F3D684-523D-BD41-BEF5-00018AA18E4C}"/>
              </a:ext>
            </a:extLst>
          </p:cNvPr>
          <p:cNvSpPr/>
          <p:nvPr/>
        </p:nvSpPr>
        <p:spPr>
          <a:xfrm>
            <a:off x="2690834" y="3269600"/>
            <a:ext cx="3174938" cy="3039486"/>
          </a:xfrm>
          <a:prstGeom prst="triangle">
            <a:avLst>
              <a:gd name="adj" fmla="val 73400"/>
            </a:avLst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BE95183-932A-439A-B155-C4B6D46889DC}"/>
              </a:ext>
            </a:extLst>
          </p:cNvPr>
          <p:cNvSpPr/>
          <p:nvPr/>
        </p:nvSpPr>
        <p:spPr bwMode="white">
          <a:xfrm>
            <a:off x="5990518" y="2935371"/>
            <a:ext cx="5791907" cy="36368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E44814-FE0F-09C8-659E-D47EF6537C00}"/>
              </a:ext>
            </a:extLst>
          </p:cNvPr>
          <p:cNvSpPr txBox="1"/>
          <p:nvPr/>
        </p:nvSpPr>
        <p:spPr>
          <a:xfrm>
            <a:off x="-18866" y="1696665"/>
            <a:ext cx="1233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/>
              <a:t>（</a:t>
            </a:r>
            <a:r>
              <a:rPr lang="en-US" altLang="ja-JP" sz="3200"/>
              <a:t>2</a:t>
            </a:r>
            <a:r>
              <a:rPr kumimoji="1" lang="ja-JP" altLang="en-US" sz="3200"/>
              <a:t>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230581F-01A3-B8AD-CA43-438681BAB7D4}"/>
              </a:ext>
            </a:extLst>
          </p:cNvPr>
          <p:cNvSpPr/>
          <p:nvPr/>
        </p:nvSpPr>
        <p:spPr>
          <a:xfrm>
            <a:off x="597649" y="1487312"/>
            <a:ext cx="7662797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下の図で∠</a:t>
            </a:r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D981CF-78B8-3A7A-7185-7DD1C5EC853F}"/>
              </a:ext>
            </a:extLst>
          </p:cNvPr>
          <p:cNvSpPr txBox="1"/>
          <p:nvPr/>
        </p:nvSpPr>
        <p:spPr>
          <a:xfrm>
            <a:off x="593523" y="2430726"/>
            <a:ext cx="115984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三角形の外角は、それととなり合わない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２つの内角の和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</a:t>
            </a:r>
            <a:r>
              <a:rPr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ことを利用する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。</a:t>
            </a:r>
            <a:endParaRPr kumimoji="1" lang="ja-JP" altLang="en-US" sz="2400">
              <a:solidFill>
                <a:schemeClr val="tx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1A327B2-C4E6-3746-A944-8631481B8030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42659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部分円 16">
            <a:extLst>
              <a:ext uri="{FF2B5EF4-FFF2-40B4-BE49-F238E27FC236}">
                <a16:creationId xmlns:a16="http://schemas.microsoft.com/office/drawing/2014/main" id="{D7532598-F956-CD05-D648-DEF4702953D6}"/>
              </a:ext>
            </a:extLst>
          </p:cNvPr>
          <p:cNvSpPr/>
          <p:nvPr/>
        </p:nvSpPr>
        <p:spPr>
          <a:xfrm rot="4787447">
            <a:off x="5440742" y="5883682"/>
            <a:ext cx="845135" cy="845135"/>
          </a:xfrm>
          <a:prstGeom prst="pie">
            <a:avLst>
              <a:gd name="adj1" fmla="val 5969194"/>
              <a:gd name="adj2" fmla="val 10470875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D54DFCB-519C-93C6-6802-B0DEFBEA2B58}"/>
              </a:ext>
            </a:extLst>
          </p:cNvPr>
          <p:cNvSpPr txBox="1"/>
          <p:nvPr/>
        </p:nvSpPr>
        <p:spPr>
          <a:xfrm>
            <a:off x="7008412" y="3373669"/>
            <a:ext cx="4596516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𝑥</a:t>
            </a:r>
            <a:r>
              <a:rPr lang="ja-JP" altLang="en-US" sz="28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en-US" altLang="ja-JP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°+77°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3AEB5F8-3B06-A32D-8E11-E4A5ABDB7FE4}"/>
              </a:ext>
            </a:extLst>
          </p:cNvPr>
          <p:cNvSpPr txBox="1"/>
          <p:nvPr/>
        </p:nvSpPr>
        <p:spPr>
          <a:xfrm>
            <a:off x="7008412" y="4189175"/>
            <a:ext cx="459651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3600">
                <a:latin typeface="メイリオ" panose="020B0604030504040204" pitchFamily="50" charset="-128"/>
                <a:ea typeface="メイリオ" panose="020B0604030504040204" pitchFamily="50" charset="-128"/>
              </a:rPr>
              <a:t>127°</a:t>
            </a:r>
            <a:endParaRPr kumimoji="1" lang="ja-JP" altLang="en-US" sz="360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20807B-0520-7963-04C6-5C4AB4690FC3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三角形の内角と外角の性質を使って求める。</a:t>
            </a:r>
            <a:endParaRPr kumimoji="1"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A9830D9-94DD-C03B-551C-FE7BBF076A99}"/>
              </a:ext>
            </a:extLst>
          </p:cNvPr>
          <p:cNvSpPr txBox="1"/>
          <p:nvPr/>
        </p:nvSpPr>
        <p:spPr>
          <a:xfrm>
            <a:off x="7747883" y="5723912"/>
            <a:ext cx="4596517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𝑥</a:t>
            </a:r>
            <a:r>
              <a:rPr lang="en-US" altLang="ja-JP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4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127</a:t>
            </a:r>
            <a:r>
              <a:rPr kumimoji="1" lang="en-US" altLang="ja-JP" sz="4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>
              <a:solidFill>
                <a:srgbClr val="FF0000"/>
              </a:solidFill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4FE2DBC-D724-4020-2E5E-4E30840A061C}"/>
              </a:ext>
            </a:extLst>
          </p:cNvPr>
          <p:cNvCxnSpPr>
            <a:cxnSpLocks/>
          </p:cNvCxnSpPr>
          <p:nvPr/>
        </p:nvCxnSpPr>
        <p:spPr>
          <a:xfrm>
            <a:off x="7607300" y="6419850"/>
            <a:ext cx="3997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7FE74E7-B9F1-F6E7-6CAF-A0E1B3FEE2CD}"/>
              </a:ext>
            </a:extLst>
          </p:cNvPr>
          <p:cNvGrpSpPr/>
          <p:nvPr/>
        </p:nvGrpSpPr>
        <p:grpSpPr>
          <a:xfrm>
            <a:off x="2142651" y="2728782"/>
            <a:ext cx="3759831" cy="4126837"/>
            <a:chOff x="7266001" y="2751763"/>
            <a:chExt cx="3759831" cy="4126837"/>
          </a:xfrm>
        </p:grpSpPr>
        <p:sp>
          <p:nvSpPr>
            <p:cNvPr id="7" name="部分円 6">
              <a:extLst>
                <a:ext uri="{FF2B5EF4-FFF2-40B4-BE49-F238E27FC236}">
                  <a16:creationId xmlns:a16="http://schemas.microsoft.com/office/drawing/2014/main" id="{72194481-9413-6019-047A-7E9B4C67D03A}"/>
                </a:ext>
              </a:extLst>
            </p:cNvPr>
            <p:cNvSpPr/>
            <p:nvPr/>
          </p:nvSpPr>
          <p:spPr>
            <a:xfrm rot="19065647">
              <a:off x="9614917" y="2751763"/>
              <a:ext cx="1080000" cy="1080000"/>
            </a:xfrm>
            <a:prstGeom prst="pie">
              <a:avLst>
                <a:gd name="adj1" fmla="val 7085582"/>
                <a:gd name="adj2" fmla="val 10157940"/>
              </a:avLst>
            </a:prstGeom>
            <a:solidFill>
              <a:srgbClr val="FF75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29D0694-654F-546B-20CB-62E595A513CE}"/>
                </a:ext>
              </a:extLst>
            </p:cNvPr>
            <p:cNvSpPr txBox="1"/>
            <p:nvPr/>
          </p:nvSpPr>
          <p:spPr>
            <a:xfrm>
              <a:off x="7332597" y="5248918"/>
              <a:ext cx="47473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ja-JP" altLang="en-US" sz="32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𝑥</a:t>
              </a:r>
              <a:endParaRPr lang="ja-JP" altLang="en-US" sz="3200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0CEE5B1C-01FB-50FC-42C8-A834297399F2}"/>
                </a:ext>
              </a:extLst>
            </p:cNvPr>
            <p:cNvSpPr/>
            <p:nvPr/>
          </p:nvSpPr>
          <p:spPr>
            <a:xfrm>
              <a:off x="9615586" y="3966153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>
                  <a:solidFill>
                    <a:schemeClr val="tx1"/>
                  </a:solidFill>
                </a:rPr>
                <a:t>50</a:t>
              </a:r>
              <a:r>
                <a:rPr kumimoji="1" lang="en-US" altLang="ja-JP" sz="2800">
                  <a:solidFill>
                    <a:schemeClr val="tx1"/>
                  </a:solidFill>
                </a:rPr>
                <a:t>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2" name="部分円 11">
              <a:extLst>
                <a:ext uri="{FF2B5EF4-FFF2-40B4-BE49-F238E27FC236}">
                  <a16:creationId xmlns:a16="http://schemas.microsoft.com/office/drawing/2014/main" id="{DB0C67AC-0C1B-CE2F-3FEF-519DF5F83AA5}"/>
                </a:ext>
              </a:extLst>
            </p:cNvPr>
            <p:cNvSpPr/>
            <p:nvPr/>
          </p:nvSpPr>
          <p:spPr>
            <a:xfrm rot="3847054">
              <a:off x="7266001" y="5798600"/>
              <a:ext cx="1080000" cy="1080000"/>
            </a:xfrm>
            <a:prstGeom prst="pie">
              <a:avLst>
                <a:gd name="adj1" fmla="val 6993872"/>
                <a:gd name="adj2" fmla="val 14643073"/>
              </a:avLst>
            </a:prstGeom>
            <a:solidFill>
              <a:srgbClr val="A86ED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highlight>
                  <a:srgbClr val="00FFFF"/>
                </a:highlight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07194B1-874B-4B33-FB78-7D19B4CEA9CD}"/>
                </a:ext>
              </a:extLst>
            </p:cNvPr>
            <p:cNvSpPr/>
            <p:nvPr/>
          </p:nvSpPr>
          <p:spPr>
            <a:xfrm>
              <a:off x="9983037" y="5955560"/>
              <a:ext cx="1042795" cy="3521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>
                  <a:solidFill>
                    <a:schemeClr val="tx1"/>
                  </a:solidFill>
                </a:rPr>
                <a:t>77°</a:t>
              </a:r>
              <a:endParaRPr kumimoji="1" lang="ja-JP" alt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部分円 17">
            <a:extLst>
              <a:ext uri="{FF2B5EF4-FFF2-40B4-BE49-F238E27FC236}">
                <a16:creationId xmlns:a16="http://schemas.microsoft.com/office/drawing/2014/main" id="{3084CFDB-65E9-A4BD-7787-0BB87B62A1A6}"/>
              </a:ext>
            </a:extLst>
          </p:cNvPr>
          <p:cNvSpPr/>
          <p:nvPr/>
        </p:nvSpPr>
        <p:spPr>
          <a:xfrm rot="4787447">
            <a:off x="2274311" y="5885908"/>
            <a:ext cx="845135" cy="845135"/>
          </a:xfrm>
          <a:prstGeom prst="pie">
            <a:avLst>
              <a:gd name="adj1" fmla="val 5969194"/>
              <a:gd name="adj2" fmla="val 10470875"/>
            </a:avLst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5E129A0C-5715-9284-FE4F-53B4BEF79FE7}"/>
              </a:ext>
            </a:extLst>
          </p:cNvPr>
          <p:cNvCxnSpPr/>
          <p:nvPr/>
        </p:nvCxnSpPr>
        <p:spPr>
          <a:xfrm>
            <a:off x="1855407" y="6308477"/>
            <a:ext cx="17845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部分円 27">
            <a:extLst>
              <a:ext uri="{FF2B5EF4-FFF2-40B4-BE49-F238E27FC236}">
                <a16:creationId xmlns:a16="http://schemas.microsoft.com/office/drawing/2014/main" id="{D1CD8D48-48CF-1350-7F97-0894F84E20B9}"/>
              </a:ext>
            </a:extLst>
          </p:cNvPr>
          <p:cNvSpPr/>
          <p:nvPr/>
        </p:nvSpPr>
        <p:spPr>
          <a:xfrm rot="8036821">
            <a:off x="2274848" y="5889481"/>
            <a:ext cx="835993" cy="835993"/>
          </a:xfrm>
          <a:prstGeom prst="pie">
            <a:avLst>
              <a:gd name="adj1" fmla="val 7225055"/>
              <a:gd name="adj2" fmla="val 10377065"/>
            </a:avLst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42F3D684-523D-BD41-BEF5-00018AA18E4C}"/>
              </a:ext>
            </a:extLst>
          </p:cNvPr>
          <p:cNvSpPr/>
          <p:nvPr/>
        </p:nvSpPr>
        <p:spPr>
          <a:xfrm>
            <a:off x="2690834" y="3269600"/>
            <a:ext cx="3174938" cy="3039486"/>
          </a:xfrm>
          <a:prstGeom prst="triangle">
            <a:avLst>
              <a:gd name="adj" fmla="val 73400"/>
            </a:avLst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359233-8267-B4AC-859B-2907DEE69D31}"/>
              </a:ext>
            </a:extLst>
          </p:cNvPr>
          <p:cNvSpPr txBox="1"/>
          <p:nvPr/>
        </p:nvSpPr>
        <p:spPr>
          <a:xfrm>
            <a:off x="-18866" y="1696665"/>
            <a:ext cx="1233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/>
              <a:t>（</a:t>
            </a:r>
            <a:r>
              <a:rPr lang="en-US" altLang="ja-JP" sz="3200"/>
              <a:t>2</a:t>
            </a:r>
            <a:r>
              <a:rPr kumimoji="1" lang="ja-JP" altLang="en-US" sz="3200"/>
              <a:t>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BA42C60-4BDA-C1F7-F2EE-15694E9CC6F2}"/>
              </a:ext>
            </a:extLst>
          </p:cNvPr>
          <p:cNvSpPr/>
          <p:nvPr/>
        </p:nvSpPr>
        <p:spPr>
          <a:xfrm>
            <a:off x="597649" y="1487312"/>
            <a:ext cx="7662797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下の図で∠</a:t>
            </a:r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の大きさを求めなさい。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D7DC88F-5576-FBBB-963E-A4BECB53F4BB}"/>
              </a:ext>
            </a:extLst>
          </p:cNvPr>
          <p:cNvSpPr txBox="1"/>
          <p:nvPr/>
        </p:nvSpPr>
        <p:spPr>
          <a:xfrm>
            <a:off x="593523" y="2430726"/>
            <a:ext cx="115984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三角形の外角は、それととなり合わない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２つの内角の和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に等しい</a:t>
            </a:r>
            <a:r>
              <a:rPr lang="ja-JP" altLang="en-US" sz="2400">
                <a:latin typeface="Cambria Math" panose="02040503050406030204" pitchFamily="18" charset="0"/>
                <a:ea typeface="メイリオ" panose="020B0604030504040204" pitchFamily="50" charset="-128"/>
              </a:rPr>
              <a:t>ことを利用する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。</a:t>
            </a:r>
            <a:endParaRPr kumimoji="1" lang="ja-JP" altLang="en-US" sz="2400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9E4E983-6F89-D07E-899A-E780084C58DA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763831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D19AE9E-5146-EAAF-FA46-7B71B62AAA5E}"/>
              </a:ext>
            </a:extLst>
          </p:cNvPr>
          <p:cNvSpPr/>
          <p:nvPr/>
        </p:nvSpPr>
        <p:spPr>
          <a:xfrm>
            <a:off x="1025745" y="1692386"/>
            <a:ext cx="11083483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それらの角のうち、下の図の</a:t>
            </a:r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a</a:t>
            </a:r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40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c</a:t>
            </a:r>
            <a:r>
              <a:rPr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のように、</a:t>
            </a:r>
            <a:endParaRPr kumimoji="1" lang="en-US" altLang="ja-JP" sz="40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向かい合っている角を </a:t>
            </a:r>
            <a:r>
              <a:rPr kumimoji="1" lang="ja-JP" altLang="en-US" sz="40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</a:t>
            </a:r>
            <a:r>
              <a:rPr kumimoji="1" lang="ja-JP" altLang="en-US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という。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CB3ACDA-5AF2-D013-75E4-7EC2CE0059C8}"/>
              </a:ext>
            </a:extLst>
          </p:cNvPr>
          <p:cNvGrpSpPr/>
          <p:nvPr/>
        </p:nvGrpSpPr>
        <p:grpSpPr>
          <a:xfrm>
            <a:off x="3738355" y="3051694"/>
            <a:ext cx="4962525" cy="3675030"/>
            <a:chOff x="3957016" y="3062096"/>
            <a:chExt cx="4962525" cy="3675030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CBCDDED2-BE37-FAA3-C3CE-1409EC4E169B}"/>
                </a:ext>
              </a:extLst>
            </p:cNvPr>
            <p:cNvGrpSpPr/>
            <p:nvPr/>
          </p:nvGrpSpPr>
          <p:grpSpPr>
            <a:xfrm>
              <a:off x="3957016" y="3062096"/>
              <a:ext cx="4962525" cy="3675030"/>
              <a:chOff x="4033838" y="3717893"/>
              <a:chExt cx="3976687" cy="2890837"/>
            </a:xfrm>
          </p:grpSpPr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E67D299E-729C-39C5-CCC2-E3F36464095E}"/>
                  </a:ext>
                </a:extLst>
              </p:cNvPr>
              <p:cNvGrpSpPr/>
              <p:nvPr/>
            </p:nvGrpSpPr>
            <p:grpSpPr>
              <a:xfrm>
                <a:off x="4164203" y="3983972"/>
                <a:ext cx="3676943" cy="2425148"/>
                <a:chOff x="4373753" y="3756992"/>
                <a:chExt cx="3676943" cy="2425148"/>
              </a:xfrm>
            </p:grpSpPr>
            <p:sp>
              <p:nvSpPr>
                <p:cNvPr id="35" name="楕円 34">
                  <a:extLst>
                    <a:ext uri="{FF2B5EF4-FFF2-40B4-BE49-F238E27FC236}">
                      <a16:creationId xmlns:a16="http://schemas.microsoft.com/office/drawing/2014/main" id="{11EF1165-D5FC-B7E4-D64D-05D73165B703}"/>
                    </a:ext>
                  </a:extLst>
                </p:cNvPr>
                <p:cNvSpPr/>
                <p:nvPr/>
              </p:nvSpPr>
              <p:spPr>
                <a:xfrm>
                  <a:off x="5657770" y="4395127"/>
                  <a:ext cx="1080000" cy="1080000"/>
                </a:xfrm>
                <a:prstGeom prst="ellipse">
                  <a:avLst/>
                </a:prstGeom>
              </p:spPr>
              <p:style>
                <a:lnRef idx="2">
                  <a:schemeClr val="accent2">
                    <a:shade val="15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36" name="グループ化 35">
                  <a:extLst>
                    <a:ext uri="{FF2B5EF4-FFF2-40B4-BE49-F238E27FC236}">
                      <a16:creationId xmlns:a16="http://schemas.microsoft.com/office/drawing/2014/main" id="{4B652E8A-16B5-1F95-26FE-6E1CD585EA20}"/>
                    </a:ext>
                  </a:extLst>
                </p:cNvPr>
                <p:cNvGrpSpPr/>
                <p:nvPr/>
              </p:nvGrpSpPr>
              <p:grpSpPr>
                <a:xfrm>
                  <a:off x="4373753" y="3756992"/>
                  <a:ext cx="3676943" cy="2425148"/>
                  <a:chOff x="4314118" y="3925957"/>
                  <a:chExt cx="3676943" cy="2425148"/>
                </a:xfrm>
              </p:grpSpPr>
              <p:cxnSp>
                <p:nvCxnSpPr>
                  <p:cNvPr id="39" name="直線コネクタ 38">
                    <a:extLst>
                      <a:ext uri="{FF2B5EF4-FFF2-40B4-BE49-F238E27FC236}">
                        <a16:creationId xmlns:a16="http://schemas.microsoft.com/office/drawing/2014/main" id="{B47DF4A7-13F6-ECE1-85C8-1D3A21D2BAB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383157" y="3925957"/>
                    <a:ext cx="3607904" cy="242514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直線コネクタ 39">
                    <a:extLst>
                      <a:ext uri="{FF2B5EF4-FFF2-40B4-BE49-F238E27FC236}">
                        <a16:creationId xmlns:a16="http://schemas.microsoft.com/office/drawing/2014/main" id="{0B70BCD8-F0D7-B10B-2386-59CC671FDF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314118" y="3925957"/>
                    <a:ext cx="3563764" cy="242514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7" name="部分円 36">
                  <a:extLst>
                    <a:ext uri="{FF2B5EF4-FFF2-40B4-BE49-F238E27FC236}">
                      <a16:creationId xmlns:a16="http://schemas.microsoft.com/office/drawing/2014/main" id="{1E60DB96-F847-C865-3A91-0940979E00CD}"/>
                    </a:ext>
                  </a:extLst>
                </p:cNvPr>
                <p:cNvSpPr/>
                <p:nvPr/>
              </p:nvSpPr>
              <p:spPr>
                <a:xfrm rot="10800000">
                  <a:off x="5675663" y="4397508"/>
                  <a:ext cx="1059727" cy="1080000"/>
                </a:xfrm>
                <a:prstGeom prst="pie">
                  <a:avLst>
                    <a:gd name="adj1" fmla="val 8734622"/>
                    <a:gd name="adj2" fmla="val 12839328"/>
                  </a:avLst>
                </a:prstGeom>
                <a:solidFill>
                  <a:srgbClr val="86D0FE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  <p:sp>
              <p:nvSpPr>
                <p:cNvPr id="38" name="部分円 37">
                  <a:extLst>
                    <a:ext uri="{FF2B5EF4-FFF2-40B4-BE49-F238E27FC236}">
                      <a16:creationId xmlns:a16="http://schemas.microsoft.com/office/drawing/2014/main" id="{0DB8935F-11C5-E9CA-EA43-1F4DBFF95CF9}"/>
                    </a:ext>
                  </a:extLst>
                </p:cNvPr>
                <p:cNvSpPr/>
                <p:nvPr/>
              </p:nvSpPr>
              <p:spPr>
                <a:xfrm>
                  <a:off x="5666501" y="4401477"/>
                  <a:ext cx="1059727" cy="1080000"/>
                </a:xfrm>
                <a:prstGeom prst="pie">
                  <a:avLst>
                    <a:gd name="adj1" fmla="val 8734622"/>
                    <a:gd name="adj2" fmla="val 12839328"/>
                  </a:avLst>
                </a:prstGeom>
                <a:solidFill>
                  <a:srgbClr val="86D0FE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</p:grp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0CC37843-80C0-9CDD-9CCD-64FD5E5E1C8D}"/>
                  </a:ext>
                </a:extLst>
              </p:cNvPr>
              <p:cNvSpPr/>
              <p:nvPr/>
            </p:nvSpPr>
            <p:spPr>
              <a:xfrm>
                <a:off x="4033838" y="3717893"/>
                <a:ext cx="3976687" cy="289083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214780D6-8A94-A0D7-22EE-A2AA96FE5AB1}"/>
                </a:ext>
              </a:extLst>
            </p:cNvPr>
            <p:cNvSpPr txBox="1"/>
            <p:nvPr/>
          </p:nvSpPr>
          <p:spPr>
            <a:xfrm>
              <a:off x="5220987" y="447126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5D5B56A1-E834-A638-FB92-28D88C71CC33}"/>
                </a:ext>
              </a:extLst>
            </p:cNvPr>
            <p:cNvSpPr txBox="1"/>
            <p:nvPr/>
          </p:nvSpPr>
          <p:spPr>
            <a:xfrm>
              <a:off x="7201801" y="447126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9192218-6801-ED7B-9F7F-221B168B7F1A}"/>
                </a:ext>
              </a:extLst>
            </p:cNvPr>
            <p:cNvSpPr txBox="1"/>
            <p:nvPr/>
          </p:nvSpPr>
          <p:spPr>
            <a:xfrm>
              <a:off x="6156389" y="568792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5EAC206-86D8-9227-8B16-0CC73265744E}"/>
              </a:ext>
            </a:extLst>
          </p:cNvPr>
          <p:cNvSpPr txBox="1"/>
          <p:nvPr/>
        </p:nvSpPr>
        <p:spPr>
          <a:xfrm>
            <a:off x="5999987" y="3593492"/>
            <a:ext cx="373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d</a:t>
            </a:r>
            <a:endParaRPr lang="ja-JP" altLang="en-US" sz="400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623C295-2B2F-8210-9452-35F5DA91619A}"/>
              </a:ext>
            </a:extLst>
          </p:cNvPr>
          <p:cNvSpPr/>
          <p:nvPr/>
        </p:nvSpPr>
        <p:spPr>
          <a:xfrm>
            <a:off x="8787034" y="6292752"/>
            <a:ext cx="3457998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b</a:t>
            </a:r>
            <a:r>
              <a:rPr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∠</a:t>
            </a:r>
            <a:r>
              <a:rPr lang="en-US" altLang="ja-JP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d</a:t>
            </a:r>
            <a:r>
              <a:rPr lang="ja-JP" altLang="en-US" sz="2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も</a:t>
            </a:r>
            <a:r>
              <a:rPr kumimoji="1" lang="ja-JP" altLang="en-US" sz="2400" b="1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</a:t>
            </a:r>
            <a:r>
              <a:rPr kumimoji="1" lang="ja-JP" altLang="en-US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である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4785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E10CBD3-5481-EA8C-7AF2-48DC1BCE3922}"/>
              </a:ext>
            </a:extLst>
          </p:cNvPr>
          <p:cNvSpPr/>
          <p:nvPr/>
        </p:nvSpPr>
        <p:spPr>
          <a:xfrm>
            <a:off x="699146" y="2576562"/>
            <a:ext cx="990453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（１）　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十二角形の内角の和を答えなさい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。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B246439-7DCA-47F6-E634-2DB258AE1B15}"/>
              </a:ext>
            </a:extLst>
          </p:cNvPr>
          <p:cNvSpPr/>
          <p:nvPr/>
        </p:nvSpPr>
        <p:spPr>
          <a:xfrm>
            <a:off x="10414535" y="144456"/>
            <a:ext cx="1657224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問</a:t>
            </a:r>
            <a:r>
              <a:rPr lang="ja-JP" altLang="en-US" sz="6000">
                <a:solidFill>
                  <a:schemeClr val="tx1"/>
                </a:solidFill>
              </a:rPr>
              <a:t>４</a:t>
            </a:r>
            <a:endParaRPr kumimoji="1" lang="en-US" altLang="ja-JP" sz="6000">
              <a:solidFill>
                <a:schemeClr val="tx1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B6F4761-10CF-FACF-ACFD-E1915EEC2BEA}"/>
              </a:ext>
            </a:extLst>
          </p:cNvPr>
          <p:cNvSpPr/>
          <p:nvPr/>
        </p:nvSpPr>
        <p:spPr>
          <a:xfrm>
            <a:off x="699145" y="4212975"/>
            <a:ext cx="11095776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（２）　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正十角形の一つの外角の大きさを答えなさい。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1395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276E097-501F-592E-5445-3985BAA1E9B9}"/>
              </a:ext>
            </a:extLst>
          </p:cNvPr>
          <p:cNvSpPr txBox="1"/>
          <p:nvPr/>
        </p:nvSpPr>
        <p:spPr>
          <a:xfrm>
            <a:off x="851089" y="2282418"/>
            <a:ext cx="1134091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en-US" altLang="ja-JP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</a:t>
            </a:r>
            <a:r>
              <a:rPr kumimoji="1"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角形の内角の和は　</a:t>
            </a:r>
            <a:r>
              <a:rPr kumimoji="1"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kumimoji="1"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n-2</a:t>
            </a:r>
            <a:r>
              <a:rPr kumimoji="1" lang="ja-JP" altLang="en-US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であるから、これを問題に当てはめる。</a:t>
            </a:r>
            <a:r>
              <a:rPr kumimoji="1"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kumimoji="1" lang="ja-JP" altLang="en-US" sz="3600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9CBB02-36CC-11A8-97A6-998064B666F0}"/>
              </a:ext>
            </a:extLst>
          </p:cNvPr>
          <p:cNvSpPr txBox="1"/>
          <p:nvPr/>
        </p:nvSpPr>
        <p:spPr>
          <a:xfrm>
            <a:off x="1982017" y="4321746"/>
            <a:ext cx="542208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n=12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なので求める式は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12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endParaRPr kumimoji="1" lang="en-US" altLang="ja-JP" sz="32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endParaRPr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180°×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12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=1800°</a:t>
            </a:r>
            <a:endParaRPr kumimoji="1" lang="ja-JP" altLang="en-US" sz="320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5C3587-39F9-61E2-0129-AEAB3FDD68F6}"/>
              </a:ext>
            </a:extLst>
          </p:cNvPr>
          <p:cNvSpPr txBox="1"/>
          <p:nvPr/>
        </p:nvSpPr>
        <p:spPr>
          <a:xfrm>
            <a:off x="7747883" y="5723912"/>
            <a:ext cx="4596517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𝑥</a:t>
            </a:r>
            <a:r>
              <a:rPr lang="en-US" altLang="ja-JP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=1800</a:t>
            </a:r>
            <a:r>
              <a:rPr kumimoji="1" lang="en-US" altLang="ja-JP" sz="4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D6A5E694-FA58-5EA2-BBE9-F6C2F1D73BF8}"/>
              </a:ext>
            </a:extLst>
          </p:cNvPr>
          <p:cNvCxnSpPr>
            <a:cxnSpLocks/>
          </p:cNvCxnSpPr>
          <p:nvPr/>
        </p:nvCxnSpPr>
        <p:spPr>
          <a:xfrm>
            <a:off x="7607300" y="6419850"/>
            <a:ext cx="3997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BF2490E-AC15-E6BF-2873-4C9FC00D27EE}"/>
              </a:ext>
            </a:extLst>
          </p:cNvPr>
          <p:cNvSpPr/>
          <p:nvPr/>
        </p:nvSpPr>
        <p:spPr bwMode="white">
          <a:xfrm>
            <a:off x="519993" y="4093146"/>
            <a:ext cx="11441417" cy="2620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6F5A48A-7FDE-014C-2F6C-8A5F26C17938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lang="en-US" altLang="ja-JP" sz="6000">
                <a:solidFill>
                  <a:schemeClr val="tx1"/>
                </a:solidFill>
              </a:rPr>
              <a:t>1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788BE7-15F0-64DE-3D37-428CBE4EB67C}"/>
              </a:ext>
            </a:extLst>
          </p:cNvPr>
          <p:cNvGrpSpPr/>
          <p:nvPr/>
        </p:nvGrpSpPr>
        <p:grpSpPr>
          <a:xfrm>
            <a:off x="120242" y="153439"/>
            <a:ext cx="8033158" cy="1442024"/>
            <a:chOff x="120242" y="153439"/>
            <a:chExt cx="8033158" cy="1442024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D654D52-A000-9F01-7E26-101BBC521DAF}"/>
                </a:ext>
              </a:extLst>
            </p:cNvPr>
            <p:cNvSpPr/>
            <p:nvPr/>
          </p:nvSpPr>
          <p:spPr>
            <a:xfrm>
              <a:off x="120242" y="153439"/>
              <a:ext cx="8033158" cy="144202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32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　角形の内角の和の性質を使って求める。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D4A8831D-7DAB-A522-CFE0-4E2DE2E50729}"/>
                </a:ext>
              </a:extLst>
            </p:cNvPr>
            <p:cNvSpPr txBox="1"/>
            <p:nvPr/>
          </p:nvSpPr>
          <p:spPr>
            <a:xfrm>
              <a:off x="256138" y="365468"/>
              <a:ext cx="52770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kumimoji="1" lang="ja-JP" altLang="en-US" sz="4800"/>
            </a:p>
          </p:txBody>
        </p:sp>
      </p:grp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67DE8F5-EA76-7A7D-D143-C8F521C30179}"/>
              </a:ext>
            </a:extLst>
          </p:cNvPr>
          <p:cNvSpPr/>
          <p:nvPr/>
        </p:nvSpPr>
        <p:spPr>
          <a:xfrm>
            <a:off x="721453" y="1746386"/>
            <a:ext cx="990453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十二角形の内角の和を答えなさい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。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B1C97B6-3949-BBA1-1739-5D6A38C6D959}"/>
              </a:ext>
            </a:extLst>
          </p:cNvPr>
          <p:cNvSpPr txBox="1"/>
          <p:nvPr/>
        </p:nvSpPr>
        <p:spPr>
          <a:xfrm>
            <a:off x="0" y="1742450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/>
              <a:t>（</a:t>
            </a:r>
            <a:r>
              <a:rPr lang="en-US" altLang="ja-JP" sz="3600"/>
              <a:t>1</a:t>
            </a:r>
            <a:r>
              <a:rPr kumimoji="1" lang="ja-JP" altLang="en-US" sz="360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76613670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9CBB02-36CC-11A8-97A6-998064B666F0}"/>
              </a:ext>
            </a:extLst>
          </p:cNvPr>
          <p:cNvSpPr txBox="1"/>
          <p:nvPr/>
        </p:nvSpPr>
        <p:spPr>
          <a:xfrm>
            <a:off x="1982017" y="4046529"/>
            <a:ext cx="542208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n=12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なので求める式は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12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endParaRPr kumimoji="1" lang="en-US" altLang="ja-JP" sz="32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endParaRPr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180°×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12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=1800°</a:t>
            </a:r>
            <a:endParaRPr kumimoji="1" lang="ja-JP" altLang="en-US" sz="320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5C3587-39F9-61E2-0129-AEAB3FDD68F6}"/>
              </a:ext>
            </a:extLst>
          </p:cNvPr>
          <p:cNvSpPr txBox="1"/>
          <p:nvPr/>
        </p:nvSpPr>
        <p:spPr>
          <a:xfrm>
            <a:off x="7747883" y="5723912"/>
            <a:ext cx="4596517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</a:t>
            </a:r>
            <a:r>
              <a:rPr lang="en-US" altLang="ja-JP" sz="4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1800</a:t>
            </a:r>
            <a:r>
              <a:rPr kumimoji="1" lang="en-US" altLang="ja-JP" sz="4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>
              <a:solidFill>
                <a:srgbClr val="FF0000"/>
              </a:solidFill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D6A5E694-FA58-5EA2-BBE9-F6C2F1D73BF8}"/>
              </a:ext>
            </a:extLst>
          </p:cNvPr>
          <p:cNvCxnSpPr>
            <a:cxnSpLocks/>
          </p:cNvCxnSpPr>
          <p:nvPr/>
        </p:nvCxnSpPr>
        <p:spPr>
          <a:xfrm>
            <a:off x="7607300" y="6419850"/>
            <a:ext cx="3997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4FE983D-E0BD-9EA2-5929-93E28B313C10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lang="en-US" altLang="ja-JP" sz="6000">
                <a:solidFill>
                  <a:schemeClr val="tx1"/>
                </a:solidFill>
              </a:rPr>
              <a:t>1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6E43E65-9259-592B-BA92-4C597625620C}"/>
              </a:ext>
            </a:extLst>
          </p:cNvPr>
          <p:cNvSpPr txBox="1"/>
          <p:nvPr/>
        </p:nvSpPr>
        <p:spPr>
          <a:xfrm>
            <a:off x="851089" y="2282418"/>
            <a:ext cx="1134091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en-US" altLang="ja-JP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</a:t>
            </a:r>
            <a:r>
              <a:rPr kumimoji="1"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角形の内角の和は　</a:t>
            </a:r>
            <a:r>
              <a:rPr kumimoji="1" lang="en-US" altLang="ja-JP" sz="3600">
                <a:latin typeface="Cambria Math" panose="02040503050406030204" pitchFamily="18" charset="0"/>
                <a:ea typeface="メイリオ" panose="020B0604030504040204" pitchFamily="50" charset="-128"/>
              </a:rPr>
              <a:t>180°</a:t>
            </a:r>
            <a:r>
              <a:rPr kumimoji="1" lang="ja-JP" altLang="en-US" sz="36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600"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kumimoji="1" lang="ja-JP" altLang="en-US" sz="3600"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kumimoji="1" lang="en-US" altLang="ja-JP" sz="3600">
                <a:latin typeface="Cambria Math" panose="02040503050406030204" pitchFamily="18" charset="0"/>
                <a:ea typeface="メイリオ" panose="020B0604030504040204" pitchFamily="50" charset="-128"/>
              </a:rPr>
              <a:t>n-2</a:t>
            </a:r>
            <a:r>
              <a:rPr kumimoji="1" lang="ja-JP" altLang="en-US" sz="3600"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であるから、これを問題に当てはめる。</a:t>
            </a:r>
            <a:r>
              <a:rPr kumimoji="1"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kumimoji="1" lang="ja-JP" altLang="en-US" sz="3600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20807B-0520-7963-04C6-5C4AB4690FC3}"/>
              </a:ext>
            </a:extLst>
          </p:cNvPr>
          <p:cNvSpPr/>
          <p:nvPr/>
        </p:nvSpPr>
        <p:spPr>
          <a:xfrm>
            <a:off x="120242" y="153439"/>
            <a:ext cx="8033158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角形の内角の和の性質を使って求める。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3E81114-3EFF-B841-BBD4-558E59E03593}"/>
              </a:ext>
            </a:extLst>
          </p:cNvPr>
          <p:cNvSpPr txBox="1"/>
          <p:nvPr/>
        </p:nvSpPr>
        <p:spPr>
          <a:xfrm>
            <a:off x="256138" y="36546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</a:t>
            </a:r>
            <a:endParaRPr kumimoji="1" lang="ja-JP" altLang="en-US" sz="480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6AF2331-7CB9-FAFF-84BB-2DE5870ED742}"/>
              </a:ext>
            </a:extLst>
          </p:cNvPr>
          <p:cNvSpPr/>
          <p:nvPr/>
        </p:nvSpPr>
        <p:spPr>
          <a:xfrm>
            <a:off x="721453" y="1746386"/>
            <a:ext cx="990453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十二角形の内角の和を答えなさい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。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C80C267-90F9-6268-55BD-6E0F1898F48E}"/>
              </a:ext>
            </a:extLst>
          </p:cNvPr>
          <p:cNvSpPr txBox="1"/>
          <p:nvPr/>
        </p:nvSpPr>
        <p:spPr>
          <a:xfrm>
            <a:off x="0" y="1742450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/>
              <a:t>（</a:t>
            </a:r>
            <a:r>
              <a:rPr lang="en-US" altLang="ja-JP" sz="3600"/>
              <a:t>1</a:t>
            </a:r>
            <a:r>
              <a:rPr kumimoji="1" lang="ja-JP" altLang="en-US" sz="360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4861079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B6F4761-10CF-FACF-ACFD-E1915EEC2BEA}"/>
              </a:ext>
            </a:extLst>
          </p:cNvPr>
          <p:cNvSpPr/>
          <p:nvPr/>
        </p:nvSpPr>
        <p:spPr>
          <a:xfrm>
            <a:off x="865634" y="1711332"/>
            <a:ext cx="11095776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正十角形の一つの外角の大きさを答えなさい。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>
              <a:solidFill>
                <a:schemeClr val="tx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1101427-D3E0-D931-4A21-F12779B0EED3}"/>
              </a:ext>
            </a:extLst>
          </p:cNvPr>
          <p:cNvSpPr/>
          <p:nvPr/>
        </p:nvSpPr>
        <p:spPr>
          <a:xfrm>
            <a:off x="120242" y="153439"/>
            <a:ext cx="8033857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多角形の外角の和の性質を使って求める。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37B635-2718-CA6D-E3C0-BEC12BDFA83B}"/>
              </a:ext>
            </a:extLst>
          </p:cNvPr>
          <p:cNvSpPr txBox="1"/>
          <p:nvPr/>
        </p:nvSpPr>
        <p:spPr>
          <a:xfrm>
            <a:off x="620499" y="2348680"/>
            <a:ext cx="11340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多角形の外角の和は </a:t>
            </a:r>
            <a:r>
              <a:rPr kumimoji="1"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360°</a:t>
            </a:r>
            <a:r>
              <a:rPr kumimoji="1"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であるから、これを問題に当てはめる。</a:t>
            </a:r>
            <a:r>
              <a:rPr kumimoji="1"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kumimoji="1" lang="ja-JP" altLang="en-US" sz="360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29E159-29B8-3265-E9ED-9FA92F1C61D7}"/>
              </a:ext>
            </a:extLst>
          </p:cNvPr>
          <p:cNvSpPr txBox="1"/>
          <p:nvPr/>
        </p:nvSpPr>
        <p:spPr>
          <a:xfrm>
            <a:off x="1982017" y="4046529"/>
            <a:ext cx="542208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n=12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なので求める式は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180°×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12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endParaRPr kumimoji="1" lang="en-US" altLang="ja-JP" sz="32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である。</a:t>
            </a:r>
            <a:endParaRPr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180°×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（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12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-2</a:t>
            </a:r>
            <a:r>
              <a:rPr kumimoji="1"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）</a:t>
            </a:r>
            <a:r>
              <a:rPr kumimoji="1"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=1800°</a:t>
            </a:r>
            <a:endParaRPr kumimoji="1" lang="ja-JP" altLang="en-US" sz="3200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6D893C-A153-D01A-8C9D-9C1B2FFB954C}"/>
              </a:ext>
            </a:extLst>
          </p:cNvPr>
          <p:cNvSpPr txBox="1"/>
          <p:nvPr/>
        </p:nvSpPr>
        <p:spPr>
          <a:xfrm>
            <a:off x="7747883" y="5723912"/>
            <a:ext cx="4596517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𝑥</a:t>
            </a:r>
            <a:r>
              <a:rPr lang="en-US" altLang="ja-JP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=1800</a:t>
            </a:r>
            <a:r>
              <a:rPr kumimoji="1" lang="en-US" altLang="ja-JP" sz="4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6DA5274-47D6-21CA-D8DA-1E3CF3471F55}"/>
              </a:ext>
            </a:extLst>
          </p:cNvPr>
          <p:cNvCxnSpPr>
            <a:cxnSpLocks/>
          </p:cNvCxnSpPr>
          <p:nvPr/>
        </p:nvCxnSpPr>
        <p:spPr>
          <a:xfrm>
            <a:off x="7607300" y="6419850"/>
            <a:ext cx="3997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BD56279-6AB3-D89A-3189-082346939CD4}"/>
              </a:ext>
            </a:extLst>
          </p:cNvPr>
          <p:cNvSpPr/>
          <p:nvPr/>
        </p:nvSpPr>
        <p:spPr bwMode="white">
          <a:xfrm>
            <a:off x="519993" y="4105846"/>
            <a:ext cx="11441417" cy="2620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71558F9-A626-2D3E-A959-B4582A743B1C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0764A9C-B6A6-B519-408C-F1DBCF53E92A}"/>
              </a:ext>
            </a:extLst>
          </p:cNvPr>
          <p:cNvSpPr txBox="1"/>
          <p:nvPr/>
        </p:nvSpPr>
        <p:spPr>
          <a:xfrm>
            <a:off x="0" y="1742450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/>
              <a:t>（</a:t>
            </a:r>
            <a:r>
              <a:rPr kumimoji="1" lang="en-US" altLang="ja-JP" sz="3600"/>
              <a:t>2</a:t>
            </a:r>
            <a:r>
              <a:rPr kumimoji="1" lang="ja-JP" altLang="en-US" sz="360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84249671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29E159-29B8-3265-E9ED-9FA92F1C61D7}"/>
              </a:ext>
            </a:extLst>
          </p:cNvPr>
          <p:cNvSpPr txBox="1"/>
          <p:nvPr/>
        </p:nvSpPr>
        <p:spPr>
          <a:xfrm>
            <a:off x="1385117" y="3779758"/>
            <a:ext cx="10806883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正十角形の</a:t>
            </a:r>
            <a:r>
              <a:rPr lang="en-US" altLang="ja-JP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つの外角を</a:t>
            </a:r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とすると以下の式が成り立つ。</a:t>
            </a:r>
            <a:endParaRPr lang="en-US" altLang="ja-JP" sz="320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3200">
                <a:latin typeface="Cambria Math" panose="02040503050406030204" pitchFamily="18" charset="0"/>
                <a:ea typeface="メイリオ" panose="020B0604030504040204" pitchFamily="50" charset="-128"/>
              </a:rPr>
              <a:t>　　</a:t>
            </a:r>
            <a:r>
              <a:rPr lang="ja-JP" altLang="en-US" sz="4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 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×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10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360°</a:t>
            </a:r>
          </a:p>
          <a:p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　</a:t>
            </a:r>
            <a:r>
              <a:rPr lang="ja-JP" altLang="en-US" sz="4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＝</a:t>
            </a:r>
            <a:r>
              <a:rPr lang="en-US" altLang="ja-JP" sz="32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36°</a:t>
            </a:r>
            <a:endParaRPr lang="ja-JP" altLang="en-US" sz="3200">
              <a:solidFill>
                <a:srgbClr val="FF0000"/>
              </a:solidFill>
            </a:endParaRPr>
          </a:p>
          <a:p>
            <a:endParaRPr lang="en-US" altLang="ja-JP" sz="3200"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6D893C-A153-D01A-8C9D-9C1B2FFB954C}"/>
              </a:ext>
            </a:extLst>
          </p:cNvPr>
          <p:cNvSpPr txBox="1"/>
          <p:nvPr/>
        </p:nvSpPr>
        <p:spPr>
          <a:xfrm>
            <a:off x="7747883" y="5723912"/>
            <a:ext cx="4596517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答え　𝑥</a:t>
            </a:r>
            <a:r>
              <a:rPr lang="en-US" altLang="ja-JP" sz="4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en-US" altLang="ja-JP" sz="44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36</a:t>
            </a:r>
            <a:r>
              <a:rPr kumimoji="1" lang="en-US" altLang="ja-JP" sz="4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lang="ja-JP" altLang="en-US" sz="4400">
              <a:solidFill>
                <a:srgbClr val="FF0000"/>
              </a:solidFill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6DA5274-47D6-21CA-D8DA-1E3CF3471F55}"/>
              </a:ext>
            </a:extLst>
          </p:cNvPr>
          <p:cNvCxnSpPr>
            <a:cxnSpLocks/>
          </p:cNvCxnSpPr>
          <p:nvPr/>
        </p:nvCxnSpPr>
        <p:spPr>
          <a:xfrm>
            <a:off x="7607300" y="6419850"/>
            <a:ext cx="3997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8484BA7-92DB-26E0-01DA-2E27AF3FC095}"/>
              </a:ext>
            </a:extLst>
          </p:cNvPr>
          <p:cNvSpPr/>
          <p:nvPr/>
        </p:nvSpPr>
        <p:spPr>
          <a:xfrm>
            <a:off x="120242" y="153439"/>
            <a:ext cx="8033857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多角形の外角の和の性質を使って求める。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6684458-B502-A1A9-B2C0-3E6BAE13A3B3}"/>
              </a:ext>
            </a:extLst>
          </p:cNvPr>
          <p:cNvSpPr/>
          <p:nvPr/>
        </p:nvSpPr>
        <p:spPr>
          <a:xfrm>
            <a:off x="8242300" y="144456"/>
            <a:ext cx="3829459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</a:rPr>
              <a:t>答（</a:t>
            </a:r>
            <a:r>
              <a:rPr kumimoji="1" lang="en-US" altLang="ja-JP" sz="6000">
                <a:solidFill>
                  <a:schemeClr val="tx1"/>
                </a:solidFill>
              </a:rPr>
              <a:t>2</a:t>
            </a:r>
            <a:r>
              <a:rPr kumimoji="1" lang="ja-JP" altLang="en-US" sz="600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4FD128-BFAA-D729-5DC9-BF7B300D0B50}"/>
              </a:ext>
            </a:extLst>
          </p:cNvPr>
          <p:cNvSpPr txBox="1"/>
          <p:nvPr/>
        </p:nvSpPr>
        <p:spPr>
          <a:xfrm>
            <a:off x="620499" y="2348680"/>
            <a:ext cx="11340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多角形の外角の和は </a:t>
            </a:r>
            <a:r>
              <a:rPr kumimoji="1" lang="en-US" altLang="ja-JP" sz="3600">
                <a:latin typeface="Cambria Math" panose="02040503050406030204" pitchFamily="18" charset="0"/>
                <a:ea typeface="メイリオ" panose="020B0604030504040204" pitchFamily="50" charset="-128"/>
              </a:rPr>
              <a:t>360°</a:t>
            </a:r>
            <a:r>
              <a:rPr kumimoji="1"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であるから、これを問題に当てはめる。</a:t>
            </a:r>
            <a:r>
              <a:rPr kumimoji="1" lang="en-US" altLang="ja-JP" sz="36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endParaRPr kumimoji="1" lang="ja-JP" altLang="en-US" sz="360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C2C285F-D123-E842-8145-9EED37AE6618}"/>
              </a:ext>
            </a:extLst>
          </p:cNvPr>
          <p:cNvSpPr/>
          <p:nvPr/>
        </p:nvSpPr>
        <p:spPr>
          <a:xfrm>
            <a:off x="865634" y="1711332"/>
            <a:ext cx="11095776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32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　</a:t>
            </a:r>
            <a:r>
              <a:rPr lang="ja-JP" altLang="en-US" sz="3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正十角形の一つの外角の大きさを答えなさい。</a:t>
            </a:r>
            <a:r>
              <a:rPr lang="ja-JP" altLang="en-US" sz="36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　</a:t>
            </a:r>
            <a:endParaRPr lang="ja-JP" altLang="en-US" sz="320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31393C-9619-7581-7B81-0AAF73EEBA30}"/>
              </a:ext>
            </a:extLst>
          </p:cNvPr>
          <p:cNvSpPr txBox="1"/>
          <p:nvPr/>
        </p:nvSpPr>
        <p:spPr>
          <a:xfrm>
            <a:off x="0" y="1742450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/>
              <a:t>（</a:t>
            </a:r>
            <a:r>
              <a:rPr kumimoji="1" lang="en-US" altLang="ja-JP" sz="3600"/>
              <a:t>2</a:t>
            </a:r>
            <a:r>
              <a:rPr kumimoji="1" lang="ja-JP" altLang="en-US" sz="360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92639705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4586E1E-E444-055C-B05E-22649FCDACE3}"/>
              </a:ext>
            </a:extLst>
          </p:cNvPr>
          <p:cNvGrpSpPr/>
          <p:nvPr/>
        </p:nvGrpSpPr>
        <p:grpSpPr>
          <a:xfrm>
            <a:off x="0" y="0"/>
            <a:ext cx="12282816" cy="6920917"/>
            <a:chOff x="0" y="0"/>
            <a:chExt cx="12282816" cy="6920917"/>
          </a:xfrm>
        </p:grpSpPr>
        <p:pic>
          <p:nvPicPr>
            <p:cNvPr id="2050" name="Picture 2" descr="水準器, 道具, 赤, コードバランス, 孤立しました">
              <a:extLst>
                <a:ext uri="{FF2B5EF4-FFF2-40B4-BE49-F238E27FC236}">
                  <a16:creationId xmlns:a16="http://schemas.microsoft.com/office/drawing/2014/main" id="{F0EBEE79-4179-6E6B-DF01-50FB91FF8D5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541" b="27867"/>
            <a:stretch/>
          </p:blipFill>
          <p:spPr bwMode="auto">
            <a:xfrm>
              <a:off x="1642270" y="119029"/>
              <a:ext cx="8907458" cy="2815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ED589EAC-966D-35D1-DB9B-CD1A5C89A880}"/>
                </a:ext>
              </a:extLst>
            </p:cNvPr>
            <p:cNvSpPr/>
            <p:nvPr/>
          </p:nvSpPr>
          <p:spPr>
            <a:xfrm>
              <a:off x="90815" y="0"/>
              <a:ext cx="12192001" cy="6920917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18E13EB2-A329-4F3E-A22D-A60F738AA853}"/>
                </a:ext>
              </a:extLst>
            </p:cNvPr>
            <p:cNvGrpSpPr/>
            <p:nvPr/>
          </p:nvGrpSpPr>
          <p:grpSpPr>
            <a:xfrm>
              <a:off x="0" y="2973881"/>
              <a:ext cx="12192001" cy="3884119"/>
              <a:chOff x="-1" y="2370275"/>
              <a:chExt cx="12192001" cy="3884119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0" y="2370275"/>
                <a:ext cx="12192000" cy="204919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1442668" y="2449316"/>
                <a:ext cx="9033242" cy="22159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3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平行と合同</a:t>
                </a:r>
                <a:endParaRPr lang="ja-JP" altLang="en-US" sz="13800" dirty="0"/>
              </a:p>
            </p:txBody>
          </p:sp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5B3EFC78-60BF-41B6-A84E-82FDFEB87992}"/>
                  </a:ext>
                </a:extLst>
              </p:cNvPr>
              <p:cNvSpPr/>
              <p:nvPr/>
            </p:nvSpPr>
            <p:spPr>
              <a:xfrm>
                <a:off x="-1" y="4733330"/>
                <a:ext cx="12191999" cy="144202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kumimoji="1" lang="ja-JP" altLang="en-US" sz="60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平行線と角</a:t>
                </a:r>
                <a:endParaRPr kumimoji="1" lang="ja-JP" altLang="en-US" sz="6000" dirty="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endParaRPr>
              </a:p>
            </p:txBody>
          </p: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8BB00730-F74D-C6BB-7C36-D427B259148A}"/>
                  </a:ext>
                </a:extLst>
              </p:cNvPr>
              <p:cNvSpPr/>
              <p:nvPr/>
            </p:nvSpPr>
            <p:spPr>
              <a:xfrm>
                <a:off x="10350126" y="4812370"/>
                <a:ext cx="1696714" cy="144202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r>
                  <a:rPr lang="ja-JP" altLang="en-US" sz="400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おわり</a:t>
                </a:r>
                <a:endParaRPr lang="en-US" altLang="ja-JP" sz="4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611563B-8D7D-F577-D53C-56C5D567913A}"/>
              </a:ext>
            </a:extLst>
          </p:cNvPr>
          <p:cNvSpPr txBox="1"/>
          <p:nvPr/>
        </p:nvSpPr>
        <p:spPr>
          <a:xfrm>
            <a:off x="10903841" y="6398378"/>
            <a:ext cx="114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＃水平器</a:t>
            </a:r>
            <a:endParaRPr lang="ja-JP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32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D19AE9E-5146-EAAF-FA46-7B71B62AAA5E}"/>
              </a:ext>
            </a:extLst>
          </p:cNvPr>
          <p:cNvSpPr/>
          <p:nvPr/>
        </p:nvSpPr>
        <p:spPr>
          <a:xfrm>
            <a:off x="3498659" y="1755609"/>
            <a:ext cx="5876930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ja-JP" altLang="en-US" sz="5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対頂角は 等しい。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8C3A1E3-5E54-D5BE-1A23-AD6B1D60F582}"/>
              </a:ext>
            </a:extLst>
          </p:cNvPr>
          <p:cNvGrpSpPr/>
          <p:nvPr/>
        </p:nvGrpSpPr>
        <p:grpSpPr>
          <a:xfrm>
            <a:off x="3642701" y="2753394"/>
            <a:ext cx="4962525" cy="3675030"/>
            <a:chOff x="3738355" y="3051694"/>
            <a:chExt cx="4962525" cy="3675030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CCB3ACDA-5AF2-D013-75E4-7EC2CE0059C8}"/>
                </a:ext>
              </a:extLst>
            </p:cNvPr>
            <p:cNvGrpSpPr/>
            <p:nvPr/>
          </p:nvGrpSpPr>
          <p:grpSpPr>
            <a:xfrm>
              <a:off x="3738355" y="3051694"/>
              <a:ext cx="4962525" cy="3675030"/>
              <a:chOff x="3957016" y="3062096"/>
              <a:chExt cx="4962525" cy="3675030"/>
            </a:xfrm>
          </p:grpSpPr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CBCDDED2-BE37-FAA3-C3CE-1409EC4E169B}"/>
                  </a:ext>
                </a:extLst>
              </p:cNvPr>
              <p:cNvGrpSpPr/>
              <p:nvPr/>
            </p:nvGrpSpPr>
            <p:grpSpPr>
              <a:xfrm>
                <a:off x="3957016" y="3062096"/>
                <a:ext cx="4962525" cy="3675030"/>
                <a:chOff x="4033838" y="3717893"/>
                <a:chExt cx="3976687" cy="2890837"/>
              </a:xfrm>
            </p:grpSpPr>
            <p:grpSp>
              <p:nvGrpSpPr>
                <p:cNvPr id="33" name="グループ化 32">
                  <a:extLst>
                    <a:ext uri="{FF2B5EF4-FFF2-40B4-BE49-F238E27FC236}">
                      <a16:creationId xmlns:a16="http://schemas.microsoft.com/office/drawing/2014/main" id="{E67D299E-729C-39C5-CCC2-E3F36464095E}"/>
                    </a:ext>
                  </a:extLst>
                </p:cNvPr>
                <p:cNvGrpSpPr/>
                <p:nvPr/>
              </p:nvGrpSpPr>
              <p:grpSpPr>
                <a:xfrm>
                  <a:off x="4164203" y="3983972"/>
                  <a:ext cx="3676943" cy="2425148"/>
                  <a:chOff x="4373753" y="3756992"/>
                  <a:chExt cx="3676943" cy="2425148"/>
                </a:xfrm>
              </p:grpSpPr>
              <p:sp>
                <p:nvSpPr>
                  <p:cNvPr id="35" name="楕円 34">
                    <a:extLst>
                      <a:ext uri="{FF2B5EF4-FFF2-40B4-BE49-F238E27FC236}">
                        <a16:creationId xmlns:a16="http://schemas.microsoft.com/office/drawing/2014/main" id="{11EF1165-D5FC-B7E4-D64D-05D73165B703}"/>
                      </a:ext>
                    </a:extLst>
                  </p:cNvPr>
                  <p:cNvSpPr/>
                  <p:nvPr/>
                </p:nvSpPr>
                <p:spPr>
                  <a:xfrm>
                    <a:off x="5657770" y="4395127"/>
                    <a:ext cx="1080000" cy="1080000"/>
                  </a:xfrm>
                  <a:prstGeom prst="ellipse">
                    <a:avLst/>
                  </a:prstGeom>
                </p:spPr>
                <p:style>
                  <a:lnRef idx="2">
                    <a:schemeClr val="accent2">
                      <a:shade val="15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36" name="グループ化 35">
                    <a:extLst>
                      <a:ext uri="{FF2B5EF4-FFF2-40B4-BE49-F238E27FC236}">
                        <a16:creationId xmlns:a16="http://schemas.microsoft.com/office/drawing/2014/main" id="{4B652E8A-16B5-1F95-26FE-6E1CD585EA20}"/>
                      </a:ext>
                    </a:extLst>
                  </p:cNvPr>
                  <p:cNvGrpSpPr/>
                  <p:nvPr/>
                </p:nvGrpSpPr>
                <p:grpSpPr>
                  <a:xfrm>
                    <a:off x="4373753" y="3756992"/>
                    <a:ext cx="3676943" cy="2425148"/>
                    <a:chOff x="4314118" y="3925957"/>
                    <a:chExt cx="3676943" cy="2425148"/>
                  </a:xfrm>
                </p:grpSpPr>
                <p:cxnSp>
                  <p:nvCxnSpPr>
                    <p:cNvPr id="39" name="直線コネクタ 38">
                      <a:extLst>
                        <a:ext uri="{FF2B5EF4-FFF2-40B4-BE49-F238E27FC236}">
                          <a16:creationId xmlns:a16="http://schemas.microsoft.com/office/drawing/2014/main" id="{B47DF4A7-13F6-ECE1-85C8-1D3A21D2BAB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383157" y="3925957"/>
                      <a:ext cx="3607904" cy="242514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直線コネクタ 39">
                      <a:extLst>
                        <a:ext uri="{FF2B5EF4-FFF2-40B4-BE49-F238E27FC236}">
                          <a16:creationId xmlns:a16="http://schemas.microsoft.com/office/drawing/2014/main" id="{0B70BCD8-F0D7-B10B-2386-59CC671FDF7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4314118" y="3925957"/>
                      <a:ext cx="3563764" cy="242514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7" name="部分円 36">
                    <a:extLst>
                      <a:ext uri="{FF2B5EF4-FFF2-40B4-BE49-F238E27FC236}">
                        <a16:creationId xmlns:a16="http://schemas.microsoft.com/office/drawing/2014/main" id="{1E60DB96-F847-C865-3A91-0940979E00CD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675663" y="4397508"/>
                    <a:ext cx="1059727" cy="1080000"/>
                  </a:xfrm>
                  <a:prstGeom prst="pie">
                    <a:avLst>
                      <a:gd name="adj1" fmla="val 8734622"/>
                      <a:gd name="adj2" fmla="val 12839328"/>
                    </a:avLst>
                  </a:prstGeom>
                  <a:solidFill>
                    <a:srgbClr val="86D0FE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chemeClr val="tx1"/>
                      </a:solidFill>
                      <a:highlight>
                        <a:srgbClr val="00FFFF"/>
                      </a:highlight>
                    </a:endParaRPr>
                  </a:p>
                </p:txBody>
              </p:sp>
              <p:sp>
                <p:nvSpPr>
                  <p:cNvPr id="38" name="部分円 37">
                    <a:extLst>
                      <a:ext uri="{FF2B5EF4-FFF2-40B4-BE49-F238E27FC236}">
                        <a16:creationId xmlns:a16="http://schemas.microsoft.com/office/drawing/2014/main" id="{0DB8935F-11C5-E9CA-EA43-1F4DBFF95CF9}"/>
                      </a:ext>
                    </a:extLst>
                  </p:cNvPr>
                  <p:cNvSpPr/>
                  <p:nvPr/>
                </p:nvSpPr>
                <p:spPr>
                  <a:xfrm>
                    <a:off x="5666501" y="4401477"/>
                    <a:ext cx="1059727" cy="1080000"/>
                  </a:xfrm>
                  <a:prstGeom prst="pie">
                    <a:avLst>
                      <a:gd name="adj1" fmla="val 8734622"/>
                      <a:gd name="adj2" fmla="val 12839328"/>
                    </a:avLst>
                  </a:prstGeom>
                  <a:solidFill>
                    <a:srgbClr val="86D0FE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chemeClr val="tx1"/>
                      </a:solidFill>
                      <a:highlight>
                        <a:srgbClr val="00FFFF"/>
                      </a:highlight>
                    </a:endParaRPr>
                  </a:p>
                </p:txBody>
              </p:sp>
            </p:grpSp>
            <p:sp>
              <p:nvSpPr>
                <p:cNvPr id="34" name="正方形/長方形 33">
                  <a:extLst>
                    <a:ext uri="{FF2B5EF4-FFF2-40B4-BE49-F238E27FC236}">
                      <a16:creationId xmlns:a16="http://schemas.microsoft.com/office/drawing/2014/main" id="{0CC37843-80C0-9CDD-9CCD-64FD5E5E1C8D}"/>
                    </a:ext>
                  </a:extLst>
                </p:cNvPr>
                <p:cNvSpPr/>
                <p:nvPr/>
              </p:nvSpPr>
              <p:spPr>
                <a:xfrm>
                  <a:off x="4033838" y="3717893"/>
                  <a:ext cx="3976687" cy="2890837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14780D6-8A94-A0D7-22EE-A2AA96FE5AB1}"/>
                  </a:ext>
                </a:extLst>
              </p:cNvPr>
              <p:cNvSpPr txBox="1"/>
              <p:nvPr/>
            </p:nvSpPr>
            <p:spPr>
              <a:xfrm>
                <a:off x="5220987" y="4471260"/>
                <a:ext cx="37385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a</a:t>
                </a:r>
                <a:endParaRPr lang="ja-JP" altLang="en-US" sz="4000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D5B56A1-E834-A638-FB92-28D88C71CC33}"/>
                  </a:ext>
                </a:extLst>
              </p:cNvPr>
              <p:cNvSpPr txBox="1"/>
              <p:nvPr/>
            </p:nvSpPr>
            <p:spPr>
              <a:xfrm>
                <a:off x="7201801" y="4471260"/>
                <a:ext cx="37385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c</a:t>
                </a:r>
                <a:endParaRPr lang="ja-JP" altLang="en-US" sz="4000"/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9192218-6801-ED7B-9F7F-221B168B7F1A}"/>
                  </a:ext>
                </a:extLst>
              </p:cNvPr>
              <p:cNvSpPr txBox="1"/>
              <p:nvPr/>
            </p:nvSpPr>
            <p:spPr>
              <a:xfrm>
                <a:off x="6156389" y="5687920"/>
                <a:ext cx="37385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b</a:t>
                </a:r>
                <a:endParaRPr lang="ja-JP" altLang="en-US" sz="4000"/>
              </a:p>
            </p:txBody>
          </p:sp>
        </p:grp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F5EAC206-86D8-9227-8B16-0CC73265744E}"/>
                </a:ext>
              </a:extLst>
            </p:cNvPr>
            <p:cNvSpPr txBox="1"/>
            <p:nvPr/>
          </p:nvSpPr>
          <p:spPr>
            <a:xfrm>
              <a:off x="5999987" y="3593492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d</a:t>
              </a:r>
              <a:endParaRPr lang="ja-JP" altLang="en-US" sz="4000"/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452405-1326-22D9-15F4-C541D482809F}"/>
              </a:ext>
            </a:extLst>
          </p:cNvPr>
          <p:cNvSpPr/>
          <p:nvPr/>
        </p:nvSpPr>
        <p:spPr>
          <a:xfrm>
            <a:off x="6450800" y="1740775"/>
            <a:ext cx="2421126" cy="89353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>
                <a:solidFill>
                  <a:srgbClr val="FF0000"/>
                </a:solidFill>
              </a:rPr>
              <a:t>?</a:t>
            </a:r>
            <a:endParaRPr kumimoji="1" lang="ja-JP" altLang="en-US" sz="4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598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8C3A1E3-5E54-D5BE-1A23-AD6B1D60F582}"/>
              </a:ext>
            </a:extLst>
          </p:cNvPr>
          <p:cNvGrpSpPr/>
          <p:nvPr/>
        </p:nvGrpSpPr>
        <p:grpSpPr>
          <a:xfrm>
            <a:off x="3642701" y="2753394"/>
            <a:ext cx="4962525" cy="3675030"/>
            <a:chOff x="3738355" y="3051694"/>
            <a:chExt cx="4962525" cy="3675030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CCB3ACDA-5AF2-D013-75E4-7EC2CE0059C8}"/>
                </a:ext>
              </a:extLst>
            </p:cNvPr>
            <p:cNvGrpSpPr/>
            <p:nvPr/>
          </p:nvGrpSpPr>
          <p:grpSpPr>
            <a:xfrm>
              <a:off x="3738355" y="3051694"/>
              <a:ext cx="4962525" cy="3675030"/>
              <a:chOff x="3957016" y="3062096"/>
              <a:chExt cx="4962525" cy="3675030"/>
            </a:xfrm>
          </p:grpSpPr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CBCDDED2-BE37-FAA3-C3CE-1409EC4E169B}"/>
                  </a:ext>
                </a:extLst>
              </p:cNvPr>
              <p:cNvGrpSpPr/>
              <p:nvPr/>
            </p:nvGrpSpPr>
            <p:grpSpPr>
              <a:xfrm>
                <a:off x="3957016" y="3062096"/>
                <a:ext cx="4962525" cy="3675030"/>
                <a:chOff x="4033838" y="3717893"/>
                <a:chExt cx="3976687" cy="2890837"/>
              </a:xfrm>
            </p:grpSpPr>
            <p:grpSp>
              <p:nvGrpSpPr>
                <p:cNvPr id="33" name="グループ化 32">
                  <a:extLst>
                    <a:ext uri="{FF2B5EF4-FFF2-40B4-BE49-F238E27FC236}">
                      <a16:creationId xmlns:a16="http://schemas.microsoft.com/office/drawing/2014/main" id="{E67D299E-729C-39C5-CCC2-E3F36464095E}"/>
                    </a:ext>
                  </a:extLst>
                </p:cNvPr>
                <p:cNvGrpSpPr/>
                <p:nvPr/>
              </p:nvGrpSpPr>
              <p:grpSpPr>
                <a:xfrm>
                  <a:off x="4164203" y="3983972"/>
                  <a:ext cx="3676943" cy="2425148"/>
                  <a:chOff x="4373753" y="3756992"/>
                  <a:chExt cx="3676943" cy="2425148"/>
                </a:xfrm>
              </p:grpSpPr>
              <p:sp>
                <p:nvSpPr>
                  <p:cNvPr id="35" name="楕円 34">
                    <a:extLst>
                      <a:ext uri="{FF2B5EF4-FFF2-40B4-BE49-F238E27FC236}">
                        <a16:creationId xmlns:a16="http://schemas.microsoft.com/office/drawing/2014/main" id="{11EF1165-D5FC-B7E4-D64D-05D73165B703}"/>
                      </a:ext>
                    </a:extLst>
                  </p:cNvPr>
                  <p:cNvSpPr/>
                  <p:nvPr/>
                </p:nvSpPr>
                <p:spPr>
                  <a:xfrm>
                    <a:off x="5780168" y="4500185"/>
                    <a:ext cx="805772" cy="841085"/>
                  </a:xfrm>
                  <a:prstGeom prst="ellipse">
                    <a:avLst/>
                  </a:prstGeom>
                  <a:noFill/>
                  <a:ln w="60325" cmpd="dbl">
                    <a:solidFill>
                      <a:srgbClr val="FF0000"/>
                    </a:solidFill>
                  </a:ln>
                </p:spPr>
                <p:style>
                  <a:lnRef idx="2">
                    <a:schemeClr val="accent2">
                      <a:shade val="15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36" name="グループ化 35">
                    <a:extLst>
                      <a:ext uri="{FF2B5EF4-FFF2-40B4-BE49-F238E27FC236}">
                        <a16:creationId xmlns:a16="http://schemas.microsoft.com/office/drawing/2014/main" id="{4B652E8A-16B5-1F95-26FE-6E1CD585EA20}"/>
                      </a:ext>
                    </a:extLst>
                  </p:cNvPr>
                  <p:cNvGrpSpPr/>
                  <p:nvPr/>
                </p:nvGrpSpPr>
                <p:grpSpPr>
                  <a:xfrm>
                    <a:off x="4373753" y="3756992"/>
                    <a:ext cx="3676943" cy="2425148"/>
                    <a:chOff x="4314118" y="3925957"/>
                    <a:chExt cx="3676943" cy="2425148"/>
                  </a:xfrm>
                </p:grpSpPr>
                <p:cxnSp>
                  <p:nvCxnSpPr>
                    <p:cNvPr id="39" name="直線コネクタ 38">
                      <a:extLst>
                        <a:ext uri="{FF2B5EF4-FFF2-40B4-BE49-F238E27FC236}">
                          <a16:creationId xmlns:a16="http://schemas.microsoft.com/office/drawing/2014/main" id="{B47DF4A7-13F6-ECE1-85C8-1D3A21D2BAB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383157" y="3925957"/>
                      <a:ext cx="3607904" cy="242514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直線コネクタ 39">
                      <a:extLst>
                        <a:ext uri="{FF2B5EF4-FFF2-40B4-BE49-F238E27FC236}">
                          <a16:creationId xmlns:a16="http://schemas.microsoft.com/office/drawing/2014/main" id="{0B70BCD8-F0D7-B10B-2386-59CC671FDF7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4314118" y="3925957"/>
                      <a:ext cx="3563764" cy="242514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7" name="部分円 36">
                    <a:extLst>
                      <a:ext uri="{FF2B5EF4-FFF2-40B4-BE49-F238E27FC236}">
                        <a16:creationId xmlns:a16="http://schemas.microsoft.com/office/drawing/2014/main" id="{1E60DB96-F847-C865-3A91-0940979E00CD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675662" y="4397508"/>
                    <a:ext cx="1077275" cy="1080000"/>
                  </a:xfrm>
                  <a:prstGeom prst="pie">
                    <a:avLst>
                      <a:gd name="adj1" fmla="val 8734622"/>
                      <a:gd name="adj2" fmla="val 12839328"/>
                    </a:avLst>
                  </a:prstGeom>
                  <a:solidFill>
                    <a:schemeClr val="bg1"/>
                  </a:solidFill>
                  <a:ln w="25400"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chemeClr val="tx1"/>
                      </a:solidFill>
                      <a:highlight>
                        <a:srgbClr val="00FFFF"/>
                      </a:highlight>
                    </a:endParaRPr>
                  </a:p>
                </p:txBody>
              </p:sp>
              <p:sp>
                <p:nvSpPr>
                  <p:cNvPr id="38" name="部分円 37">
                    <a:extLst>
                      <a:ext uri="{FF2B5EF4-FFF2-40B4-BE49-F238E27FC236}">
                        <a16:creationId xmlns:a16="http://schemas.microsoft.com/office/drawing/2014/main" id="{0DB8935F-11C5-E9CA-EA43-1F4DBFF95CF9}"/>
                      </a:ext>
                    </a:extLst>
                  </p:cNvPr>
                  <p:cNvSpPr/>
                  <p:nvPr/>
                </p:nvSpPr>
                <p:spPr>
                  <a:xfrm>
                    <a:off x="5647511" y="4401477"/>
                    <a:ext cx="1086349" cy="1080000"/>
                  </a:xfrm>
                  <a:prstGeom prst="pie">
                    <a:avLst>
                      <a:gd name="adj1" fmla="val 8734622"/>
                      <a:gd name="adj2" fmla="val 12861619"/>
                    </a:avLst>
                  </a:prstGeom>
                  <a:solidFill>
                    <a:schemeClr val="bg1"/>
                  </a:solidFill>
                  <a:ln w="25400"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>
                      <a:solidFill>
                        <a:schemeClr val="tx1"/>
                      </a:solidFill>
                      <a:highlight>
                        <a:srgbClr val="00FFFF"/>
                      </a:highlight>
                    </a:endParaRPr>
                  </a:p>
                </p:txBody>
              </p:sp>
            </p:grpSp>
            <p:sp>
              <p:nvSpPr>
                <p:cNvPr id="34" name="正方形/長方形 33">
                  <a:extLst>
                    <a:ext uri="{FF2B5EF4-FFF2-40B4-BE49-F238E27FC236}">
                      <a16:creationId xmlns:a16="http://schemas.microsoft.com/office/drawing/2014/main" id="{0CC37843-80C0-9CDD-9CCD-64FD5E5E1C8D}"/>
                    </a:ext>
                  </a:extLst>
                </p:cNvPr>
                <p:cNvSpPr/>
                <p:nvPr/>
              </p:nvSpPr>
              <p:spPr>
                <a:xfrm>
                  <a:off x="4033838" y="3717893"/>
                  <a:ext cx="3976687" cy="2890837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14780D6-8A94-A0D7-22EE-A2AA96FE5AB1}"/>
                  </a:ext>
                </a:extLst>
              </p:cNvPr>
              <p:cNvSpPr txBox="1"/>
              <p:nvPr/>
            </p:nvSpPr>
            <p:spPr>
              <a:xfrm>
                <a:off x="5220987" y="4471260"/>
                <a:ext cx="37385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a</a:t>
                </a:r>
                <a:endParaRPr lang="ja-JP" altLang="en-US" sz="4000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D5B56A1-E834-A638-FB92-28D88C71CC33}"/>
                  </a:ext>
                </a:extLst>
              </p:cNvPr>
              <p:cNvSpPr txBox="1"/>
              <p:nvPr/>
            </p:nvSpPr>
            <p:spPr>
              <a:xfrm>
                <a:off x="7201801" y="4471260"/>
                <a:ext cx="37385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c</a:t>
                </a:r>
                <a:endParaRPr lang="ja-JP" altLang="en-US" sz="4000"/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9192218-6801-ED7B-9F7F-221B168B7F1A}"/>
                  </a:ext>
                </a:extLst>
              </p:cNvPr>
              <p:cNvSpPr txBox="1"/>
              <p:nvPr/>
            </p:nvSpPr>
            <p:spPr>
              <a:xfrm>
                <a:off x="6156389" y="5687920"/>
                <a:ext cx="37385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4000">
                    <a:solidFill>
                      <a:schemeClr val="tx1"/>
                    </a:solidFill>
                    <a:latin typeface="Cambria Math" panose="02040503050406030204" pitchFamily="18" charset="0"/>
                    <a:ea typeface="メイリオ" panose="020B0604030504040204" pitchFamily="50" charset="-128"/>
                  </a:rPr>
                  <a:t>b</a:t>
                </a:r>
                <a:endParaRPr lang="ja-JP" altLang="en-US" sz="4000"/>
              </a:p>
            </p:txBody>
          </p:sp>
        </p:grp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F5EAC206-86D8-9227-8B16-0CC73265744E}"/>
                </a:ext>
              </a:extLst>
            </p:cNvPr>
            <p:cNvSpPr txBox="1"/>
            <p:nvPr/>
          </p:nvSpPr>
          <p:spPr>
            <a:xfrm>
              <a:off x="5999987" y="3593492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d</a:t>
              </a:r>
              <a:endParaRPr lang="ja-JP" altLang="en-US" sz="4000"/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437C82C-4BF1-188C-F875-5412875566C2}"/>
              </a:ext>
            </a:extLst>
          </p:cNvPr>
          <p:cNvSpPr/>
          <p:nvPr/>
        </p:nvSpPr>
        <p:spPr>
          <a:xfrm>
            <a:off x="3498659" y="1755609"/>
            <a:ext cx="5876930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ja-JP" altLang="en-US" sz="5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対頂角は 等しい。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45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F83BEE7B-130C-2E0B-901C-0A0C3A9C7301}"/>
              </a:ext>
            </a:extLst>
          </p:cNvPr>
          <p:cNvGrpSpPr/>
          <p:nvPr/>
        </p:nvGrpSpPr>
        <p:grpSpPr>
          <a:xfrm>
            <a:off x="835317" y="2057647"/>
            <a:ext cx="5832394" cy="4563487"/>
            <a:chOff x="835317" y="2057647"/>
            <a:chExt cx="5832394" cy="4563487"/>
          </a:xfrm>
        </p:grpSpPr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44BE67D8-90EC-3220-E965-8FEB5C787083}"/>
                </a:ext>
              </a:extLst>
            </p:cNvPr>
            <p:cNvSpPr/>
            <p:nvPr/>
          </p:nvSpPr>
          <p:spPr>
            <a:xfrm>
              <a:off x="835317" y="2057647"/>
              <a:ext cx="5832394" cy="37856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spcCol="108000" rtlCol="0" anchor="ctr">
              <a:spAutoFit/>
            </a:bodyPr>
            <a:lstStyle/>
            <a:p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右の図のように、２つの直線　、</a:t>
              </a:r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に１つの直線</a:t>
              </a:r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が交わってできる角のうち、</a:t>
              </a:r>
              <a:r>
                <a:rPr lang="ja-JP" altLang="en-US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と</a:t>
              </a:r>
              <a:r>
                <a:rPr lang="ja-JP" altLang="en-US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e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のような位置にある角を </a:t>
              </a:r>
              <a:r>
                <a:rPr lang="ja-JP" altLang="en-US" sz="4000" b="1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同位角 </a:t>
              </a:r>
              <a:r>
                <a:rPr lang="ja-JP" altLang="en-US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という。</a:t>
              </a:r>
              <a:endParaRPr kumimoji="1" lang="en-US" altLang="ja-JP" sz="4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AE96790A-8F8F-9008-ED7B-2A63D7FFCED3}"/>
                </a:ext>
              </a:extLst>
            </p:cNvPr>
            <p:cNvSpPr txBox="1"/>
            <p:nvPr/>
          </p:nvSpPr>
          <p:spPr>
            <a:xfrm>
              <a:off x="2035004" y="2598003"/>
              <a:ext cx="37385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8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800">
                <a:latin typeface="Brush Script MT" panose="03060802040406070304" pitchFamily="66" charset="0"/>
              </a:endParaRPr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CBF7CA55-043D-A9DE-D6E5-CD217BFA924B}"/>
                </a:ext>
              </a:extLst>
            </p:cNvPr>
            <p:cNvSpPr/>
            <p:nvPr/>
          </p:nvSpPr>
          <p:spPr>
            <a:xfrm>
              <a:off x="835317" y="5790137"/>
              <a:ext cx="5808000" cy="8309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r>
                <a:rPr lang="ja-JP" altLang="en-US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r>
                <a:rPr lang="ja-JP" altLang="en-US" sz="24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と</a:t>
              </a:r>
              <a:r>
                <a:rPr lang="ja-JP" altLang="en-US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f</a:t>
              </a:r>
              <a:r>
                <a:rPr lang="ja-JP" altLang="en-US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、∠</a:t>
              </a:r>
              <a:r>
                <a:rPr lang="en-US" altLang="ja-JP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r>
                <a:rPr lang="ja-JP" altLang="en-US" sz="24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と</a:t>
              </a:r>
              <a:r>
                <a:rPr lang="ja-JP" altLang="en-US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g</a:t>
              </a:r>
              <a:r>
                <a:rPr lang="ja-JP" altLang="en-US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、∠</a:t>
              </a:r>
              <a:r>
                <a:rPr lang="en-US" altLang="ja-JP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d</a:t>
              </a:r>
              <a:r>
                <a:rPr lang="ja-JP" altLang="en-US" sz="24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と</a:t>
              </a:r>
              <a:r>
                <a:rPr lang="ja-JP" altLang="en-US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∠</a:t>
              </a:r>
              <a:r>
                <a:rPr lang="en-US" altLang="ja-JP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h</a:t>
              </a:r>
              <a:r>
                <a:rPr lang="ja-JP" altLang="en-US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、</a:t>
              </a:r>
              <a:r>
                <a:rPr lang="ja-JP" altLang="en-US" sz="24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も</a:t>
              </a:r>
              <a:r>
                <a:rPr lang="ja-JP" altLang="en-US" sz="24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</a:t>
              </a:r>
              <a:r>
                <a:rPr lang="ja-JP" altLang="en-US" sz="2400" b="1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同位角</a:t>
              </a:r>
              <a:r>
                <a:rPr kumimoji="1" lang="ja-JP" altLang="en-US" sz="24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 で</a:t>
              </a:r>
              <a:endParaRPr kumimoji="1" lang="en-US" altLang="ja-JP" sz="24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endParaRPr>
            </a:p>
            <a:p>
              <a:r>
                <a:rPr kumimoji="1" lang="ja-JP" altLang="en-US" sz="24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ある。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003312-1759-579C-8E10-5CF327E108E2}"/>
              </a:ext>
            </a:extLst>
          </p:cNvPr>
          <p:cNvSpPr/>
          <p:nvPr/>
        </p:nvSpPr>
        <p:spPr>
          <a:xfrm>
            <a:off x="176169" y="144456"/>
            <a:ext cx="11895590" cy="14420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60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同位角</a:t>
            </a:r>
            <a:endParaRPr kumimoji="1" lang="ja-JP" altLang="en-US" sz="6000" dirty="0">
              <a:solidFill>
                <a:schemeClr val="tx1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21AC633E-3A24-3502-E6AC-35ED19A7BD55}"/>
              </a:ext>
            </a:extLst>
          </p:cNvPr>
          <p:cNvSpPr/>
          <p:nvPr/>
        </p:nvSpPr>
        <p:spPr>
          <a:xfrm>
            <a:off x="4525409" y="4480231"/>
            <a:ext cx="1750354" cy="70318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>
                <a:solidFill>
                  <a:srgbClr val="FF0000"/>
                </a:solidFill>
              </a:rPr>
              <a:t>?</a:t>
            </a:r>
            <a:endParaRPr kumimoji="1" lang="ja-JP" altLang="en-US" sz="4000" b="1">
              <a:solidFill>
                <a:srgbClr val="FF0000"/>
              </a:solidFill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6714454-1E36-A80E-B726-4FFB6C8DFC93}"/>
              </a:ext>
            </a:extLst>
          </p:cNvPr>
          <p:cNvSpPr/>
          <p:nvPr/>
        </p:nvSpPr>
        <p:spPr>
          <a:xfrm>
            <a:off x="5228438" y="5770551"/>
            <a:ext cx="895526" cy="46166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>
                <a:solidFill>
                  <a:srgbClr val="FF0000"/>
                </a:solidFill>
              </a:rPr>
              <a:t>?</a:t>
            </a:r>
            <a:endParaRPr kumimoji="1" lang="ja-JP" altLang="en-US" sz="2800" b="1">
              <a:solidFill>
                <a:srgbClr val="FF0000"/>
              </a:solidFill>
            </a:endParaRPr>
          </a:p>
        </p:txBody>
      </p: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25EBE5B5-2B15-A36D-FAA9-1F18419FA986}"/>
              </a:ext>
            </a:extLst>
          </p:cNvPr>
          <p:cNvGrpSpPr/>
          <p:nvPr/>
        </p:nvGrpSpPr>
        <p:grpSpPr>
          <a:xfrm>
            <a:off x="7029678" y="1548902"/>
            <a:ext cx="4613131" cy="5114581"/>
            <a:chOff x="7457656" y="1673047"/>
            <a:chExt cx="4470791" cy="4956769"/>
          </a:xfrm>
        </p:grpSpPr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A9C3DCBC-D2F1-FCEB-DDBA-15FF9D018ADE}"/>
                </a:ext>
              </a:extLst>
            </p:cNvPr>
            <p:cNvSpPr txBox="1"/>
            <p:nvPr/>
          </p:nvSpPr>
          <p:spPr>
            <a:xfrm>
              <a:off x="8847800" y="2590073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a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05C02C79-95B3-EF95-5F53-B45DB6548103}"/>
                </a:ext>
              </a:extLst>
            </p:cNvPr>
            <p:cNvSpPr txBox="1"/>
            <p:nvPr/>
          </p:nvSpPr>
          <p:spPr>
            <a:xfrm>
              <a:off x="10462241" y="3362936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c</a:t>
              </a:r>
              <a:endParaRPr lang="ja-JP" altLang="en-US" sz="4000"/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6CEF1870-E93C-9CEC-DAE5-F53F3046D9A9}"/>
                </a:ext>
              </a:extLst>
            </p:cNvPr>
            <p:cNvSpPr txBox="1"/>
            <p:nvPr/>
          </p:nvSpPr>
          <p:spPr>
            <a:xfrm flipH="1">
              <a:off x="9034728" y="3727573"/>
              <a:ext cx="53065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b</a:t>
              </a:r>
              <a:endParaRPr lang="ja-JP" altLang="en-US" sz="4000"/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9B5262F0-A317-0CD8-58BD-8592C3BF8F4B}"/>
                </a:ext>
              </a:extLst>
            </p:cNvPr>
            <p:cNvSpPr txBox="1"/>
            <p:nvPr/>
          </p:nvSpPr>
          <p:spPr>
            <a:xfrm>
              <a:off x="10305767" y="2411868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d</a:t>
              </a:r>
              <a:endParaRPr lang="ja-JP" altLang="en-US" sz="4000"/>
            </a:p>
          </p:txBody>
        </p:sp>
        <p:grpSp>
          <p:nvGrpSpPr>
            <p:cNvPr id="96" name="グループ化 95">
              <a:extLst>
                <a:ext uri="{FF2B5EF4-FFF2-40B4-BE49-F238E27FC236}">
                  <a16:creationId xmlns:a16="http://schemas.microsoft.com/office/drawing/2014/main" id="{CDBBFE75-972B-4521-29E1-C9E14DB9A71E}"/>
                </a:ext>
              </a:extLst>
            </p:cNvPr>
            <p:cNvGrpSpPr/>
            <p:nvPr/>
          </p:nvGrpSpPr>
          <p:grpSpPr>
            <a:xfrm>
              <a:off x="7616100" y="2190889"/>
              <a:ext cx="4312347" cy="4295126"/>
              <a:chOff x="6984303" y="2070966"/>
              <a:chExt cx="4312347" cy="4295126"/>
            </a:xfrm>
          </p:grpSpPr>
          <p:sp>
            <p:nvSpPr>
              <p:cNvPr id="104" name="楕円 103">
                <a:extLst>
                  <a:ext uri="{FF2B5EF4-FFF2-40B4-BE49-F238E27FC236}">
                    <a16:creationId xmlns:a16="http://schemas.microsoft.com/office/drawing/2014/main" id="{DA319F8A-A6F0-B544-6730-412B57D2CF04}"/>
                  </a:ext>
                </a:extLst>
              </p:cNvPr>
              <p:cNvSpPr/>
              <p:nvPr/>
            </p:nvSpPr>
            <p:spPr>
              <a:xfrm rot="3206572">
                <a:off x="9411751" y="4803312"/>
                <a:ext cx="1347737" cy="1372970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05" name="グループ化 104">
                <a:extLst>
                  <a:ext uri="{FF2B5EF4-FFF2-40B4-BE49-F238E27FC236}">
                    <a16:creationId xmlns:a16="http://schemas.microsoft.com/office/drawing/2014/main" id="{C1A09B8E-1150-E96D-5934-ED6CC915DE2C}"/>
                  </a:ext>
                </a:extLst>
              </p:cNvPr>
              <p:cNvGrpSpPr/>
              <p:nvPr/>
            </p:nvGrpSpPr>
            <p:grpSpPr>
              <a:xfrm rot="172791">
                <a:off x="6984303" y="2070966"/>
                <a:ext cx="3658771" cy="4295126"/>
                <a:chOff x="8261153" y="1613042"/>
                <a:chExt cx="3658771" cy="4295126"/>
              </a:xfrm>
            </p:grpSpPr>
            <p:sp>
              <p:nvSpPr>
                <p:cNvPr id="109" name="楕円 108">
                  <a:extLst>
                    <a:ext uri="{FF2B5EF4-FFF2-40B4-BE49-F238E27FC236}">
                      <a16:creationId xmlns:a16="http://schemas.microsoft.com/office/drawing/2014/main" id="{32942875-B2C4-D691-92C6-C7ADDB6D1789}"/>
                    </a:ext>
                  </a:extLst>
                </p:cNvPr>
                <p:cNvSpPr/>
                <p:nvPr/>
              </p:nvSpPr>
              <p:spPr>
                <a:xfrm rot="3033781">
                  <a:off x="9765498" y="2117262"/>
                  <a:ext cx="1347737" cy="1372970"/>
                </a:xfrm>
                <a:prstGeom prst="ellipse">
                  <a:avLst/>
                </a:prstGeom>
                <a:solidFill>
                  <a:srgbClr val="FF9B9B"/>
                </a:solidFill>
              </p:spPr>
              <p:style>
                <a:lnRef idx="2">
                  <a:schemeClr val="accent2">
                    <a:shade val="15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部分円 109">
                  <a:extLst>
                    <a:ext uri="{FF2B5EF4-FFF2-40B4-BE49-F238E27FC236}">
                      <a16:creationId xmlns:a16="http://schemas.microsoft.com/office/drawing/2014/main" id="{6CBB8405-604D-4838-D196-666F51A3ACEA}"/>
                    </a:ext>
                  </a:extLst>
                </p:cNvPr>
                <p:cNvSpPr/>
                <p:nvPr/>
              </p:nvSpPr>
              <p:spPr>
                <a:xfrm rot="1916023">
                  <a:off x="9767305" y="2117262"/>
                  <a:ext cx="1344122" cy="1372970"/>
                </a:xfrm>
                <a:prstGeom prst="pie">
                  <a:avLst>
                    <a:gd name="adj1" fmla="val 8111838"/>
                    <a:gd name="adj2" fmla="val 12769623"/>
                  </a:avLst>
                </a:prstGeom>
                <a:solidFill>
                  <a:srgbClr val="A86ED4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  <p:cxnSp>
              <p:nvCxnSpPr>
                <p:cNvPr id="111" name="直線コネクタ 110">
                  <a:extLst>
                    <a:ext uri="{FF2B5EF4-FFF2-40B4-BE49-F238E27FC236}">
                      <a16:creationId xmlns:a16="http://schemas.microsoft.com/office/drawing/2014/main" id="{2D819251-8BD7-C247-572E-0F3371C0FA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1427209" flipH="1">
                  <a:off x="8261153" y="2554348"/>
                  <a:ext cx="3658771" cy="67357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コネクタ 111">
                  <a:extLst>
                    <a:ext uri="{FF2B5EF4-FFF2-40B4-BE49-F238E27FC236}">
                      <a16:creationId xmlns:a16="http://schemas.microsoft.com/office/drawing/2014/main" id="{07C8CC13-F3BC-08D4-00AD-A420B24909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21427209" flipH="1" flipV="1">
                  <a:off x="10004168" y="1613042"/>
                  <a:ext cx="1734499" cy="429512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部分円 112">
                  <a:extLst>
                    <a:ext uri="{FF2B5EF4-FFF2-40B4-BE49-F238E27FC236}">
                      <a16:creationId xmlns:a16="http://schemas.microsoft.com/office/drawing/2014/main" id="{BB2B712F-E53F-8977-40D8-745BB2FEEAA8}"/>
                    </a:ext>
                  </a:extLst>
                </p:cNvPr>
                <p:cNvSpPr/>
                <p:nvPr/>
              </p:nvSpPr>
              <p:spPr>
                <a:xfrm rot="12723532">
                  <a:off x="9782125" y="2121991"/>
                  <a:ext cx="1322438" cy="1372970"/>
                </a:xfrm>
                <a:prstGeom prst="pie">
                  <a:avLst>
                    <a:gd name="adj1" fmla="val 8087238"/>
                    <a:gd name="adj2" fmla="val 12799721"/>
                  </a:avLst>
                </a:prstGeom>
                <a:solidFill>
                  <a:srgbClr val="A86ED4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  <a:highlight>
                      <a:srgbClr val="00FFFF"/>
                    </a:highlight>
                  </a:endParaRPr>
                </a:p>
              </p:txBody>
            </p:sp>
          </p:grpSp>
          <p:cxnSp>
            <p:nvCxnSpPr>
              <p:cNvPr id="106" name="直線コネクタ 105">
                <a:extLst>
                  <a:ext uri="{FF2B5EF4-FFF2-40B4-BE49-F238E27FC236}">
                    <a16:creationId xmlns:a16="http://schemas.microsoft.com/office/drawing/2014/main" id="{B5DA1C9D-55E2-BA25-2B6E-917D784AFF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29620" y="5488298"/>
                <a:ext cx="316703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部分円 106">
                <a:extLst>
                  <a:ext uri="{FF2B5EF4-FFF2-40B4-BE49-F238E27FC236}">
                    <a16:creationId xmlns:a16="http://schemas.microsoft.com/office/drawing/2014/main" id="{9FD40325-5B27-ED2F-7806-7AE60C1E1BB0}"/>
                  </a:ext>
                </a:extLst>
              </p:cNvPr>
              <p:cNvSpPr/>
              <p:nvPr/>
            </p:nvSpPr>
            <p:spPr>
              <a:xfrm rot="12896323">
                <a:off x="9442007" y="4812056"/>
                <a:ext cx="1322438" cy="1372970"/>
              </a:xfrm>
              <a:prstGeom prst="pie">
                <a:avLst>
                  <a:gd name="adj1" fmla="val 8690694"/>
                  <a:gd name="adj2" fmla="val 12799721"/>
                </a:avLst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  <p:sp>
            <p:nvSpPr>
              <p:cNvPr id="108" name="部分円 107">
                <a:extLst>
                  <a:ext uri="{FF2B5EF4-FFF2-40B4-BE49-F238E27FC236}">
                    <a16:creationId xmlns:a16="http://schemas.microsoft.com/office/drawing/2014/main" id="{5097E602-C418-09DA-92FD-DFED1928B9DA}"/>
                  </a:ext>
                </a:extLst>
              </p:cNvPr>
              <p:cNvSpPr/>
              <p:nvPr/>
            </p:nvSpPr>
            <p:spPr>
              <a:xfrm rot="1912123">
                <a:off x="9419404" y="4798632"/>
                <a:ext cx="1322438" cy="1372970"/>
              </a:xfrm>
              <a:prstGeom prst="pie">
                <a:avLst>
                  <a:gd name="adj1" fmla="val 8911401"/>
                  <a:gd name="adj2" fmla="val 12991007"/>
                </a:avLst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highlight>
                    <a:srgbClr val="00FFFF"/>
                  </a:highlight>
                </a:endParaRPr>
              </a:p>
            </p:txBody>
          </p:sp>
        </p:grp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9D1EFA88-38EC-65C3-4F21-54160CB137D7}"/>
                </a:ext>
              </a:extLst>
            </p:cNvPr>
            <p:cNvSpPr txBox="1"/>
            <p:nvPr/>
          </p:nvSpPr>
          <p:spPr>
            <a:xfrm>
              <a:off x="9752315" y="4761609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rgbClr val="FF0000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e</a:t>
              </a:r>
              <a:endParaRPr lang="ja-JP" altLang="en-US" sz="4000">
                <a:solidFill>
                  <a:srgbClr val="FF0000"/>
                </a:solidFill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5AA82443-8854-B928-F800-2D52201546E9}"/>
                </a:ext>
              </a:extLst>
            </p:cNvPr>
            <p:cNvSpPr txBox="1"/>
            <p:nvPr/>
          </p:nvSpPr>
          <p:spPr>
            <a:xfrm>
              <a:off x="11359048" y="5583087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g</a:t>
              </a:r>
              <a:endParaRPr lang="ja-JP" altLang="en-US" sz="4000"/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2606D344-2E68-E50E-4961-F831A4CDA4C8}"/>
                </a:ext>
              </a:extLst>
            </p:cNvPr>
            <p:cNvSpPr txBox="1"/>
            <p:nvPr/>
          </p:nvSpPr>
          <p:spPr>
            <a:xfrm flipH="1">
              <a:off x="9863849" y="5921930"/>
              <a:ext cx="53065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solidFill>
                    <a:schemeClr val="tx1"/>
                  </a:solidFill>
                  <a:latin typeface="Cambria Math" panose="02040503050406030204" pitchFamily="18" charset="0"/>
                  <a:ea typeface="メイリオ" panose="020B0604030504040204" pitchFamily="50" charset="-128"/>
                </a:rPr>
                <a:t>f</a:t>
              </a:r>
              <a:endParaRPr lang="ja-JP" altLang="en-US" sz="4000"/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AA1D46DE-F6B7-FEE7-EBA6-2F60EDB5542B}"/>
                </a:ext>
              </a:extLst>
            </p:cNvPr>
            <p:cNvSpPr txBox="1"/>
            <p:nvPr/>
          </p:nvSpPr>
          <p:spPr>
            <a:xfrm>
              <a:off x="11296361" y="4788681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h</a:t>
              </a:r>
              <a:endParaRPr lang="ja-JP" altLang="en-US" sz="4000"/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1DC281BD-4D54-4A54-E64B-04C78F24CC81}"/>
                </a:ext>
              </a:extLst>
            </p:cNvPr>
            <p:cNvSpPr txBox="1"/>
            <p:nvPr/>
          </p:nvSpPr>
          <p:spPr>
            <a:xfrm>
              <a:off x="9077294" y="1673047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n</a:t>
              </a:r>
              <a:endParaRPr lang="ja-JP" altLang="en-US" sz="4000"/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46B62028-E496-7D0C-FDCF-75794FE6E322}"/>
                </a:ext>
              </a:extLst>
            </p:cNvPr>
            <p:cNvSpPr txBox="1"/>
            <p:nvPr/>
          </p:nvSpPr>
          <p:spPr>
            <a:xfrm>
              <a:off x="7457656" y="3230840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Brush Script MT" panose="03060802040406070304" pitchFamily="66" charset="0"/>
                  <a:ea typeface="メイリオ" panose="020B0604030504040204" pitchFamily="50" charset="-128"/>
                </a:rPr>
                <a:t>l</a:t>
              </a:r>
              <a:endParaRPr lang="ja-JP" altLang="en-US" sz="4000">
                <a:latin typeface="Brush Script MT" panose="03060802040406070304" pitchFamily="66" charset="0"/>
              </a:endParaRP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88802C72-0E65-9FC7-4013-5CAAD07E07F0}"/>
                </a:ext>
              </a:extLst>
            </p:cNvPr>
            <p:cNvSpPr txBox="1"/>
            <p:nvPr/>
          </p:nvSpPr>
          <p:spPr>
            <a:xfrm>
              <a:off x="8440487" y="5061079"/>
              <a:ext cx="37385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000">
                  <a:latin typeface="Cambria Math" panose="02040503050406030204" pitchFamily="18" charset="0"/>
                  <a:ea typeface="メイリオ" panose="020B0604030504040204" pitchFamily="50" charset="-128"/>
                </a:rPr>
                <a:t>m</a:t>
              </a:r>
              <a:endParaRPr lang="ja-JP" altLang="en-US" sz="4000"/>
            </a:p>
          </p:txBody>
        </p:sp>
      </p:grp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7610DACD-985A-B651-5F89-6404A49DF182}"/>
              </a:ext>
            </a:extLst>
          </p:cNvPr>
          <p:cNvSpPr/>
          <p:nvPr/>
        </p:nvSpPr>
        <p:spPr>
          <a:xfrm>
            <a:off x="6809827" y="1640661"/>
            <a:ext cx="5195124" cy="5022822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369832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2513</TotalTime>
  <Words>3589</Words>
  <Application>Microsoft Office PowerPoint</Application>
  <PresentationFormat>ワイド画面</PresentationFormat>
  <Paragraphs>744</Paragraphs>
  <Slides>65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65</vt:i4>
      </vt:variant>
    </vt:vector>
  </HeadingPairs>
  <TitlesOfParts>
    <vt:vector size="72" baseType="lpstr">
      <vt:lpstr>メイリオ</vt:lpstr>
      <vt:lpstr>游ゴシック</vt:lpstr>
      <vt:lpstr>游ゴシック Light</vt:lpstr>
      <vt:lpstr>Arial</vt:lpstr>
      <vt:lpstr>Brush Script MT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福原 千種</cp:lastModifiedBy>
  <cp:revision>215</cp:revision>
  <cp:lastPrinted>2024-02-07T05:47:51Z</cp:lastPrinted>
  <dcterms:created xsi:type="dcterms:W3CDTF">2019-12-03T00:44:33Z</dcterms:created>
  <dcterms:modified xsi:type="dcterms:W3CDTF">2024-03-13T04:42:45Z</dcterms:modified>
</cp:coreProperties>
</file>