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7" r:id="rId4"/>
    <p:sldMasterId id="2147484089" r:id="rId5"/>
  </p:sldMasterIdLst>
  <p:sldIdLst>
    <p:sldId id="256" r:id="rId6"/>
    <p:sldId id="309" r:id="rId7"/>
    <p:sldId id="364" r:id="rId8"/>
    <p:sldId id="363" r:id="rId9"/>
    <p:sldId id="370" r:id="rId10"/>
    <p:sldId id="371" r:id="rId11"/>
    <p:sldId id="368" r:id="rId12"/>
    <p:sldId id="372" r:id="rId13"/>
    <p:sldId id="313" r:id="rId14"/>
    <p:sldId id="413" r:id="rId15"/>
    <p:sldId id="376" r:id="rId16"/>
    <p:sldId id="378" r:id="rId17"/>
    <p:sldId id="356" r:id="rId18"/>
    <p:sldId id="379" r:id="rId19"/>
    <p:sldId id="380" r:id="rId20"/>
    <p:sldId id="381" r:id="rId21"/>
    <p:sldId id="383" r:id="rId22"/>
    <p:sldId id="382" r:id="rId23"/>
    <p:sldId id="317" r:id="rId24"/>
    <p:sldId id="414" r:id="rId25"/>
    <p:sldId id="362" r:id="rId26"/>
    <p:sldId id="318" r:id="rId27"/>
    <p:sldId id="319" r:id="rId28"/>
    <p:sldId id="322" r:id="rId29"/>
    <p:sldId id="388" r:id="rId30"/>
    <p:sldId id="387" r:id="rId31"/>
    <p:sldId id="399" r:id="rId32"/>
    <p:sldId id="323" r:id="rId33"/>
    <p:sldId id="327" r:id="rId34"/>
    <p:sldId id="391" r:id="rId35"/>
    <p:sldId id="329" r:id="rId36"/>
    <p:sldId id="330" r:id="rId37"/>
    <p:sldId id="331" r:id="rId38"/>
    <p:sldId id="332" r:id="rId39"/>
    <p:sldId id="333" r:id="rId40"/>
    <p:sldId id="402" r:id="rId41"/>
    <p:sldId id="403" r:id="rId42"/>
    <p:sldId id="335" r:id="rId43"/>
    <p:sldId id="404" r:id="rId44"/>
    <p:sldId id="405" r:id="rId45"/>
    <p:sldId id="336" r:id="rId46"/>
    <p:sldId id="406" r:id="rId47"/>
    <p:sldId id="407" r:id="rId48"/>
    <p:sldId id="408" r:id="rId49"/>
    <p:sldId id="341" r:id="rId50"/>
    <p:sldId id="342" r:id="rId51"/>
    <p:sldId id="345" r:id="rId52"/>
    <p:sldId id="412" r:id="rId53"/>
    <p:sldId id="344" r:id="rId54"/>
    <p:sldId id="415" r:id="rId55"/>
    <p:sldId id="416" r:id="rId56"/>
    <p:sldId id="417" r:id="rId57"/>
    <p:sldId id="423" r:id="rId58"/>
    <p:sldId id="421" r:id="rId59"/>
    <p:sldId id="424" r:id="rId60"/>
    <p:sldId id="425" r:id="rId61"/>
  </p:sldIdLst>
  <p:sldSz cx="12192000" cy="68580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9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766FE99-9719-386D-7303-DBDAE4CE335C}" name="福原 千種" initials="千福" userId="S::fukuhara@mail.bears.ed.jp::121ff810-e1f7-48df-8f8b-1bc44c85781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585"/>
    <a:srgbClr val="FF7575"/>
    <a:srgbClr val="FF9B9B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58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88" y="120"/>
      </p:cViewPr>
      <p:guideLst>
        <p:guide orient="horz" pos="2160"/>
        <p:guide pos="3840"/>
        <p:guide pos="39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360000" cy="3600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63" Type="http://schemas.openxmlformats.org/officeDocument/2006/relationships/viewProps" Target="viewProps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66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61" Type="http://schemas.openxmlformats.org/officeDocument/2006/relationships/slide" Target="slides/slide56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64" Type="http://schemas.openxmlformats.org/officeDocument/2006/relationships/theme" Target="theme/theme1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slide" Target="slides/slide54.xml"/><Relationship Id="rId67" Type="http://schemas.microsoft.com/office/2018/10/relationships/authors" Target="authors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slide" Target="slides/slide55.xml"/><Relationship Id="rId65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9" Type="http://schemas.openxmlformats.org/officeDocument/2006/relationships/slide" Target="slides/slide3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坂本 博紀" userId="4ffc66c7-84bf-4d7f-adcb-1598b9e3328c" providerId="ADAL" clId="{8C783F11-B662-4BBF-AE94-5D1E90E8A6C4}"/>
    <pc:docChg chg="modSld">
      <pc:chgData name="坂本 博紀" userId="4ffc66c7-84bf-4d7f-adcb-1598b9e3328c" providerId="ADAL" clId="{8C783F11-B662-4BBF-AE94-5D1E90E8A6C4}" dt="2024-03-08T08:07:00.232" v="27" actId="20577"/>
      <pc:docMkLst>
        <pc:docMk/>
      </pc:docMkLst>
      <pc:sldChg chg="modSp mod">
        <pc:chgData name="坂本 博紀" userId="4ffc66c7-84bf-4d7f-adcb-1598b9e3328c" providerId="ADAL" clId="{8C783F11-B662-4BBF-AE94-5D1E90E8A6C4}" dt="2024-03-08T08:04:24.684" v="21" actId="20577"/>
        <pc:sldMkLst>
          <pc:docMk/>
          <pc:sldMk cId="2201870771" sldId="332"/>
        </pc:sldMkLst>
        <pc:spChg chg="mod">
          <ac:chgData name="坂本 博紀" userId="4ffc66c7-84bf-4d7f-adcb-1598b9e3328c" providerId="ADAL" clId="{8C783F11-B662-4BBF-AE94-5D1E90E8A6C4}" dt="2024-03-08T08:04:24.684" v="21" actId="20577"/>
          <ac:spMkLst>
            <pc:docMk/>
            <pc:sldMk cId="2201870771" sldId="332"/>
            <ac:spMk id="6" creationId="{ED19997C-E69D-7EE6-D426-4C651CC1C5D1}"/>
          </ac:spMkLst>
        </pc:spChg>
        <pc:spChg chg="mod">
          <ac:chgData name="坂本 博紀" userId="4ffc66c7-84bf-4d7f-adcb-1598b9e3328c" providerId="ADAL" clId="{8C783F11-B662-4BBF-AE94-5D1E90E8A6C4}" dt="2024-03-08T08:03:31.756" v="3" actId="20577"/>
          <ac:spMkLst>
            <pc:docMk/>
            <pc:sldMk cId="2201870771" sldId="332"/>
            <ac:spMk id="12" creationId="{B7D2BB9A-5822-106D-6E36-5BB4F374571D}"/>
          </ac:spMkLst>
        </pc:spChg>
        <pc:spChg chg="mod">
          <ac:chgData name="坂本 博紀" userId="4ffc66c7-84bf-4d7f-adcb-1598b9e3328c" providerId="ADAL" clId="{8C783F11-B662-4BBF-AE94-5D1E90E8A6C4}" dt="2024-03-08T08:03:26.756" v="1" actId="20577"/>
          <ac:spMkLst>
            <pc:docMk/>
            <pc:sldMk cId="2201870771" sldId="332"/>
            <ac:spMk id="13" creationId="{B75EF007-AE27-6122-E365-FB90C05841AC}"/>
          </ac:spMkLst>
        </pc:spChg>
        <pc:spChg chg="mod">
          <ac:chgData name="坂本 博紀" userId="4ffc66c7-84bf-4d7f-adcb-1598b9e3328c" providerId="ADAL" clId="{8C783F11-B662-4BBF-AE94-5D1E90E8A6C4}" dt="2024-03-08T08:04:06.826" v="20" actId="20577"/>
          <ac:spMkLst>
            <pc:docMk/>
            <pc:sldMk cId="2201870771" sldId="332"/>
            <ac:spMk id="20" creationId="{C33F870F-58BF-E214-D5DE-56EA189CD9BF}"/>
          </ac:spMkLst>
        </pc:spChg>
      </pc:sldChg>
      <pc:sldChg chg="modSp mod">
        <pc:chgData name="坂本 博紀" userId="4ffc66c7-84bf-4d7f-adcb-1598b9e3328c" providerId="ADAL" clId="{8C783F11-B662-4BBF-AE94-5D1E90E8A6C4}" dt="2024-03-08T08:04:42.063" v="22" actId="14100"/>
        <pc:sldMkLst>
          <pc:docMk/>
          <pc:sldMk cId="2583794056" sldId="333"/>
        </pc:sldMkLst>
        <pc:spChg chg="mod">
          <ac:chgData name="坂本 博紀" userId="4ffc66c7-84bf-4d7f-adcb-1598b9e3328c" providerId="ADAL" clId="{8C783F11-B662-4BBF-AE94-5D1E90E8A6C4}" dt="2024-03-08T08:04:42.063" v="22" actId="14100"/>
          <ac:spMkLst>
            <pc:docMk/>
            <pc:sldMk cId="2583794056" sldId="333"/>
            <ac:spMk id="7" creationId="{0995507A-96C2-FC5F-2A4A-A436AE22D74E}"/>
          </ac:spMkLst>
        </pc:spChg>
      </pc:sldChg>
      <pc:sldChg chg="modSp mod">
        <pc:chgData name="坂本 博紀" userId="4ffc66c7-84bf-4d7f-adcb-1598b9e3328c" providerId="ADAL" clId="{8C783F11-B662-4BBF-AE94-5D1E90E8A6C4}" dt="2024-03-08T08:07:00.232" v="27" actId="20577"/>
        <pc:sldMkLst>
          <pc:docMk/>
          <pc:sldMk cId="2133727830" sldId="424"/>
        </pc:sldMkLst>
        <pc:spChg chg="mod">
          <ac:chgData name="坂本 博紀" userId="4ffc66c7-84bf-4d7f-adcb-1598b9e3328c" providerId="ADAL" clId="{8C783F11-B662-4BBF-AE94-5D1E90E8A6C4}" dt="2024-03-08T08:07:00.232" v="27" actId="20577"/>
          <ac:spMkLst>
            <pc:docMk/>
            <pc:sldMk cId="2133727830" sldId="424"/>
            <ac:spMk id="2" creationId="{85A39DB5-6265-998F-C698-6666286AA01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3929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040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26395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D6011F-8B46-096C-0971-82A7BA86C3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E6AB30C-2A12-D446-8668-F7AF1DEFF6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8BED60-3A18-4A25-D54D-37993F888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19B0E5-E663-DBC4-B5AC-4555C20C8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BCFBB1-2635-A9C0-E352-86642402F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5721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67ACBA-0FD4-24AC-2649-878FBBF5B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B889BA8-83DF-9DED-F6BF-A3386D76D5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AC0BD4-8BBC-E284-3BDD-BCB342773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FACD3A5-C283-9708-C9DE-84A61C78E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C57F51-1FC4-8E35-F795-5A76CB009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0255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7D4D29-3F76-7EF9-EE0A-D426EE8AE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F4E6304-45D6-5CE3-D592-FDCDB3E228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6E27571-233C-489F-57C6-C5FB02C65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FADCFD3-D814-1B1E-7A4E-C25D797CA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C39F58-48DE-1712-A561-49D598913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441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3F0085-D303-EF40-00F0-50EEA9C69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366893C-DBE9-F1BE-88E2-DC2929A10E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732C911-C62B-D061-B2C7-3C0F75C501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8DD97F5-5AEB-1051-3918-E1091323E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C5B9926-9B00-6637-36BE-00A290130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E509297-6384-AC14-5A32-AD8FF6473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00384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4A9BE8-E2DE-1303-AF8B-885471D6E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17C90ED-0669-573C-6AC5-C990FBE151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0F3940D-7F76-C14B-26DC-D068FE6F9C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7B8E59A-7579-6357-5FFF-FD60A63945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AD9C933-F996-6ED4-EE17-5456910135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0F14611-CAF2-84DB-843A-3E88A8D26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DF6628B-13E3-E62C-4193-511713396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FA80563-6F93-D57E-5F2F-0537214AD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7075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DA0D3D-BE91-3389-8434-E644CC6FC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8ECD101-6E8F-1DF6-4F25-A649F8630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97CA36F-95A3-8C49-FD3B-D8A15B95E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DF206DC-80F6-F6E3-84F6-78424A7BE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60802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42F639E-F91D-7B4E-49B8-ED86011D7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4764D21-FB06-C67F-8B16-47FDBDD0F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EEE4ADC-3C55-93B7-4B42-3CA9526E1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09089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29C1FE-D940-7D65-C704-FB635C6D5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95840CE-DBF2-F367-E18F-AB783D4F1C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6577D28-3CE8-EDFB-9E00-8A0F0C2ECE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4112568-CDE1-CB03-89DE-838A39146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890C18D-9F21-D4AC-F262-0C852ED68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29E760C-4A4D-5E06-707A-78A412454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1585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3625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8E307C-F0A4-DED9-A57D-D4026DA86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74550A8-9389-5883-D533-6F2DB12EB5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E5C86A5-DCCB-B76D-FA1D-C558AD1EE9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4CBE8B-53CB-D449-F571-071621BA1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9C5F25B-5571-C275-C18D-A55282DBD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6D3B496-6EB1-E1BD-6A74-B2993A792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21466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145277-A78F-C839-6D27-294DCDBD2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3184C7F-D53C-B2BE-3E3B-79B50B061F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4A5E222-C8B4-B79E-0ACF-E581367C6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07DD047-1DD1-EC6C-AC1D-7A8460DED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D7859D-AFDC-3D15-AA49-C25AD37B3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75297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A5170F6-F172-DA95-99FB-93CD308D55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1262B52-B325-33ED-555A-0E8F738952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9C6753-784E-EEFE-D841-F6F43114E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4D7695-1A26-61C6-B73A-6B8373C3A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E3AB8B-1D16-1746-1C68-72D6E51F0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1742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4057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2105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629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520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921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1282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9903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0773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8" r:id="rId1"/>
    <p:sldLayoutId id="2147483929" r:id="rId2"/>
    <p:sldLayoutId id="2147483930" r:id="rId3"/>
    <p:sldLayoutId id="2147483931" r:id="rId4"/>
    <p:sldLayoutId id="2147483932" r:id="rId5"/>
    <p:sldLayoutId id="2147483933" r:id="rId6"/>
    <p:sldLayoutId id="2147483934" r:id="rId7"/>
    <p:sldLayoutId id="2147483935" r:id="rId8"/>
    <p:sldLayoutId id="2147483936" r:id="rId9"/>
    <p:sldLayoutId id="2147483937" r:id="rId10"/>
    <p:sldLayoutId id="214748393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573F90-4FBD-3251-D7FF-AF9B7D459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395B091-CE77-199D-8A46-BC1B6B6B80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4B5FA4-34FC-684C-BD0D-4D563593A7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B398A2-5BCA-FB11-3E00-AAFA3FC716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27870-EDFA-0161-DC73-762C41B432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150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0" r:id="rId1"/>
    <p:sldLayoutId id="2147484091" r:id="rId2"/>
    <p:sldLayoutId id="2147484092" r:id="rId3"/>
    <p:sldLayoutId id="2147484093" r:id="rId4"/>
    <p:sldLayoutId id="2147484094" r:id="rId5"/>
    <p:sldLayoutId id="2147484095" r:id="rId6"/>
    <p:sldLayoutId id="2147484096" r:id="rId7"/>
    <p:sldLayoutId id="2147484097" r:id="rId8"/>
    <p:sldLayoutId id="2147484098" r:id="rId9"/>
    <p:sldLayoutId id="2147484099" r:id="rId10"/>
    <p:sldLayoutId id="21474841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520251"/>
            <a:ext cx="12192000" cy="38158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579379" y="2569944"/>
            <a:ext cx="9033242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連立方程式</a:t>
            </a:r>
            <a:endParaRPr lang="ja-JP" altLang="en-US" sz="13800" dirty="0"/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012A12D-3D54-D14B-D4E1-3E8029BB054F}"/>
              </a:ext>
            </a:extLst>
          </p:cNvPr>
          <p:cNvSpPr txBox="1"/>
          <p:nvPr/>
        </p:nvSpPr>
        <p:spPr>
          <a:xfrm>
            <a:off x="1856085" y="3429000"/>
            <a:ext cx="92157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5×</a:t>
            </a:r>
            <a:r>
              <a:rPr lang="en-US" altLang="ja-JP" sz="9600" dirty="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2</a:t>
            </a:r>
            <a:r>
              <a:rPr lang="ja-JP" altLang="en-US" sz="96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＋</a:t>
            </a:r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2y=12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lang="en-US" altLang="ja-JP" sz="9600" dirty="0"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799C627B-A9EE-E514-3892-A4ED5D58419B}"/>
              </a:ext>
            </a:extLst>
          </p:cNvPr>
          <p:cNvSpPr txBox="1">
            <a:spLocks/>
          </p:cNvSpPr>
          <p:nvPr/>
        </p:nvSpPr>
        <p:spPr>
          <a:xfrm>
            <a:off x="101600" y="139128"/>
            <a:ext cx="11988799" cy="13255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7200" b="1"/>
              <a:t>例　題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9C9A0AF-B413-EABA-63E2-0C06B23B4592}"/>
              </a:ext>
            </a:extLst>
          </p:cNvPr>
          <p:cNvSpPr txBox="1"/>
          <p:nvPr/>
        </p:nvSpPr>
        <p:spPr>
          <a:xfrm>
            <a:off x="1094785" y="4446834"/>
            <a:ext cx="874771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96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　　 </a:t>
            </a:r>
            <a:r>
              <a:rPr lang="en-US" altLang="ja-JP" sz="9600" dirty="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  </a:t>
            </a:r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y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 </a:t>
            </a:r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=  1</a:t>
            </a:r>
            <a:r>
              <a:rPr lang="ja-JP" altLang="en-US" sz="96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lang="ja-JP" altLang="en-US"/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77BDEE90-4537-EB0C-FBA7-C79B78CBBAB9}"/>
              </a:ext>
            </a:extLst>
          </p:cNvPr>
          <p:cNvSpPr txBox="1">
            <a:spLocks/>
          </p:cNvSpPr>
          <p:nvPr/>
        </p:nvSpPr>
        <p:spPr>
          <a:xfrm>
            <a:off x="5931484" y="5783916"/>
            <a:ext cx="6158915" cy="10740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ja-JP" altLang="en-US" sz="6000">
                <a:latin typeface="Cambria Math" panose="02040503050406030204" pitchFamily="18" charset="0"/>
                <a:ea typeface="メイリオ" panose="020B0604030504040204" pitchFamily="50" charset="-128"/>
              </a:rPr>
              <a:t>答え　</a:t>
            </a:r>
            <a:r>
              <a:rPr lang="ja-JP" altLang="en-US" sz="6600">
                <a:latin typeface="Cambria Math" panose="02040503050406030204" pitchFamily="18" charset="0"/>
                <a:ea typeface="メイリオ" panose="020B0604030504040204" pitchFamily="50" charset="-128"/>
              </a:rPr>
              <a:t>𝑥＝</a:t>
            </a:r>
            <a:r>
              <a:rPr lang="en-US" altLang="ja-JP" sz="6600" dirty="0">
                <a:latin typeface="Cambria Math" panose="02040503050406030204" pitchFamily="18" charset="0"/>
                <a:ea typeface="メイリオ" panose="020B0604030504040204" pitchFamily="50" charset="-128"/>
              </a:rPr>
              <a:t>2</a:t>
            </a:r>
            <a:r>
              <a:rPr lang="en-US" altLang="ja-JP" sz="8000" dirty="0">
                <a:latin typeface="Cambria Math" panose="02040503050406030204" pitchFamily="18" charset="0"/>
                <a:ea typeface="メイリオ" panose="020B0604030504040204" pitchFamily="50" charset="-128"/>
              </a:rPr>
              <a:t>,</a:t>
            </a:r>
            <a:r>
              <a:rPr lang="en-US" altLang="ja-JP" sz="6600" dirty="0">
                <a:latin typeface="Cambria Math" panose="02040503050406030204" pitchFamily="18" charset="0"/>
                <a:ea typeface="メイリオ" panose="020B0604030504040204" pitchFamily="50" charset="-128"/>
              </a:rPr>
              <a:t>y</a:t>
            </a:r>
            <a:r>
              <a:rPr lang="ja-JP" altLang="en-US" sz="6600">
                <a:latin typeface="Cambria Math" panose="02040503050406030204" pitchFamily="18" charset="0"/>
                <a:ea typeface="メイリオ" panose="020B0604030504040204" pitchFamily="50" charset="-128"/>
              </a:rPr>
              <a:t>＝</a:t>
            </a:r>
            <a:r>
              <a:rPr lang="en-US" altLang="ja-JP" sz="6600" dirty="0">
                <a:latin typeface="Cambria Math" panose="02040503050406030204" pitchFamily="18" charset="0"/>
                <a:ea typeface="メイリオ" panose="020B0604030504040204" pitchFamily="50" charset="-128"/>
              </a:rPr>
              <a:t>1</a:t>
            </a:r>
            <a:endParaRPr lang="ja-JP" altLang="en-US" sz="4000"/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A57E140B-A198-7F8E-EAE4-B2B452B7FDBD}"/>
              </a:ext>
            </a:extLst>
          </p:cNvPr>
          <p:cNvCxnSpPr>
            <a:cxnSpLocks/>
          </p:cNvCxnSpPr>
          <p:nvPr/>
        </p:nvCxnSpPr>
        <p:spPr>
          <a:xfrm>
            <a:off x="5931484" y="6744646"/>
            <a:ext cx="6073601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477B1013-A455-47FC-454B-362A4FC812A1}"/>
              </a:ext>
            </a:extLst>
          </p:cNvPr>
          <p:cNvGrpSpPr/>
          <p:nvPr/>
        </p:nvGrpSpPr>
        <p:grpSpPr>
          <a:xfrm>
            <a:off x="101599" y="1634635"/>
            <a:ext cx="5435601" cy="1457199"/>
            <a:chOff x="232439" y="179329"/>
            <a:chExt cx="5435601" cy="1457199"/>
          </a:xfrm>
        </p:grpSpPr>
        <p:grpSp>
          <p:nvGrpSpPr>
            <p:cNvPr id="17" name="グループ化 16">
              <a:extLst>
                <a:ext uri="{FF2B5EF4-FFF2-40B4-BE49-F238E27FC236}">
                  <a16:creationId xmlns:a16="http://schemas.microsoft.com/office/drawing/2014/main" id="{34261C6E-56A3-E22F-EB1A-5F1CC778CF7C}"/>
                </a:ext>
              </a:extLst>
            </p:cNvPr>
            <p:cNvGrpSpPr/>
            <p:nvPr/>
          </p:nvGrpSpPr>
          <p:grpSpPr>
            <a:xfrm>
              <a:off x="315030" y="208338"/>
              <a:ext cx="5353010" cy="1409394"/>
              <a:chOff x="1683566" y="2145228"/>
              <a:chExt cx="11407330" cy="2913839"/>
            </a:xfrm>
          </p:grpSpPr>
          <p:sp>
            <p:nvSpPr>
              <p:cNvPr id="19" name="左中かっこ 18">
                <a:extLst>
                  <a:ext uri="{FF2B5EF4-FFF2-40B4-BE49-F238E27FC236}">
                    <a16:creationId xmlns:a16="http://schemas.microsoft.com/office/drawing/2014/main" id="{97A7D1A5-C3FB-E62E-543B-FF9D9E04D316}"/>
                  </a:ext>
                </a:extLst>
              </p:cNvPr>
              <p:cNvSpPr/>
              <p:nvPr/>
            </p:nvSpPr>
            <p:spPr>
              <a:xfrm>
                <a:off x="1683566" y="2409772"/>
                <a:ext cx="483079" cy="2363638"/>
              </a:xfrm>
              <a:prstGeom prst="leftBrac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800"/>
              </a:p>
            </p:txBody>
          </p:sp>
          <p:grpSp>
            <p:nvGrpSpPr>
              <p:cNvPr id="20" name="グループ化 19">
                <a:extLst>
                  <a:ext uri="{FF2B5EF4-FFF2-40B4-BE49-F238E27FC236}">
                    <a16:creationId xmlns:a16="http://schemas.microsoft.com/office/drawing/2014/main" id="{BEEA09EA-3DF4-A6C4-2D61-889E2DD98448}"/>
                  </a:ext>
                </a:extLst>
              </p:cNvPr>
              <p:cNvGrpSpPr/>
              <p:nvPr/>
            </p:nvGrpSpPr>
            <p:grpSpPr>
              <a:xfrm>
                <a:off x="2233320" y="2145228"/>
                <a:ext cx="10857576" cy="2913839"/>
                <a:chOff x="1742355" y="2456916"/>
                <a:chExt cx="10857576" cy="2913839"/>
              </a:xfrm>
            </p:grpSpPr>
            <p:sp>
              <p:nvSpPr>
                <p:cNvPr id="23" name="テキスト ボックス 22">
                  <a:extLst>
                    <a:ext uri="{FF2B5EF4-FFF2-40B4-BE49-F238E27FC236}">
                      <a16:creationId xmlns:a16="http://schemas.microsoft.com/office/drawing/2014/main" id="{8A2D419F-96F4-A7F6-21B9-F9FCE18DB2FF}"/>
                    </a:ext>
                  </a:extLst>
                </p:cNvPr>
                <p:cNvSpPr txBox="1"/>
                <p:nvPr/>
              </p:nvSpPr>
              <p:spPr>
                <a:xfrm>
                  <a:off x="1742355" y="2456916"/>
                  <a:ext cx="10857576" cy="159077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3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𝑥－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2y</a:t>
                  </a:r>
                  <a:r>
                    <a:rPr lang="en-US" altLang="ja-JP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=4		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①　</a:t>
                  </a:r>
                  <a:endParaRPr lang="ja-JP" altLang="en-US" sz="800"/>
                </a:p>
              </p:txBody>
            </p:sp>
            <p:sp>
              <p:nvSpPr>
                <p:cNvPr id="24" name="テキスト ボックス 23">
                  <a:extLst>
                    <a:ext uri="{FF2B5EF4-FFF2-40B4-BE49-F238E27FC236}">
                      <a16:creationId xmlns:a16="http://schemas.microsoft.com/office/drawing/2014/main" id="{8F72574C-4358-1FCB-7B35-65FA56B0DABC}"/>
                    </a:ext>
                  </a:extLst>
                </p:cNvPr>
                <p:cNvSpPr txBox="1"/>
                <p:nvPr/>
              </p:nvSpPr>
              <p:spPr>
                <a:xfrm>
                  <a:off x="1742355" y="3779981"/>
                  <a:ext cx="10857576" cy="159077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5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𝑥＋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2y</a:t>
                  </a:r>
                  <a:r>
                    <a:rPr lang="en-US" altLang="ja-JP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=12	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②　　</a:t>
                  </a:r>
                  <a:endParaRPr lang="ja-JP" altLang="en-US" sz="800"/>
                </a:p>
              </p:txBody>
            </p:sp>
          </p:grpSp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3572051C-BADD-EAA6-42BA-DE2CA47CF17C}"/>
                  </a:ext>
                </a:extLst>
              </p:cNvPr>
              <p:cNvSpPr txBox="1"/>
              <p:nvPr/>
            </p:nvSpPr>
            <p:spPr>
              <a:xfrm>
                <a:off x="8651876" y="2547914"/>
                <a:ext cx="1049402" cy="572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……</a:t>
                </a:r>
                <a:endParaRPr kumimoji="1" lang="ja-JP" altLang="en-US" sz="1200"/>
              </a:p>
            </p:txBody>
          </p:sp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DF390C0-CF87-31F3-DD80-241DD8CCB8E5}"/>
                  </a:ext>
                </a:extLst>
              </p:cNvPr>
              <p:cNvSpPr txBox="1"/>
              <p:nvPr/>
            </p:nvSpPr>
            <p:spPr>
              <a:xfrm>
                <a:off x="8651876" y="3977607"/>
                <a:ext cx="1049402" cy="572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……</a:t>
                </a:r>
                <a:endParaRPr kumimoji="1" lang="ja-JP" altLang="en-US" sz="1200"/>
              </a:p>
            </p:txBody>
          </p:sp>
        </p:grp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1D889690-5880-D3B1-E323-3D5EA4ECD176}"/>
                </a:ext>
              </a:extLst>
            </p:cNvPr>
            <p:cNvSpPr/>
            <p:nvPr/>
          </p:nvSpPr>
          <p:spPr>
            <a:xfrm>
              <a:off x="232439" y="179329"/>
              <a:ext cx="4796971" cy="1457199"/>
            </a:xfrm>
            <a:prstGeom prst="rect">
              <a:avLst/>
            </a:prstGeom>
            <a:noFill/>
            <a:ln w="57150"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498471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FDC7F1F3-8F7B-BD7E-6EC6-1C4421A86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" y="139128"/>
            <a:ext cx="11988799" cy="1325563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kumimoji="1" lang="ja-JP" altLang="en-US" sz="8000" b="1"/>
              <a:t>解き方　１</a:t>
            </a:r>
            <a:r>
              <a:rPr kumimoji="1" lang="ja-JP" altLang="en-US" sz="7200" b="1">
                <a:solidFill>
                  <a:srgbClr val="0070C0"/>
                </a:solidFill>
              </a:rPr>
              <a:t>　</a:t>
            </a: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8A23BBF5-5B4B-31DA-A51D-12715DD97704}"/>
              </a:ext>
            </a:extLst>
          </p:cNvPr>
          <p:cNvSpPr txBox="1">
            <a:spLocks/>
          </p:cNvSpPr>
          <p:nvPr/>
        </p:nvSpPr>
        <p:spPr>
          <a:xfrm>
            <a:off x="3758122" y="3108325"/>
            <a:ext cx="5277927" cy="17705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1500" b="1"/>
              <a:t>加減法　</a:t>
            </a:r>
          </a:p>
        </p:txBody>
      </p:sp>
    </p:spTree>
    <p:extLst>
      <p:ext uri="{BB962C8B-B14F-4D97-AF65-F5344CB8AC3E}">
        <p14:creationId xmlns:p14="http://schemas.microsoft.com/office/powerpoint/2010/main" val="1504599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FDC7F1F3-8F7B-BD7E-6EC6-1C4421A86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" y="139128"/>
            <a:ext cx="11988799" cy="1325563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ja-JP" altLang="en-US" sz="8000" b="1"/>
              <a:t>加減法</a:t>
            </a:r>
            <a:r>
              <a:rPr kumimoji="1" lang="ja-JP" altLang="en-US" sz="7200" b="1">
                <a:solidFill>
                  <a:srgbClr val="0070C0"/>
                </a:solidFill>
              </a:rPr>
              <a:t>　</a:t>
            </a: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17043785-7528-933C-5BC5-8956896907FD}"/>
              </a:ext>
            </a:extLst>
          </p:cNvPr>
          <p:cNvSpPr txBox="1">
            <a:spLocks/>
          </p:cNvSpPr>
          <p:nvPr/>
        </p:nvSpPr>
        <p:spPr>
          <a:xfrm>
            <a:off x="409575" y="2895600"/>
            <a:ext cx="11372850" cy="43434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r>
              <a:rPr lang="ja-JP" altLang="en-US" sz="4000">
                <a:latin typeface="Cambria Math" panose="02040503050406030204" pitchFamily="18" charset="0"/>
                <a:ea typeface="メイリオ" panose="020B0604030504040204" pitchFamily="50" charset="-128"/>
              </a:rPr>
              <a:t>どちらかの文字を消去するために、消したい文字の</a:t>
            </a:r>
            <a:r>
              <a:rPr lang="ja-JP" altLang="en-US" sz="4000" u="sng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係数の絶対値をそろえ</a:t>
            </a:r>
            <a:r>
              <a:rPr lang="ja-JP" altLang="en-US" sz="4000">
                <a:latin typeface="Cambria Math" panose="02040503050406030204" pitchFamily="18" charset="0"/>
                <a:ea typeface="メイリオ" panose="020B0604030504040204" pitchFamily="50" charset="-128"/>
              </a:rPr>
              <a:t>、左辺どうし、右辺どうしを</a:t>
            </a:r>
            <a:r>
              <a:rPr lang="ja-JP" altLang="en-US" sz="4000" u="sng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加えたりひいたりして</a:t>
            </a:r>
            <a:r>
              <a:rPr lang="ja-JP" altLang="en-US" sz="4000">
                <a:latin typeface="Cambria Math" panose="02040503050406030204" pitchFamily="18" charset="0"/>
                <a:ea typeface="メイリオ" panose="020B0604030504040204" pitchFamily="50" charset="-128"/>
              </a:rPr>
              <a:t>、その文字を消去して解く方法を</a:t>
            </a:r>
            <a:r>
              <a:rPr lang="ja-JP" altLang="en-US" sz="4000" u="sng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加減法</a:t>
            </a:r>
            <a:r>
              <a:rPr lang="ja-JP" altLang="en-US" sz="4000">
                <a:latin typeface="Cambria Math" panose="02040503050406030204" pitchFamily="18" charset="0"/>
                <a:ea typeface="メイリオ" panose="020B0604030504040204" pitchFamily="50" charset="-128"/>
              </a:rPr>
              <a:t>という。</a:t>
            </a:r>
            <a:endParaRPr lang="ja-JP" altLang="en-US" sz="4000"/>
          </a:p>
        </p:txBody>
      </p:sp>
    </p:spTree>
    <p:extLst>
      <p:ext uri="{BB962C8B-B14F-4D97-AF65-F5344CB8AC3E}">
        <p14:creationId xmlns:p14="http://schemas.microsoft.com/office/powerpoint/2010/main" val="968109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5BC33E5E-C7EC-7010-8B58-8BE24AAFB301}"/>
              </a:ext>
            </a:extLst>
          </p:cNvPr>
          <p:cNvGrpSpPr/>
          <p:nvPr/>
        </p:nvGrpSpPr>
        <p:grpSpPr>
          <a:xfrm>
            <a:off x="1343432" y="2678383"/>
            <a:ext cx="8657409" cy="2892726"/>
            <a:chOff x="1343432" y="2678383"/>
            <a:chExt cx="8657409" cy="2892726"/>
          </a:xfrm>
        </p:grpSpPr>
        <p:sp>
          <p:nvSpPr>
            <p:cNvPr id="7" name="左中かっこ 6">
              <a:extLst>
                <a:ext uri="{FF2B5EF4-FFF2-40B4-BE49-F238E27FC236}">
                  <a16:creationId xmlns:a16="http://schemas.microsoft.com/office/drawing/2014/main" id="{DAD08829-1470-9DB6-88B8-AE131B7BD641}"/>
                </a:ext>
              </a:extLst>
            </p:cNvPr>
            <p:cNvSpPr/>
            <p:nvPr/>
          </p:nvSpPr>
          <p:spPr>
            <a:xfrm>
              <a:off x="1343432" y="2828627"/>
              <a:ext cx="483079" cy="2363638"/>
            </a:xfrm>
            <a:prstGeom prst="leftBrac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B8913919-A978-01C5-42AB-087DB375BAD9}"/>
                </a:ext>
              </a:extLst>
            </p:cNvPr>
            <p:cNvGrpSpPr/>
            <p:nvPr/>
          </p:nvGrpSpPr>
          <p:grpSpPr>
            <a:xfrm>
              <a:off x="1826511" y="2678383"/>
              <a:ext cx="8174330" cy="2892726"/>
              <a:chOff x="2523405" y="2456916"/>
              <a:chExt cx="8174330" cy="2892726"/>
            </a:xfrm>
          </p:grpSpPr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65C2FAA-5C2D-7E8F-1415-F9EAD794D849}"/>
                  </a:ext>
                </a:extLst>
              </p:cNvPr>
              <p:cNvSpPr txBox="1"/>
              <p:nvPr/>
            </p:nvSpPr>
            <p:spPr>
              <a:xfrm>
                <a:off x="2523405" y="2456916"/>
                <a:ext cx="8174330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2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𝑥－  </a:t>
                </a:r>
                <a:r>
                  <a:rPr lang="en-US" altLang="ja-JP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y=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7 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　①</a:t>
                </a:r>
                <a:endParaRPr lang="ja-JP" altLang="en-US"/>
              </a:p>
            </p:txBody>
          </p:sp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5F81F7EA-1A7B-D59D-D75B-47C3ACD6D37F}"/>
                  </a:ext>
                </a:extLst>
              </p:cNvPr>
              <p:cNvSpPr txBox="1"/>
              <p:nvPr/>
            </p:nvSpPr>
            <p:spPr>
              <a:xfrm>
                <a:off x="2523405" y="3779982"/>
                <a:ext cx="8174330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5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𝑥＋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3y=</a:t>
                </a:r>
                <a:r>
                  <a:rPr lang="en-US" altLang="ja-JP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1  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   ②　</a:t>
                </a:r>
                <a:endParaRPr lang="ja-JP" altLang="en-US"/>
              </a:p>
            </p:txBody>
          </p:sp>
        </p:grp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DF848C51-D231-3EAD-C474-AF59E42ECF5C}"/>
                </a:ext>
              </a:extLst>
            </p:cNvPr>
            <p:cNvSpPr txBox="1"/>
            <p:nvPr/>
          </p:nvSpPr>
          <p:spPr>
            <a:xfrm>
              <a:off x="7565616" y="3057227"/>
              <a:ext cx="11079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dirty="0"/>
                <a:t>……</a:t>
              </a:r>
              <a:endParaRPr kumimoji="1" lang="ja-JP" altLang="en-US" sz="3600"/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9E56A864-DB41-F21E-7F7F-B1A66930A788}"/>
                </a:ext>
              </a:extLst>
            </p:cNvPr>
            <p:cNvSpPr txBox="1"/>
            <p:nvPr/>
          </p:nvSpPr>
          <p:spPr>
            <a:xfrm>
              <a:off x="7565616" y="4407793"/>
              <a:ext cx="11079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dirty="0"/>
                <a:t>……</a:t>
              </a:r>
              <a:endParaRPr kumimoji="1" lang="ja-JP" altLang="en-US" sz="3600"/>
            </a:p>
          </p:txBody>
        </p:sp>
      </p:grpSp>
      <p:sp>
        <p:nvSpPr>
          <p:cNvPr id="3" name="タイトル 1">
            <a:extLst>
              <a:ext uri="{FF2B5EF4-FFF2-40B4-BE49-F238E27FC236}">
                <a16:creationId xmlns:a16="http://schemas.microsoft.com/office/drawing/2014/main" id="{EA185570-4771-1F2F-14A9-D5B45B953027}"/>
              </a:ext>
            </a:extLst>
          </p:cNvPr>
          <p:cNvSpPr txBox="1">
            <a:spLocks/>
          </p:cNvSpPr>
          <p:nvPr/>
        </p:nvSpPr>
        <p:spPr>
          <a:xfrm>
            <a:off x="101600" y="139128"/>
            <a:ext cx="11988799" cy="13255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7200" b="1"/>
              <a:t>例　題</a:t>
            </a:r>
          </a:p>
        </p:txBody>
      </p:sp>
    </p:spTree>
    <p:extLst>
      <p:ext uri="{BB962C8B-B14F-4D97-AF65-F5344CB8AC3E}">
        <p14:creationId xmlns:p14="http://schemas.microsoft.com/office/powerpoint/2010/main" val="3617718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06120416-92AB-27A9-0043-312126322048}"/>
              </a:ext>
            </a:extLst>
          </p:cNvPr>
          <p:cNvSpPr txBox="1">
            <a:spLocks/>
          </p:cNvSpPr>
          <p:nvPr/>
        </p:nvSpPr>
        <p:spPr>
          <a:xfrm>
            <a:off x="61338" y="1464691"/>
            <a:ext cx="12130662" cy="190766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文字</a:t>
            </a:r>
            <a:r>
              <a:rPr lang="en-US" altLang="ja-JP" dirty="0">
                <a:latin typeface="Cambria Math" panose="02040503050406030204" pitchFamily="18" charset="0"/>
                <a:ea typeface="メイリオ" panose="020B0604030504040204" pitchFamily="50" charset="-128"/>
              </a:rPr>
              <a:t>y</a:t>
            </a:r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を消去するために、</a:t>
            </a:r>
            <a:r>
              <a:rPr lang="en-US" altLang="ja-JP" dirty="0">
                <a:latin typeface="Cambria Math" panose="02040503050406030204" pitchFamily="18" charset="0"/>
                <a:ea typeface="メイリオ" panose="020B0604030504040204" pitchFamily="50" charset="-128"/>
              </a:rPr>
              <a:t>y</a:t>
            </a:r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の</a:t>
            </a:r>
            <a:r>
              <a:rPr lang="ja-JP" altLang="en-US" sz="2800" u="sng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係数の絶対値をそろえ</a:t>
            </a:r>
            <a:r>
              <a:rPr lang="ja-JP" altLang="en-US" sz="28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、</a:t>
            </a:r>
            <a:r>
              <a:rPr lang="ja-JP" altLang="en-US" sz="2800" u="sng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左辺どうし、右辺どうしを加えたりひいたりして</a:t>
            </a:r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、</a:t>
            </a:r>
            <a:r>
              <a:rPr lang="en-US" altLang="ja-JP" dirty="0">
                <a:latin typeface="Cambria Math" panose="02040503050406030204" pitchFamily="18" charset="0"/>
                <a:ea typeface="メイリオ" panose="020B0604030504040204" pitchFamily="50" charset="-128"/>
              </a:rPr>
              <a:t>y</a:t>
            </a:r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を消去して解く</a:t>
            </a:r>
            <a:r>
              <a:rPr lang="ja-JP" altLang="en-US" sz="28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。</a:t>
            </a:r>
            <a:endParaRPr lang="ja-JP" altLang="en-US" sz="2800"/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5109E155-05A4-FEE0-A85E-CFB3944B96E0}"/>
              </a:ext>
            </a:extLst>
          </p:cNvPr>
          <p:cNvGrpSpPr/>
          <p:nvPr/>
        </p:nvGrpSpPr>
        <p:grpSpPr>
          <a:xfrm>
            <a:off x="1645466" y="2500583"/>
            <a:ext cx="9765484" cy="2892726"/>
            <a:chOff x="1683566" y="2145228"/>
            <a:chExt cx="9765484" cy="2892726"/>
          </a:xfrm>
        </p:grpSpPr>
        <p:sp>
          <p:nvSpPr>
            <p:cNvPr id="7" name="左中かっこ 6">
              <a:extLst>
                <a:ext uri="{FF2B5EF4-FFF2-40B4-BE49-F238E27FC236}">
                  <a16:creationId xmlns:a16="http://schemas.microsoft.com/office/drawing/2014/main" id="{DAD08829-1470-9DB6-88B8-AE131B7BD641}"/>
                </a:ext>
              </a:extLst>
            </p:cNvPr>
            <p:cNvSpPr/>
            <p:nvPr/>
          </p:nvSpPr>
          <p:spPr>
            <a:xfrm>
              <a:off x="1683566" y="2409772"/>
              <a:ext cx="483079" cy="2363638"/>
            </a:xfrm>
            <a:prstGeom prst="leftBrac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B8913919-A978-01C5-42AB-087DB375BAD9}"/>
                </a:ext>
              </a:extLst>
            </p:cNvPr>
            <p:cNvGrpSpPr/>
            <p:nvPr/>
          </p:nvGrpSpPr>
          <p:grpSpPr>
            <a:xfrm>
              <a:off x="2166645" y="2145228"/>
              <a:ext cx="9282405" cy="2892726"/>
              <a:chOff x="1675680" y="2456916"/>
              <a:chExt cx="9282405" cy="2892726"/>
            </a:xfrm>
          </p:grpSpPr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65C2FAA-5C2D-7E8F-1415-F9EAD794D849}"/>
                  </a:ext>
                </a:extLst>
              </p:cNvPr>
              <p:cNvSpPr txBox="1"/>
              <p:nvPr/>
            </p:nvSpPr>
            <p:spPr>
              <a:xfrm>
                <a:off x="1742355" y="2456916"/>
                <a:ext cx="9215730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2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𝑥－</a:t>
                </a:r>
                <a:r>
                  <a:rPr lang="ja-JP" altLang="en-US" sz="9600">
                    <a:solidFill>
                      <a:srgbClr val="0070C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  </a:t>
                </a:r>
                <a:r>
                  <a:rPr lang="en-US" altLang="ja-JP" sz="9600">
                    <a:solidFill>
                      <a:srgbClr val="FF000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y</a:t>
                </a:r>
                <a:r>
                  <a:rPr lang="en-US" altLang="ja-JP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=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7 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　①</a:t>
                </a:r>
                <a:endParaRPr lang="ja-JP" altLang="en-US"/>
              </a:p>
            </p:txBody>
          </p:sp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5F81F7EA-1A7B-D59D-D75B-47C3ACD6D37F}"/>
                  </a:ext>
                </a:extLst>
              </p:cNvPr>
              <p:cNvSpPr txBox="1"/>
              <p:nvPr/>
            </p:nvSpPr>
            <p:spPr>
              <a:xfrm>
                <a:off x="1675680" y="3779982"/>
                <a:ext cx="9215730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5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𝑥＋</a:t>
                </a:r>
                <a:r>
                  <a:rPr lang="en-US" altLang="ja-JP" sz="96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3y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=1  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   ②</a:t>
                </a:r>
                <a:r>
                  <a:rPr lang="ja-JP" altLang="en-US" sz="9600">
                    <a:solidFill>
                      <a:srgbClr val="0070C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　　</a:t>
                </a:r>
                <a:endParaRPr lang="ja-JP" altLang="en-US"/>
              </a:p>
            </p:txBody>
          </p:sp>
        </p:grp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DF848C51-D231-3EAD-C474-AF59E42ECF5C}"/>
                </a:ext>
              </a:extLst>
            </p:cNvPr>
            <p:cNvSpPr txBox="1"/>
            <p:nvPr/>
          </p:nvSpPr>
          <p:spPr>
            <a:xfrm>
              <a:off x="7800975" y="2542575"/>
              <a:ext cx="1107996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dirty="0"/>
                <a:t>……</a:t>
              </a:r>
              <a:endParaRPr kumimoji="1" lang="ja-JP" altLang="en-US" sz="3600"/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9E56A864-DB41-F21E-7F7F-B1A66930A788}"/>
                </a:ext>
              </a:extLst>
            </p:cNvPr>
            <p:cNvSpPr txBox="1"/>
            <p:nvPr/>
          </p:nvSpPr>
          <p:spPr>
            <a:xfrm>
              <a:off x="7905750" y="3988938"/>
              <a:ext cx="1107996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dirty="0"/>
                <a:t>……</a:t>
              </a:r>
              <a:endParaRPr kumimoji="1" lang="ja-JP" altLang="en-US" sz="3600"/>
            </a:p>
          </p:txBody>
        </p:sp>
      </p:grpSp>
      <p:sp>
        <p:nvSpPr>
          <p:cNvPr id="3" name="タイトル 1">
            <a:extLst>
              <a:ext uri="{FF2B5EF4-FFF2-40B4-BE49-F238E27FC236}">
                <a16:creationId xmlns:a16="http://schemas.microsoft.com/office/drawing/2014/main" id="{EA185570-4771-1F2F-14A9-D5B45B953027}"/>
              </a:ext>
            </a:extLst>
          </p:cNvPr>
          <p:cNvSpPr txBox="1">
            <a:spLocks/>
          </p:cNvSpPr>
          <p:nvPr/>
        </p:nvSpPr>
        <p:spPr>
          <a:xfrm>
            <a:off x="101600" y="139128"/>
            <a:ext cx="11988799" cy="13255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7200" b="1"/>
              <a:t>例　題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04D56E2-6E3C-6C52-F1D5-E052C56CB408}"/>
              </a:ext>
            </a:extLst>
          </p:cNvPr>
          <p:cNvSpPr/>
          <p:nvPr/>
        </p:nvSpPr>
        <p:spPr>
          <a:xfrm>
            <a:off x="4719017" y="2761781"/>
            <a:ext cx="1375095" cy="1221155"/>
          </a:xfrm>
          <a:prstGeom prst="rect">
            <a:avLst/>
          </a:prstGeom>
          <a:noFill/>
          <a:ln w="57150">
            <a:solidFill>
              <a:srgbClr val="FF858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2A14F12-2BAB-B7DE-9234-BA603E17D33D}"/>
              </a:ext>
            </a:extLst>
          </p:cNvPr>
          <p:cNvSpPr/>
          <p:nvPr/>
        </p:nvSpPr>
        <p:spPr>
          <a:xfrm>
            <a:off x="4728541" y="4070243"/>
            <a:ext cx="1375095" cy="1221155"/>
          </a:xfrm>
          <a:prstGeom prst="rect">
            <a:avLst/>
          </a:prstGeom>
          <a:noFill/>
          <a:ln w="57150">
            <a:solidFill>
              <a:srgbClr val="FF858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83274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AF9C56E-BF65-94AB-805B-965BE351AD42}"/>
              </a:ext>
            </a:extLst>
          </p:cNvPr>
          <p:cNvSpPr txBox="1"/>
          <p:nvPr/>
        </p:nvSpPr>
        <p:spPr>
          <a:xfrm>
            <a:off x="380301" y="3946153"/>
            <a:ext cx="1696149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6600">
                <a:latin typeface="Cambria Math" panose="02040503050406030204" pitchFamily="18" charset="0"/>
                <a:ea typeface="メイリオ" panose="020B0604030504040204" pitchFamily="50" charset="-128"/>
              </a:rPr>
              <a:t>②</a:t>
            </a:r>
            <a:endParaRPr lang="ja-JP" altLang="en-US" sz="110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5F929F9-2676-1159-7860-EAB7EC079E6F}"/>
              </a:ext>
            </a:extLst>
          </p:cNvPr>
          <p:cNvSpPr txBox="1"/>
          <p:nvPr/>
        </p:nvSpPr>
        <p:spPr>
          <a:xfrm>
            <a:off x="426247" y="2647804"/>
            <a:ext cx="2220024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6600">
                <a:latin typeface="Cambria Math" panose="02040503050406030204" pitchFamily="18" charset="0"/>
                <a:ea typeface="メイリオ" panose="020B0604030504040204" pitchFamily="50" charset="-128"/>
              </a:rPr>
              <a:t>①</a:t>
            </a:r>
            <a:r>
              <a:rPr lang="en-US" altLang="ja-JP" sz="6600" dirty="0">
                <a:latin typeface="Cambria Math" panose="02040503050406030204" pitchFamily="18" charset="0"/>
                <a:ea typeface="メイリオ" panose="020B0604030504040204" pitchFamily="50" charset="-128"/>
              </a:rPr>
              <a:t>×</a:t>
            </a:r>
            <a:r>
              <a:rPr lang="en-US" altLang="ja-JP" sz="6600" u="sng" dirty="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3</a:t>
            </a:r>
            <a:endParaRPr lang="ja-JP" altLang="en-US" sz="1100" u="sng">
              <a:solidFill>
                <a:srgbClr val="FF0000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6F434DA-EF44-18E9-33CF-89A7240D2702}"/>
              </a:ext>
            </a:extLst>
          </p:cNvPr>
          <p:cNvSpPr txBox="1"/>
          <p:nvPr/>
        </p:nvSpPr>
        <p:spPr>
          <a:xfrm>
            <a:off x="3386085" y="3554483"/>
            <a:ext cx="753732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500" dirty="0"/>
              <a:t>)</a:t>
            </a:r>
            <a:endParaRPr kumimoji="1" lang="ja-JP" altLang="en-US" sz="11500"/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92E4F090-00C4-C954-6BA2-5318D96DD5B1}"/>
              </a:ext>
            </a:extLst>
          </p:cNvPr>
          <p:cNvCxnSpPr/>
          <p:nvPr/>
        </p:nvCxnSpPr>
        <p:spPr>
          <a:xfrm>
            <a:off x="2311197" y="5165317"/>
            <a:ext cx="9320169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860E9CD-7F99-AD7C-F910-D7244586C005}"/>
              </a:ext>
            </a:extLst>
          </p:cNvPr>
          <p:cNvSpPr txBox="1"/>
          <p:nvPr/>
        </p:nvSpPr>
        <p:spPr>
          <a:xfrm>
            <a:off x="2323668" y="3455916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/>
              <a:t>＋</a:t>
            </a: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777E5B03-D96D-AEFD-0080-57DFAAA5AC08}"/>
              </a:ext>
            </a:extLst>
          </p:cNvPr>
          <p:cNvSpPr txBox="1">
            <a:spLocks/>
          </p:cNvSpPr>
          <p:nvPr/>
        </p:nvSpPr>
        <p:spPr>
          <a:xfrm>
            <a:off x="380301" y="1586285"/>
            <a:ext cx="11811699" cy="132556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Cambria Math" panose="02040503050406030204" pitchFamily="18" charset="0"/>
                <a:ea typeface="メイリオ" panose="020B0604030504040204" pitchFamily="50" charset="-128"/>
              </a:rPr>
              <a:t>y</a:t>
            </a:r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の係数の絶対値を合わせるため、①の左辺と右辺をそれぞれ</a:t>
            </a:r>
            <a:r>
              <a:rPr lang="ja-JP" altLang="en-US" sz="2800" u="sng">
                <a:latin typeface="Cambria Math" panose="02040503050406030204" pitchFamily="18" charset="0"/>
                <a:ea typeface="メイリオ" panose="020B0604030504040204" pitchFamily="50" charset="-128"/>
              </a:rPr>
              <a:t>３倍</a:t>
            </a:r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にし、その上で、次の計算へ進む。</a:t>
            </a:r>
            <a:endParaRPr lang="en-US" altLang="ja-JP" sz="2800"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9AFF6309-1427-A206-4C45-2FE84933F390}"/>
              </a:ext>
            </a:extLst>
          </p:cNvPr>
          <p:cNvGrpSpPr/>
          <p:nvPr/>
        </p:nvGrpSpPr>
        <p:grpSpPr>
          <a:xfrm>
            <a:off x="4159587" y="2425238"/>
            <a:ext cx="7718998" cy="2892726"/>
            <a:chOff x="1675680" y="2456916"/>
            <a:chExt cx="9282405" cy="2892726"/>
          </a:xfrm>
        </p:grpSpPr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7B19C59D-B79B-6453-3238-312C5CBC50F8}"/>
                </a:ext>
              </a:extLst>
            </p:cNvPr>
            <p:cNvSpPr txBox="1"/>
            <p:nvPr/>
          </p:nvSpPr>
          <p:spPr>
            <a:xfrm>
              <a:off x="1742355" y="2456916"/>
              <a:ext cx="9215730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9600">
                  <a:latin typeface="Cambria Math" panose="02040503050406030204" pitchFamily="18" charset="0"/>
                  <a:ea typeface="メイリオ" panose="020B0604030504040204" pitchFamily="50" charset="-128"/>
                </a:rPr>
                <a:t>2</a:t>
              </a:r>
              <a:r>
                <a:rPr lang="ja-JP" altLang="en-US" sz="9600">
                  <a:latin typeface="Cambria Math" panose="02040503050406030204" pitchFamily="18" charset="0"/>
                  <a:ea typeface="メイリオ" panose="020B0604030504040204" pitchFamily="50" charset="-128"/>
                </a:rPr>
                <a:t>𝑥－</a:t>
              </a:r>
              <a:r>
                <a:rPr lang="ja-JP" altLang="en-US" sz="9600">
                  <a:solidFill>
                    <a:srgbClr val="0070C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  </a:t>
              </a:r>
              <a:r>
                <a:rPr lang="en-US" altLang="ja-JP" sz="96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y</a:t>
              </a:r>
              <a:r>
                <a:rPr lang="en-US" altLang="ja-JP" sz="9600">
                  <a:latin typeface="Cambria Math" panose="02040503050406030204" pitchFamily="18" charset="0"/>
                  <a:ea typeface="メイリオ" panose="020B0604030504040204" pitchFamily="50" charset="-128"/>
                </a:rPr>
                <a:t>=</a:t>
              </a:r>
              <a:r>
                <a:rPr lang="en-US" altLang="ja-JP" sz="9600" dirty="0">
                  <a:latin typeface="Cambria Math" panose="02040503050406030204" pitchFamily="18" charset="0"/>
                  <a:ea typeface="メイリオ" panose="020B0604030504040204" pitchFamily="50" charset="-128"/>
                </a:rPr>
                <a:t>7</a:t>
              </a:r>
              <a:endParaRPr lang="ja-JP" altLang="en-US"/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40CA7F94-AE76-6633-F82B-096BAF1205B7}"/>
                </a:ext>
              </a:extLst>
            </p:cNvPr>
            <p:cNvSpPr txBox="1"/>
            <p:nvPr/>
          </p:nvSpPr>
          <p:spPr>
            <a:xfrm>
              <a:off x="1675680" y="3779982"/>
              <a:ext cx="9215730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9600" dirty="0">
                  <a:latin typeface="Cambria Math" panose="02040503050406030204" pitchFamily="18" charset="0"/>
                  <a:ea typeface="メイリオ" panose="020B0604030504040204" pitchFamily="50" charset="-128"/>
                </a:rPr>
                <a:t>5</a:t>
              </a:r>
              <a:r>
                <a:rPr lang="ja-JP" altLang="en-US" sz="9600">
                  <a:latin typeface="Cambria Math" panose="02040503050406030204" pitchFamily="18" charset="0"/>
                  <a:ea typeface="メイリオ" panose="020B0604030504040204" pitchFamily="50" charset="-128"/>
                </a:rPr>
                <a:t>𝑥＋</a:t>
              </a:r>
              <a:r>
                <a:rPr lang="en-US" altLang="ja-JP" sz="9600" dirty="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3y</a:t>
              </a:r>
              <a:r>
                <a:rPr lang="en-US" altLang="ja-JP" sz="9600" dirty="0">
                  <a:latin typeface="Cambria Math" panose="02040503050406030204" pitchFamily="18" charset="0"/>
                  <a:ea typeface="メイリオ" panose="020B0604030504040204" pitchFamily="50" charset="-128"/>
                </a:rPr>
                <a:t>=1 </a:t>
              </a:r>
              <a:r>
                <a:rPr lang="en-US" altLang="ja-JP" sz="9600" dirty="0">
                  <a:solidFill>
                    <a:srgbClr val="0070C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 </a:t>
              </a:r>
              <a:r>
                <a:rPr lang="ja-JP" altLang="en-US" sz="9600">
                  <a:solidFill>
                    <a:srgbClr val="0070C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   　　</a:t>
              </a:r>
              <a:endParaRPr lang="ja-JP" altLang="en-US"/>
            </a:p>
          </p:txBody>
        </p:sp>
      </p:grpSp>
      <p:sp>
        <p:nvSpPr>
          <p:cNvPr id="6" name="タイトル 1">
            <a:extLst>
              <a:ext uri="{FF2B5EF4-FFF2-40B4-BE49-F238E27FC236}">
                <a16:creationId xmlns:a16="http://schemas.microsoft.com/office/drawing/2014/main" id="{710AC8DC-7029-A70C-1D17-3EF4BEF6A62D}"/>
              </a:ext>
            </a:extLst>
          </p:cNvPr>
          <p:cNvSpPr txBox="1">
            <a:spLocks/>
          </p:cNvSpPr>
          <p:nvPr/>
        </p:nvSpPr>
        <p:spPr>
          <a:xfrm>
            <a:off x="101600" y="139128"/>
            <a:ext cx="11988799" cy="13255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7200" b="1"/>
              <a:t>例　題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8F5FC8C-2955-865A-CEF1-6BCD2A1CB517}"/>
              </a:ext>
            </a:extLst>
          </p:cNvPr>
          <p:cNvSpPr/>
          <p:nvPr/>
        </p:nvSpPr>
        <p:spPr>
          <a:xfrm>
            <a:off x="6669946" y="2647804"/>
            <a:ext cx="1375095" cy="1221155"/>
          </a:xfrm>
          <a:prstGeom prst="rect">
            <a:avLst/>
          </a:prstGeom>
          <a:noFill/>
          <a:ln w="57150">
            <a:solidFill>
              <a:srgbClr val="FF858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F204339-135B-DD36-1661-D9BAC590AD35}"/>
              </a:ext>
            </a:extLst>
          </p:cNvPr>
          <p:cNvSpPr/>
          <p:nvPr/>
        </p:nvSpPr>
        <p:spPr>
          <a:xfrm>
            <a:off x="6678335" y="4008653"/>
            <a:ext cx="1375095" cy="1221155"/>
          </a:xfrm>
          <a:prstGeom prst="rect">
            <a:avLst/>
          </a:prstGeom>
          <a:noFill/>
          <a:ln w="57150">
            <a:solidFill>
              <a:srgbClr val="FF858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65843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6F434DA-EF44-18E9-33CF-89A7240D2702}"/>
              </a:ext>
            </a:extLst>
          </p:cNvPr>
          <p:cNvSpPr txBox="1"/>
          <p:nvPr/>
        </p:nvSpPr>
        <p:spPr>
          <a:xfrm>
            <a:off x="3132085" y="3033896"/>
            <a:ext cx="753732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500" dirty="0"/>
              <a:t>)</a:t>
            </a:r>
            <a:endParaRPr kumimoji="1" lang="ja-JP" altLang="en-US" sz="11500"/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92E4F090-00C4-C954-6BA2-5318D96DD5B1}"/>
              </a:ext>
            </a:extLst>
          </p:cNvPr>
          <p:cNvCxnSpPr/>
          <p:nvPr/>
        </p:nvCxnSpPr>
        <p:spPr>
          <a:xfrm>
            <a:off x="2057197" y="4644730"/>
            <a:ext cx="9320169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860E9CD-7F99-AD7C-F910-D7244586C005}"/>
              </a:ext>
            </a:extLst>
          </p:cNvPr>
          <p:cNvSpPr txBox="1"/>
          <p:nvPr/>
        </p:nvSpPr>
        <p:spPr>
          <a:xfrm>
            <a:off x="2069668" y="2935329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>
                <a:solidFill>
                  <a:srgbClr val="FF0000"/>
                </a:solidFill>
              </a:rPr>
              <a:t>＋</a:t>
            </a: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710AC8DC-7029-A70C-1D17-3EF4BEF6A62D}"/>
              </a:ext>
            </a:extLst>
          </p:cNvPr>
          <p:cNvSpPr txBox="1">
            <a:spLocks/>
          </p:cNvSpPr>
          <p:nvPr/>
        </p:nvSpPr>
        <p:spPr>
          <a:xfrm>
            <a:off x="101600" y="139128"/>
            <a:ext cx="11988799" cy="13255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7200" b="1"/>
              <a:t>例　題</a:t>
            </a: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648C5BAA-1D27-2823-0BF3-CAB4A23767BC}"/>
              </a:ext>
            </a:extLst>
          </p:cNvPr>
          <p:cNvGrpSpPr/>
          <p:nvPr/>
        </p:nvGrpSpPr>
        <p:grpSpPr>
          <a:xfrm>
            <a:off x="3885817" y="2249066"/>
            <a:ext cx="9215730" cy="2608228"/>
            <a:chOff x="1623400" y="2741414"/>
            <a:chExt cx="9215730" cy="2608228"/>
          </a:xfrm>
        </p:grpSpPr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B5359A16-DE89-EB2D-7BEA-A3DE1663CA1A}"/>
                </a:ext>
              </a:extLst>
            </p:cNvPr>
            <p:cNvSpPr txBox="1"/>
            <p:nvPr/>
          </p:nvSpPr>
          <p:spPr>
            <a:xfrm>
              <a:off x="1623400" y="2741414"/>
              <a:ext cx="9215730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9600" dirty="0">
                  <a:latin typeface="Cambria Math" panose="02040503050406030204" pitchFamily="18" charset="0"/>
                  <a:ea typeface="メイリオ" panose="020B0604030504040204" pitchFamily="50" charset="-128"/>
                </a:rPr>
                <a:t>6</a:t>
              </a:r>
              <a:r>
                <a:rPr lang="ja-JP" altLang="en-US" sz="9600">
                  <a:latin typeface="Cambria Math" panose="02040503050406030204" pitchFamily="18" charset="0"/>
                  <a:ea typeface="メイリオ" panose="020B0604030504040204" pitchFamily="50" charset="-128"/>
                </a:rPr>
                <a:t>𝑥－</a:t>
              </a:r>
              <a:r>
                <a:rPr lang="en-US" altLang="ja-JP" sz="9600" dirty="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3y</a:t>
              </a:r>
              <a:r>
                <a:rPr lang="ja-JP" altLang="en-US" sz="96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  </a:t>
              </a:r>
              <a:r>
                <a:rPr lang="en-US" altLang="ja-JP" sz="9600" dirty="0">
                  <a:latin typeface="Cambria Math" panose="02040503050406030204" pitchFamily="18" charset="0"/>
                  <a:ea typeface="メイリオ" panose="020B0604030504040204" pitchFamily="50" charset="-128"/>
                </a:rPr>
                <a:t>=21 </a:t>
              </a:r>
              <a:r>
                <a:rPr lang="en-US" altLang="ja-JP" sz="9600" dirty="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  </a:t>
              </a:r>
              <a:endParaRPr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E4E41DA8-23C2-2C6D-060A-300C69E71763}"/>
                </a:ext>
              </a:extLst>
            </p:cNvPr>
            <p:cNvSpPr txBox="1"/>
            <p:nvPr/>
          </p:nvSpPr>
          <p:spPr>
            <a:xfrm>
              <a:off x="1623400" y="3779982"/>
              <a:ext cx="9215730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9600" dirty="0">
                  <a:latin typeface="Cambria Math" panose="02040503050406030204" pitchFamily="18" charset="0"/>
                  <a:ea typeface="メイリオ" panose="020B0604030504040204" pitchFamily="50" charset="-128"/>
                </a:rPr>
                <a:t>5</a:t>
              </a:r>
              <a:r>
                <a:rPr lang="ja-JP" altLang="en-US" sz="9600">
                  <a:latin typeface="Cambria Math" panose="02040503050406030204" pitchFamily="18" charset="0"/>
                  <a:ea typeface="メイリオ" panose="020B0604030504040204" pitchFamily="50" charset="-128"/>
                </a:rPr>
                <a:t>𝑥＋</a:t>
              </a:r>
              <a:r>
                <a:rPr lang="en-US" altLang="ja-JP" sz="9600" dirty="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3y</a:t>
              </a:r>
              <a:r>
                <a:rPr lang="en-US" altLang="ja-JP" sz="9600" dirty="0">
                  <a:solidFill>
                    <a:srgbClr val="0070C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  </a:t>
              </a:r>
              <a:r>
                <a:rPr lang="en-US" altLang="ja-JP" sz="9600" dirty="0">
                  <a:latin typeface="Cambria Math" panose="02040503050406030204" pitchFamily="18" charset="0"/>
                  <a:ea typeface="メイリオ" panose="020B0604030504040204" pitchFamily="50" charset="-128"/>
                </a:rPr>
                <a:t>=  1</a:t>
              </a:r>
              <a:r>
                <a:rPr lang="en-US" altLang="ja-JP" sz="9600" dirty="0">
                  <a:solidFill>
                    <a:srgbClr val="0070C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 </a:t>
              </a:r>
              <a:r>
                <a:rPr lang="ja-JP" altLang="en-US" sz="9600">
                  <a:solidFill>
                    <a:srgbClr val="0070C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   　　</a:t>
              </a:r>
              <a:endParaRPr lang="ja-JP" altLang="en-US"/>
            </a:p>
          </p:txBody>
        </p:sp>
      </p:grpSp>
      <p:sp>
        <p:nvSpPr>
          <p:cNvPr id="5" name="タイトル 1">
            <a:extLst>
              <a:ext uri="{FF2B5EF4-FFF2-40B4-BE49-F238E27FC236}">
                <a16:creationId xmlns:a16="http://schemas.microsoft.com/office/drawing/2014/main" id="{670B210F-08B9-A6CC-0D60-8316555F792F}"/>
              </a:ext>
            </a:extLst>
          </p:cNvPr>
          <p:cNvSpPr txBox="1">
            <a:spLocks/>
          </p:cNvSpPr>
          <p:nvPr/>
        </p:nvSpPr>
        <p:spPr>
          <a:xfrm>
            <a:off x="190149" y="1433638"/>
            <a:ext cx="11811699" cy="132556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Cambria Math" panose="02040503050406030204" pitchFamily="18" charset="0"/>
                <a:ea typeface="メイリオ" panose="020B0604030504040204" pitchFamily="50" charset="-128"/>
              </a:rPr>
              <a:t>y</a:t>
            </a:r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の係数の絶対値を合わせた式を計算すると、文字</a:t>
            </a:r>
            <a:r>
              <a:rPr lang="en-US" altLang="ja-JP" dirty="0">
                <a:latin typeface="Cambria Math" panose="02040503050406030204" pitchFamily="18" charset="0"/>
                <a:ea typeface="メイリオ" panose="020B0604030504040204" pitchFamily="50" charset="-128"/>
              </a:rPr>
              <a:t>y</a:t>
            </a:r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を消去することができる。</a:t>
            </a:r>
            <a:endParaRPr lang="ja-JP" altLang="en-US" sz="280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20B5CC42-9BB4-25AC-A0B0-51717DB5C17C}"/>
              </a:ext>
            </a:extLst>
          </p:cNvPr>
          <p:cNvSpPr/>
          <p:nvPr/>
        </p:nvSpPr>
        <p:spPr>
          <a:xfrm>
            <a:off x="6502050" y="2503259"/>
            <a:ext cx="1447800" cy="966962"/>
          </a:xfrm>
          <a:prstGeom prst="rect">
            <a:avLst/>
          </a:prstGeom>
          <a:noFill/>
          <a:ln w="57150">
            <a:solidFill>
              <a:srgbClr val="FF858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2DCE6CF-46EE-DEA1-323A-D4E67374FDB0}"/>
              </a:ext>
            </a:extLst>
          </p:cNvPr>
          <p:cNvSpPr/>
          <p:nvPr/>
        </p:nvSpPr>
        <p:spPr>
          <a:xfrm>
            <a:off x="6502050" y="3543576"/>
            <a:ext cx="1447800" cy="958628"/>
          </a:xfrm>
          <a:prstGeom prst="rect">
            <a:avLst/>
          </a:prstGeom>
          <a:noFill/>
          <a:ln w="57150">
            <a:solidFill>
              <a:srgbClr val="FF858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93497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6F434DA-EF44-18E9-33CF-89A7240D2702}"/>
              </a:ext>
            </a:extLst>
          </p:cNvPr>
          <p:cNvSpPr txBox="1"/>
          <p:nvPr/>
        </p:nvSpPr>
        <p:spPr>
          <a:xfrm>
            <a:off x="3132085" y="3033896"/>
            <a:ext cx="753732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500" dirty="0"/>
              <a:t>)</a:t>
            </a:r>
            <a:endParaRPr kumimoji="1" lang="ja-JP" altLang="en-US" sz="11500"/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92E4F090-00C4-C954-6BA2-5318D96DD5B1}"/>
              </a:ext>
            </a:extLst>
          </p:cNvPr>
          <p:cNvCxnSpPr/>
          <p:nvPr/>
        </p:nvCxnSpPr>
        <p:spPr>
          <a:xfrm>
            <a:off x="2057197" y="4644730"/>
            <a:ext cx="9320169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860E9CD-7F99-AD7C-F910-D7244586C005}"/>
              </a:ext>
            </a:extLst>
          </p:cNvPr>
          <p:cNvSpPr txBox="1"/>
          <p:nvPr/>
        </p:nvSpPr>
        <p:spPr>
          <a:xfrm>
            <a:off x="2069668" y="2935329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/>
              <a:t>＋</a:t>
            </a: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710AC8DC-7029-A70C-1D17-3EF4BEF6A62D}"/>
              </a:ext>
            </a:extLst>
          </p:cNvPr>
          <p:cNvSpPr txBox="1">
            <a:spLocks/>
          </p:cNvSpPr>
          <p:nvPr/>
        </p:nvSpPr>
        <p:spPr>
          <a:xfrm>
            <a:off x="101600" y="139128"/>
            <a:ext cx="11988799" cy="13255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7200" b="1"/>
              <a:t>例　題</a:t>
            </a: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648C5BAA-1D27-2823-0BF3-CAB4A23767BC}"/>
              </a:ext>
            </a:extLst>
          </p:cNvPr>
          <p:cNvGrpSpPr/>
          <p:nvPr/>
        </p:nvGrpSpPr>
        <p:grpSpPr>
          <a:xfrm>
            <a:off x="3885817" y="2249066"/>
            <a:ext cx="9215730" cy="2608228"/>
            <a:chOff x="1623400" y="2741414"/>
            <a:chExt cx="9215730" cy="2608228"/>
          </a:xfrm>
        </p:grpSpPr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B5359A16-DE89-EB2D-7BEA-A3DE1663CA1A}"/>
                </a:ext>
              </a:extLst>
            </p:cNvPr>
            <p:cNvSpPr txBox="1"/>
            <p:nvPr/>
          </p:nvSpPr>
          <p:spPr>
            <a:xfrm>
              <a:off x="1623400" y="2741414"/>
              <a:ext cx="9215730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9600" dirty="0">
                  <a:latin typeface="Cambria Math" panose="02040503050406030204" pitchFamily="18" charset="0"/>
                  <a:ea typeface="メイリオ" panose="020B0604030504040204" pitchFamily="50" charset="-128"/>
                </a:rPr>
                <a:t>6</a:t>
              </a:r>
              <a:r>
                <a:rPr lang="ja-JP" altLang="en-US" sz="9600">
                  <a:latin typeface="Cambria Math" panose="02040503050406030204" pitchFamily="18" charset="0"/>
                  <a:ea typeface="メイリオ" panose="020B0604030504040204" pitchFamily="50" charset="-128"/>
                </a:rPr>
                <a:t>𝑥－</a:t>
              </a:r>
              <a:r>
                <a:rPr lang="en-US" altLang="ja-JP" sz="9600" dirty="0">
                  <a:latin typeface="Cambria Math" panose="02040503050406030204" pitchFamily="18" charset="0"/>
                  <a:ea typeface="メイリオ" panose="020B0604030504040204" pitchFamily="50" charset="-128"/>
                </a:rPr>
                <a:t>3y</a:t>
              </a:r>
              <a:r>
                <a:rPr lang="ja-JP" altLang="en-US" sz="9600">
                  <a:latin typeface="Cambria Math" panose="02040503050406030204" pitchFamily="18" charset="0"/>
                  <a:ea typeface="メイリオ" panose="020B0604030504040204" pitchFamily="50" charset="-128"/>
                </a:rPr>
                <a:t>  </a:t>
              </a:r>
              <a:r>
                <a:rPr lang="en-US" altLang="ja-JP" sz="9600" dirty="0">
                  <a:latin typeface="Cambria Math" panose="02040503050406030204" pitchFamily="18" charset="0"/>
                  <a:ea typeface="メイリオ" panose="020B0604030504040204" pitchFamily="50" charset="-128"/>
                </a:rPr>
                <a:t>=21   </a:t>
              </a:r>
              <a:endParaRPr lang="ja-JP" altLang="en-US"/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E4E41DA8-23C2-2C6D-060A-300C69E71763}"/>
                </a:ext>
              </a:extLst>
            </p:cNvPr>
            <p:cNvSpPr txBox="1"/>
            <p:nvPr/>
          </p:nvSpPr>
          <p:spPr>
            <a:xfrm>
              <a:off x="1623400" y="3779982"/>
              <a:ext cx="9215730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9600" dirty="0">
                  <a:latin typeface="Cambria Math" panose="02040503050406030204" pitchFamily="18" charset="0"/>
                  <a:ea typeface="メイリオ" panose="020B0604030504040204" pitchFamily="50" charset="-128"/>
                </a:rPr>
                <a:t>5</a:t>
              </a:r>
              <a:r>
                <a:rPr lang="ja-JP" altLang="en-US" sz="9600">
                  <a:latin typeface="Cambria Math" panose="02040503050406030204" pitchFamily="18" charset="0"/>
                  <a:ea typeface="メイリオ" panose="020B0604030504040204" pitchFamily="50" charset="-128"/>
                </a:rPr>
                <a:t>𝑥＋</a:t>
              </a:r>
              <a:r>
                <a:rPr lang="en-US" altLang="ja-JP" sz="9600" dirty="0">
                  <a:latin typeface="Cambria Math" panose="02040503050406030204" pitchFamily="18" charset="0"/>
                  <a:ea typeface="メイリオ" panose="020B0604030504040204" pitchFamily="50" charset="-128"/>
                </a:rPr>
                <a:t>3y  =  1 </a:t>
              </a:r>
              <a:r>
                <a:rPr lang="ja-JP" altLang="en-US" sz="9600">
                  <a:latin typeface="Cambria Math" panose="02040503050406030204" pitchFamily="18" charset="0"/>
                  <a:ea typeface="メイリオ" panose="020B0604030504040204" pitchFamily="50" charset="-128"/>
                </a:rPr>
                <a:t>   　　</a:t>
              </a:r>
              <a:endParaRPr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1867261-04D2-14C8-B8B1-A97183341704}"/>
              </a:ext>
            </a:extLst>
          </p:cNvPr>
          <p:cNvSpPr txBox="1"/>
          <p:nvPr/>
        </p:nvSpPr>
        <p:spPr>
          <a:xfrm>
            <a:off x="3293355" y="4603101"/>
            <a:ext cx="1008721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9600">
                <a:latin typeface="Cambria Math" panose="02040503050406030204" pitchFamily="18" charset="0"/>
                <a:ea typeface="メイリオ" panose="020B0604030504040204" pitchFamily="50" charset="-128"/>
              </a:rPr>
              <a:t>11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𝑥           </a:t>
            </a:r>
            <a:r>
              <a:rPr lang="en-US" altLang="ja-JP" sz="9600">
                <a:latin typeface="Cambria Math" panose="02040503050406030204" pitchFamily="18" charset="0"/>
                <a:ea typeface="メイリオ" panose="020B0604030504040204" pitchFamily="50" charset="-128"/>
              </a:rPr>
              <a:t>=22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lang="ja-JP" altLang="en-US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3A8C5D6A-9894-E6F0-3422-023D8DCD62E1}"/>
              </a:ext>
            </a:extLst>
          </p:cNvPr>
          <p:cNvSpPr txBox="1">
            <a:spLocks/>
          </p:cNvSpPr>
          <p:nvPr/>
        </p:nvSpPr>
        <p:spPr>
          <a:xfrm>
            <a:off x="112874" y="1833872"/>
            <a:ext cx="4026848" cy="132556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計算する</a:t>
            </a:r>
            <a:endParaRPr lang="ja-JP" altLang="en-US" sz="2800"/>
          </a:p>
        </p:txBody>
      </p:sp>
    </p:spTree>
    <p:extLst>
      <p:ext uri="{BB962C8B-B14F-4D97-AF65-F5344CB8AC3E}">
        <p14:creationId xmlns:p14="http://schemas.microsoft.com/office/powerpoint/2010/main" val="25426063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6F434DA-EF44-18E9-33CF-89A7240D2702}"/>
              </a:ext>
            </a:extLst>
          </p:cNvPr>
          <p:cNvSpPr txBox="1"/>
          <p:nvPr/>
        </p:nvSpPr>
        <p:spPr>
          <a:xfrm>
            <a:off x="3132085" y="3033896"/>
            <a:ext cx="753732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500" dirty="0"/>
              <a:t>)</a:t>
            </a:r>
            <a:endParaRPr kumimoji="1" lang="ja-JP" altLang="en-US" sz="11500"/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92E4F090-00C4-C954-6BA2-5318D96DD5B1}"/>
              </a:ext>
            </a:extLst>
          </p:cNvPr>
          <p:cNvCxnSpPr/>
          <p:nvPr/>
        </p:nvCxnSpPr>
        <p:spPr>
          <a:xfrm>
            <a:off x="2057197" y="4644730"/>
            <a:ext cx="9320169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860E9CD-7F99-AD7C-F910-D7244586C005}"/>
              </a:ext>
            </a:extLst>
          </p:cNvPr>
          <p:cNvSpPr txBox="1"/>
          <p:nvPr/>
        </p:nvSpPr>
        <p:spPr>
          <a:xfrm>
            <a:off x="2069668" y="2935329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/>
              <a:t>＋</a:t>
            </a: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710AC8DC-7029-A70C-1D17-3EF4BEF6A62D}"/>
              </a:ext>
            </a:extLst>
          </p:cNvPr>
          <p:cNvSpPr txBox="1">
            <a:spLocks/>
          </p:cNvSpPr>
          <p:nvPr/>
        </p:nvSpPr>
        <p:spPr>
          <a:xfrm>
            <a:off x="101600" y="139128"/>
            <a:ext cx="11988799" cy="13255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7200" b="1"/>
              <a:t>例　題</a:t>
            </a: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648C5BAA-1D27-2823-0BF3-CAB4A23767BC}"/>
              </a:ext>
            </a:extLst>
          </p:cNvPr>
          <p:cNvGrpSpPr/>
          <p:nvPr/>
        </p:nvGrpSpPr>
        <p:grpSpPr>
          <a:xfrm>
            <a:off x="3885817" y="2249066"/>
            <a:ext cx="9215730" cy="2608228"/>
            <a:chOff x="1623400" y="2741414"/>
            <a:chExt cx="9215730" cy="2608228"/>
          </a:xfrm>
        </p:grpSpPr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B5359A16-DE89-EB2D-7BEA-A3DE1663CA1A}"/>
                </a:ext>
              </a:extLst>
            </p:cNvPr>
            <p:cNvSpPr txBox="1"/>
            <p:nvPr/>
          </p:nvSpPr>
          <p:spPr>
            <a:xfrm>
              <a:off x="1623400" y="2741414"/>
              <a:ext cx="9215730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9600" dirty="0">
                  <a:latin typeface="Cambria Math" panose="02040503050406030204" pitchFamily="18" charset="0"/>
                  <a:ea typeface="メイリオ" panose="020B0604030504040204" pitchFamily="50" charset="-128"/>
                </a:rPr>
                <a:t>6</a:t>
              </a:r>
              <a:r>
                <a:rPr lang="ja-JP" altLang="en-US" sz="9600">
                  <a:latin typeface="Cambria Math" panose="02040503050406030204" pitchFamily="18" charset="0"/>
                  <a:ea typeface="メイリオ" panose="020B0604030504040204" pitchFamily="50" charset="-128"/>
                </a:rPr>
                <a:t>𝑥－</a:t>
              </a:r>
              <a:r>
                <a:rPr lang="en-US" altLang="ja-JP" sz="9600" dirty="0">
                  <a:latin typeface="Cambria Math" panose="02040503050406030204" pitchFamily="18" charset="0"/>
                  <a:ea typeface="メイリオ" panose="020B0604030504040204" pitchFamily="50" charset="-128"/>
                </a:rPr>
                <a:t>3y</a:t>
              </a:r>
              <a:r>
                <a:rPr lang="ja-JP" altLang="en-US" sz="9600">
                  <a:latin typeface="Cambria Math" panose="02040503050406030204" pitchFamily="18" charset="0"/>
                  <a:ea typeface="メイリオ" panose="020B0604030504040204" pitchFamily="50" charset="-128"/>
                </a:rPr>
                <a:t>  </a:t>
              </a:r>
              <a:r>
                <a:rPr lang="en-US" altLang="ja-JP" sz="9600" dirty="0">
                  <a:latin typeface="Cambria Math" panose="02040503050406030204" pitchFamily="18" charset="0"/>
                  <a:ea typeface="メイリオ" panose="020B0604030504040204" pitchFamily="50" charset="-128"/>
                </a:rPr>
                <a:t>=21   </a:t>
              </a:r>
              <a:endParaRPr lang="ja-JP" altLang="en-US"/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E4E41DA8-23C2-2C6D-060A-300C69E71763}"/>
                </a:ext>
              </a:extLst>
            </p:cNvPr>
            <p:cNvSpPr txBox="1"/>
            <p:nvPr/>
          </p:nvSpPr>
          <p:spPr>
            <a:xfrm>
              <a:off x="1623400" y="3779982"/>
              <a:ext cx="9215730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9600" dirty="0">
                  <a:latin typeface="Cambria Math" panose="02040503050406030204" pitchFamily="18" charset="0"/>
                  <a:ea typeface="メイリオ" panose="020B0604030504040204" pitchFamily="50" charset="-128"/>
                </a:rPr>
                <a:t>5</a:t>
              </a:r>
              <a:r>
                <a:rPr lang="ja-JP" altLang="en-US" sz="9600">
                  <a:latin typeface="Cambria Math" panose="02040503050406030204" pitchFamily="18" charset="0"/>
                  <a:ea typeface="メイリオ" panose="020B0604030504040204" pitchFamily="50" charset="-128"/>
                </a:rPr>
                <a:t>𝑥＋</a:t>
              </a:r>
              <a:r>
                <a:rPr lang="en-US" altLang="ja-JP" sz="9600" dirty="0">
                  <a:latin typeface="Cambria Math" panose="02040503050406030204" pitchFamily="18" charset="0"/>
                  <a:ea typeface="メイリオ" panose="020B0604030504040204" pitchFamily="50" charset="-128"/>
                </a:rPr>
                <a:t>3y  =  1 </a:t>
              </a:r>
              <a:r>
                <a:rPr lang="ja-JP" altLang="en-US" sz="9600">
                  <a:latin typeface="Cambria Math" panose="02040503050406030204" pitchFamily="18" charset="0"/>
                  <a:ea typeface="メイリオ" panose="020B0604030504040204" pitchFamily="50" charset="-128"/>
                </a:rPr>
                <a:t>   　　</a:t>
              </a:r>
              <a:endParaRPr lang="ja-JP" altLang="en-US"/>
            </a:p>
          </p:txBody>
        </p:sp>
      </p:grp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B0E86A-FFE8-51AA-8EBA-B39B70320EDC}"/>
              </a:ext>
            </a:extLst>
          </p:cNvPr>
          <p:cNvSpPr txBox="1"/>
          <p:nvPr/>
        </p:nvSpPr>
        <p:spPr>
          <a:xfrm>
            <a:off x="3293355" y="5554780"/>
            <a:ext cx="92157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9600">
                <a:latin typeface="Cambria Math" panose="02040503050406030204" pitchFamily="18" charset="0"/>
                <a:ea typeface="メイリオ" panose="020B0604030504040204" pitchFamily="50" charset="-128"/>
              </a:rPr>
              <a:t>     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𝑥           </a:t>
            </a:r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=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  </a:t>
            </a:r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2   </a:t>
            </a:r>
            <a:endParaRPr lang="ja-JP" altLang="en-US"/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9F4BA661-9D1C-2572-8FDC-4E25E91BA85C}"/>
              </a:ext>
            </a:extLst>
          </p:cNvPr>
          <p:cNvSpPr txBox="1">
            <a:spLocks/>
          </p:cNvSpPr>
          <p:nvPr/>
        </p:nvSpPr>
        <p:spPr>
          <a:xfrm>
            <a:off x="112874" y="1833872"/>
            <a:ext cx="4026848" cy="132556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計算する</a:t>
            </a:r>
            <a:endParaRPr lang="ja-JP" altLang="en-US" sz="280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8812469-ADE1-6584-5741-11F87F872A33}"/>
              </a:ext>
            </a:extLst>
          </p:cNvPr>
          <p:cNvSpPr txBox="1"/>
          <p:nvPr/>
        </p:nvSpPr>
        <p:spPr>
          <a:xfrm>
            <a:off x="3293355" y="4603101"/>
            <a:ext cx="1008721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9600">
                <a:latin typeface="Cambria Math" panose="02040503050406030204" pitchFamily="18" charset="0"/>
                <a:ea typeface="メイリオ" panose="020B0604030504040204" pitchFamily="50" charset="-128"/>
              </a:rPr>
              <a:t>11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𝑥           </a:t>
            </a:r>
            <a:r>
              <a:rPr lang="en-US" altLang="ja-JP" sz="9600">
                <a:latin typeface="Cambria Math" panose="02040503050406030204" pitchFamily="18" charset="0"/>
                <a:ea typeface="メイリオ" panose="020B0604030504040204" pitchFamily="50" charset="-128"/>
              </a:rPr>
              <a:t>=22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402048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012A12D-3D54-D14B-D4E1-3E8029BB054F}"/>
              </a:ext>
            </a:extLst>
          </p:cNvPr>
          <p:cNvSpPr txBox="1"/>
          <p:nvPr/>
        </p:nvSpPr>
        <p:spPr>
          <a:xfrm>
            <a:off x="2422572" y="3416224"/>
            <a:ext cx="92157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2×</a:t>
            </a:r>
            <a:r>
              <a:rPr lang="en-US" altLang="ja-JP" sz="9600" dirty="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2</a:t>
            </a:r>
            <a:r>
              <a:rPr lang="ja-JP" altLang="en-US" sz="96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－</a:t>
            </a:r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y=7</a:t>
            </a:r>
          </a:p>
        </p:txBody>
      </p:sp>
      <p:sp>
        <p:nvSpPr>
          <p:cNvPr id="16" name="タイトル 1">
            <a:extLst>
              <a:ext uri="{FF2B5EF4-FFF2-40B4-BE49-F238E27FC236}">
                <a16:creationId xmlns:a16="http://schemas.microsoft.com/office/drawing/2014/main" id="{E03AAD6D-C7E9-F8C0-0B83-D79E08DE612E}"/>
              </a:ext>
            </a:extLst>
          </p:cNvPr>
          <p:cNvSpPr txBox="1">
            <a:spLocks/>
          </p:cNvSpPr>
          <p:nvPr/>
        </p:nvSpPr>
        <p:spPr>
          <a:xfrm>
            <a:off x="545401" y="2699708"/>
            <a:ext cx="118116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4000">
                <a:latin typeface="Cambria Math" panose="02040503050406030204" pitchFamily="18" charset="0"/>
                <a:ea typeface="メイリオ" panose="020B0604030504040204" pitchFamily="50" charset="-128"/>
              </a:rPr>
              <a:t>＝</a:t>
            </a:r>
            <a:r>
              <a:rPr lang="en-US" altLang="ja-JP" sz="4000" u="sng" dirty="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2</a:t>
            </a:r>
            <a:r>
              <a:rPr lang="ja-JP" altLang="en-US" sz="4000">
                <a:latin typeface="Cambria Math" panose="02040503050406030204" pitchFamily="18" charset="0"/>
                <a:ea typeface="メイリオ" panose="020B0604030504040204" pitchFamily="50" charset="-128"/>
              </a:rPr>
              <a:t>を①の式に代入して</a:t>
            </a:r>
            <a:r>
              <a:rPr lang="en-US" altLang="ja-JP" sz="6000" dirty="0">
                <a:latin typeface="Cambria Math" panose="02040503050406030204" pitchFamily="18" charset="0"/>
                <a:ea typeface="メイリオ" panose="020B0604030504040204" pitchFamily="50" charset="-128"/>
              </a:rPr>
              <a:t>y</a:t>
            </a:r>
            <a:r>
              <a:rPr lang="ja-JP" altLang="en-US" sz="4000">
                <a:latin typeface="Cambria Math" panose="02040503050406030204" pitchFamily="18" charset="0"/>
                <a:ea typeface="メイリオ" panose="020B0604030504040204" pitchFamily="50" charset="-128"/>
              </a:rPr>
              <a:t>の値を求めると</a:t>
            </a:r>
            <a:endParaRPr lang="ja-JP" altLang="en-US" sz="400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238162C0-CF2E-F382-0CE1-294BD442D58F}"/>
              </a:ext>
            </a:extLst>
          </p:cNvPr>
          <p:cNvSpPr txBox="1">
            <a:spLocks/>
          </p:cNvSpPr>
          <p:nvPr/>
        </p:nvSpPr>
        <p:spPr>
          <a:xfrm>
            <a:off x="101600" y="139128"/>
            <a:ext cx="11988799" cy="13255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7200" b="1"/>
              <a:t>例　題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205266B8-4E7C-5CC1-E46F-B9B8684561BD}"/>
              </a:ext>
            </a:extLst>
          </p:cNvPr>
          <p:cNvGrpSpPr/>
          <p:nvPr/>
        </p:nvGrpSpPr>
        <p:grpSpPr>
          <a:xfrm>
            <a:off x="101600" y="1634635"/>
            <a:ext cx="4641944" cy="1457199"/>
            <a:chOff x="232440" y="179329"/>
            <a:chExt cx="4641944" cy="1457199"/>
          </a:xfrm>
        </p:grpSpPr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CCD52575-45B7-43F9-B7E9-89B1E6D84011}"/>
                </a:ext>
              </a:extLst>
            </p:cNvPr>
            <p:cNvGrpSpPr/>
            <p:nvPr/>
          </p:nvGrpSpPr>
          <p:grpSpPr>
            <a:xfrm>
              <a:off x="315030" y="208338"/>
              <a:ext cx="4551269" cy="1409394"/>
              <a:chOff x="1683566" y="2145228"/>
              <a:chExt cx="9698810" cy="2913839"/>
            </a:xfrm>
          </p:grpSpPr>
          <p:sp>
            <p:nvSpPr>
              <p:cNvPr id="6" name="左中かっこ 5">
                <a:extLst>
                  <a:ext uri="{FF2B5EF4-FFF2-40B4-BE49-F238E27FC236}">
                    <a16:creationId xmlns:a16="http://schemas.microsoft.com/office/drawing/2014/main" id="{BDAB54AA-90CA-C95D-726E-3AA1B43E413C}"/>
                  </a:ext>
                </a:extLst>
              </p:cNvPr>
              <p:cNvSpPr/>
              <p:nvPr/>
            </p:nvSpPr>
            <p:spPr>
              <a:xfrm>
                <a:off x="1683566" y="2409772"/>
                <a:ext cx="483079" cy="2363638"/>
              </a:xfrm>
              <a:prstGeom prst="leftBrac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800"/>
              </a:p>
            </p:txBody>
          </p:sp>
          <p:grpSp>
            <p:nvGrpSpPr>
              <p:cNvPr id="7" name="グループ化 6">
                <a:extLst>
                  <a:ext uri="{FF2B5EF4-FFF2-40B4-BE49-F238E27FC236}">
                    <a16:creationId xmlns:a16="http://schemas.microsoft.com/office/drawing/2014/main" id="{40B8767E-E790-C6E5-6717-6E12C6A8515F}"/>
                  </a:ext>
                </a:extLst>
              </p:cNvPr>
              <p:cNvGrpSpPr/>
              <p:nvPr/>
            </p:nvGrpSpPr>
            <p:grpSpPr>
              <a:xfrm>
                <a:off x="2166645" y="2145228"/>
                <a:ext cx="9215731" cy="2913839"/>
                <a:chOff x="1675680" y="2456916"/>
                <a:chExt cx="9215731" cy="2913839"/>
              </a:xfrm>
            </p:grpSpPr>
            <p:sp>
              <p:nvSpPr>
                <p:cNvPr id="10" name="テキスト ボックス 9">
                  <a:extLst>
                    <a:ext uri="{FF2B5EF4-FFF2-40B4-BE49-F238E27FC236}">
                      <a16:creationId xmlns:a16="http://schemas.microsoft.com/office/drawing/2014/main" id="{652D7A8C-4395-FFE6-3BE8-3D48B6669AA6}"/>
                    </a:ext>
                  </a:extLst>
                </p:cNvPr>
                <p:cNvSpPr txBox="1"/>
                <p:nvPr/>
              </p:nvSpPr>
              <p:spPr>
                <a:xfrm>
                  <a:off x="1847114" y="2456916"/>
                  <a:ext cx="8936042" cy="159077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2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𝑥－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 y=7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　　①　</a:t>
                  </a:r>
                  <a:endParaRPr lang="ja-JP" altLang="en-US" sz="800"/>
                </a:p>
              </p:txBody>
            </p:sp>
            <p:sp>
              <p:nvSpPr>
                <p:cNvPr id="11" name="テキスト ボックス 10">
                  <a:extLst>
                    <a:ext uri="{FF2B5EF4-FFF2-40B4-BE49-F238E27FC236}">
                      <a16:creationId xmlns:a16="http://schemas.microsoft.com/office/drawing/2014/main" id="{C9FA4DC1-6A7B-DC01-7A22-4BFE3FB384DE}"/>
                    </a:ext>
                  </a:extLst>
                </p:cNvPr>
                <p:cNvSpPr txBox="1"/>
                <p:nvPr/>
              </p:nvSpPr>
              <p:spPr>
                <a:xfrm>
                  <a:off x="1675680" y="3779981"/>
                  <a:ext cx="9215731" cy="159077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5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𝑥＋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3y=1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  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   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   ②　　</a:t>
                  </a:r>
                  <a:endParaRPr lang="ja-JP" altLang="en-US" sz="800"/>
                </a:p>
              </p:txBody>
            </p:sp>
          </p:grpSp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7832FD6D-56B6-7D1D-92E5-1FE393A3CF29}"/>
                  </a:ext>
                </a:extLst>
              </p:cNvPr>
              <p:cNvSpPr txBox="1"/>
              <p:nvPr/>
            </p:nvSpPr>
            <p:spPr>
              <a:xfrm>
                <a:off x="8651876" y="2602044"/>
                <a:ext cx="1049402" cy="572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……</a:t>
                </a:r>
                <a:endParaRPr kumimoji="1" lang="ja-JP" altLang="en-US" sz="1200"/>
              </a:p>
            </p:txBody>
          </p:sp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6016292C-0730-A6DF-9F6D-7671774D4BA0}"/>
                  </a:ext>
                </a:extLst>
              </p:cNvPr>
              <p:cNvSpPr txBox="1"/>
              <p:nvPr/>
            </p:nvSpPr>
            <p:spPr>
              <a:xfrm>
                <a:off x="8651876" y="3977607"/>
                <a:ext cx="1049402" cy="572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……</a:t>
                </a:r>
                <a:endParaRPr kumimoji="1" lang="ja-JP" altLang="en-US" sz="1200"/>
              </a:p>
            </p:txBody>
          </p:sp>
        </p:grp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8882BE5B-F5AB-9934-3AB6-442ED4A53966}"/>
                </a:ext>
              </a:extLst>
            </p:cNvPr>
            <p:cNvSpPr/>
            <p:nvPr/>
          </p:nvSpPr>
          <p:spPr>
            <a:xfrm>
              <a:off x="232440" y="179329"/>
              <a:ext cx="4641944" cy="1457199"/>
            </a:xfrm>
            <a:prstGeom prst="rect">
              <a:avLst/>
            </a:prstGeom>
            <a:noFill/>
            <a:ln w="57150"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31395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FDC7F1F3-8F7B-BD7E-6EC6-1C4421A86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" y="139128"/>
            <a:ext cx="11988799" cy="1325563"/>
          </a:xfrm>
          <a:solidFill>
            <a:schemeClr val="accent1">
              <a:lumMod val="60000"/>
              <a:lumOff val="40000"/>
            </a:schemeClr>
          </a:solidFill>
        </p:spPr>
        <p:txBody>
          <a:bodyPr anchor="b" anchorCtr="0">
            <a:normAutofit/>
          </a:bodyPr>
          <a:lstStyle/>
          <a:p>
            <a:pPr algn="ctr"/>
            <a:r>
              <a:rPr kumimoji="1" lang="ja-JP" altLang="en-US" sz="8000" b="1"/>
              <a:t>連立方程式</a:t>
            </a:r>
            <a:endParaRPr kumimoji="1" lang="ja-JP" altLang="en-US" sz="7200" b="1">
              <a:solidFill>
                <a:srgbClr val="0070C0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DDC6C9B-BF5D-874D-5CEE-F2D6506E2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8610" y="2482850"/>
            <a:ext cx="11824179" cy="1892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800">
                <a:latin typeface="メイリオ" panose="020B0604030504040204" pitchFamily="50" charset="-128"/>
                <a:ea typeface="メイリオ" panose="020B0604030504040204" pitchFamily="50" charset="-128"/>
              </a:rPr>
              <a:t>２つ以上の方程式を組み合わせたもの</a:t>
            </a:r>
          </a:p>
        </p:txBody>
      </p:sp>
    </p:spTree>
    <p:extLst>
      <p:ext uri="{BB962C8B-B14F-4D97-AF65-F5344CB8AC3E}">
        <p14:creationId xmlns:p14="http://schemas.microsoft.com/office/powerpoint/2010/main" val="37950027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8162C0-CF2E-F382-0CE1-294BD442D58F}"/>
              </a:ext>
            </a:extLst>
          </p:cNvPr>
          <p:cNvSpPr txBox="1">
            <a:spLocks/>
          </p:cNvSpPr>
          <p:nvPr/>
        </p:nvSpPr>
        <p:spPr>
          <a:xfrm>
            <a:off x="101600" y="139128"/>
            <a:ext cx="11988799" cy="13255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7200" b="1"/>
              <a:t>例　題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472DFD1-833D-2936-1B20-77FD63FA59EF}"/>
              </a:ext>
            </a:extLst>
          </p:cNvPr>
          <p:cNvSpPr txBox="1"/>
          <p:nvPr/>
        </p:nvSpPr>
        <p:spPr>
          <a:xfrm>
            <a:off x="6261099" y="4407945"/>
            <a:ext cx="406400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y=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－</a:t>
            </a:r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3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BED7C65-8FD6-FB76-9339-FC82DE03523F}"/>
              </a:ext>
            </a:extLst>
          </p:cNvPr>
          <p:cNvSpPr txBox="1"/>
          <p:nvPr/>
        </p:nvSpPr>
        <p:spPr>
          <a:xfrm>
            <a:off x="2422572" y="3416224"/>
            <a:ext cx="92157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2×2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 －</a:t>
            </a:r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y=7</a:t>
            </a: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6CFFBF22-548A-171B-93F4-F3F856295C1A}"/>
              </a:ext>
            </a:extLst>
          </p:cNvPr>
          <p:cNvCxnSpPr>
            <a:cxnSpLocks/>
          </p:cNvCxnSpPr>
          <p:nvPr/>
        </p:nvCxnSpPr>
        <p:spPr>
          <a:xfrm>
            <a:off x="4445000" y="6611478"/>
            <a:ext cx="7581898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タイトル 1">
            <a:extLst>
              <a:ext uri="{FF2B5EF4-FFF2-40B4-BE49-F238E27FC236}">
                <a16:creationId xmlns:a16="http://schemas.microsoft.com/office/drawing/2014/main" id="{B6E036E4-8BCA-50D5-57C6-2F2C68D88760}"/>
              </a:ext>
            </a:extLst>
          </p:cNvPr>
          <p:cNvSpPr txBox="1">
            <a:spLocks/>
          </p:cNvSpPr>
          <p:nvPr/>
        </p:nvSpPr>
        <p:spPr>
          <a:xfrm>
            <a:off x="4610100" y="5644788"/>
            <a:ext cx="7251699" cy="10740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ja-JP" altLang="en-US" sz="6000">
                <a:latin typeface="Cambria Math" panose="02040503050406030204" pitchFamily="18" charset="0"/>
                <a:ea typeface="メイリオ" panose="020B0604030504040204" pitchFamily="50" charset="-128"/>
              </a:rPr>
              <a:t>答え　</a:t>
            </a:r>
            <a:r>
              <a:rPr lang="ja-JP" altLang="en-US" sz="6600">
                <a:latin typeface="Cambria Math" panose="02040503050406030204" pitchFamily="18" charset="0"/>
                <a:ea typeface="メイリオ" panose="020B0604030504040204" pitchFamily="50" charset="-128"/>
              </a:rPr>
              <a:t>𝑥＝</a:t>
            </a:r>
            <a:r>
              <a:rPr lang="en-US" altLang="ja-JP" sz="6600" dirty="0">
                <a:latin typeface="Cambria Math" panose="02040503050406030204" pitchFamily="18" charset="0"/>
                <a:ea typeface="メイリオ" panose="020B0604030504040204" pitchFamily="50" charset="-128"/>
              </a:rPr>
              <a:t>2</a:t>
            </a:r>
            <a:r>
              <a:rPr lang="en-US" altLang="ja-JP" sz="8000" dirty="0">
                <a:latin typeface="Cambria Math" panose="02040503050406030204" pitchFamily="18" charset="0"/>
                <a:ea typeface="メイリオ" panose="020B0604030504040204" pitchFamily="50" charset="-128"/>
              </a:rPr>
              <a:t>,</a:t>
            </a:r>
            <a:r>
              <a:rPr lang="en-US" altLang="ja-JP" sz="6600" dirty="0">
                <a:latin typeface="Cambria Math" panose="02040503050406030204" pitchFamily="18" charset="0"/>
                <a:ea typeface="メイリオ" panose="020B0604030504040204" pitchFamily="50" charset="-128"/>
              </a:rPr>
              <a:t>y</a:t>
            </a:r>
            <a:r>
              <a:rPr lang="ja-JP" altLang="en-US" sz="6600">
                <a:latin typeface="Cambria Math" panose="02040503050406030204" pitchFamily="18" charset="0"/>
                <a:ea typeface="メイリオ" panose="020B0604030504040204" pitchFamily="50" charset="-128"/>
              </a:rPr>
              <a:t>＝－</a:t>
            </a:r>
            <a:r>
              <a:rPr lang="en-US" altLang="ja-JP" sz="6600" dirty="0">
                <a:latin typeface="Cambria Math" panose="02040503050406030204" pitchFamily="18" charset="0"/>
                <a:ea typeface="メイリオ" panose="020B0604030504040204" pitchFamily="50" charset="-128"/>
              </a:rPr>
              <a:t>3</a:t>
            </a:r>
            <a:endParaRPr lang="ja-JP" altLang="en-US" sz="4000"/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6E9338AB-3375-7DA5-C389-6A10D7E46F66}"/>
              </a:ext>
            </a:extLst>
          </p:cNvPr>
          <p:cNvSpPr txBox="1">
            <a:spLocks/>
          </p:cNvSpPr>
          <p:nvPr/>
        </p:nvSpPr>
        <p:spPr>
          <a:xfrm>
            <a:off x="184190" y="3309899"/>
            <a:ext cx="4026848" cy="132556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計算する。</a:t>
            </a:r>
            <a:endParaRPr lang="ja-JP" altLang="en-US" sz="2800"/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CACC29A7-7018-52FA-9CFB-B017710918BA}"/>
              </a:ext>
            </a:extLst>
          </p:cNvPr>
          <p:cNvGrpSpPr/>
          <p:nvPr/>
        </p:nvGrpSpPr>
        <p:grpSpPr>
          <a:xfrm>
            <a:off x="101600" y="1634635"/>
            <a:ext cx="4641944" cy="1457199"/>
            <a:chOff x="232440" y="179329"/>
            <a:chExt cx="4641944" cy="1457199"/>
          </a:xfrm>
        </p:grpSpPr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21EB56C5-5917-5B1F-7ED3-38B7550C7499}"/>
                </a:ext>
              </a:extLst>
            </p:cNvPr>
            <p:cNvGrpSpPr/>
            <p:nvPr/>
          </p:nvGrpSpPr>
          <p:grpSpPr>
            <a:xfrm>
              <a:off x="315030" y="208338"/>
              <a:ext cx="4551269" cy="1409394"/>
              <a:chOff x="1683566" y="2145228"/>
              <a:chExt cx="9698810" cy="2913839"/>
            </a:xfrm>
          </p:grpSpPr>
          <p:sp>
            <p:nvSpPr>
              <p:cNvPr id="20" name="左中かっこ 19">
                <a:extLst>
                  <a:ext uri="{FF2B5EF4-FFF2-40B4-BE49-F238E27FC236}">
                    <a16:creationId xmlns:a16="http://schemas.microsoft.com/office/drawing/2014/main" id="{A07098E6-BF0D-2DDF-38D7-6428778D7C00}"/>
                  </a:ext>
                </a:extLst>
              </p:cNvPr>
              <p:cNvSpPr/>
              <p:nvPr/>
            </p:nvSpPr>
            <p:spPr>
              <a:xfrm>
                <a:off x="1683566" y="2409772"/>
                <a:ext cx="483079" cy="2363638"/>
              </a:xfrm>
              <a:prstGeom prst="leftBrac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800"/>
              </a:p>
            </p:txBody>
          </p:sp>
          <p:grpSp>
            <p:nvGrpSpPr>
              <p:cNvPr id="21" name="グループ化 20">
                <a:extLst>
                  <a:ext uri="{FF2B5EF4-FFF2-40B4-BE49-F238E27FC236}">
                    <a16:creationId xmlns:a16="http://schemas.microsoft.com/office/drawing/2014/main" id="{854492FD-475D-0DC5-E2A3-5693A667F628}"/>
                  </a:ext>
                </a:extLst>
              </p:cNvPr>
              <p:cNvGrpSpPr/>
              <p:nvPr/>
            </p:nvGrpSpPr>
            <p:grpSpPr>
              <a:xfrm>
                <a:off x="2166645" y="2145228"/>
                <a:ext cx="9215731" cy="2913839"/>
                <a:chOff x="1675680" y="2456916"/>
                <a:chExt cx="9215731" cy="2913839"/>
              </a:xfrm>
            </p:grpSpPr>
            <p:sp>
              <p:nvSpPr>
                <p:cNvPr id="24" name="テキスト ボックス 23">
                  <a:extLst>
                    <a:ext uri="{FF2B5EF4-FFF2-40B4-BE49-F238E27FC236}">
                      <a16:creationId xmlns:a16="http://schemas.microsoft.com/office/drawing/2014/main" id="{094B75A7-34AC-84E2-D72B-B5015F3EAACD}"/>
                    </a:ext>
                  </a:extLst>
                </p:cNvPr>
                <p:cNvSpPr txBox="1"/>
                <p:nvPr/>
              </p:nvSpPr>
              <p:spPr>
                <a:xfrm>
                  <a:off x="1847114" y="2456916"/>
                  <a:ext cx="8936042" cy="159077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2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𝑥－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 y=7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　　①　</a:t>
                  </a:r>
                  <a:endParaRPr lang="ja-JP" altLang="en-US" sz="800"/>
                </a:p>
              </p:txBody>
            </p:sp>
            <p:sp>
              <p:nvSpPr>
                <p:cNvPr id="25" name="テキスト ボックス 24">
                  <a:extLst>
                    <a:ext uri="{FF2B5EF4-FFF2-40B4-BE49-F238E27FC236}">
                      <a16:creationId xmlns:a16="http://schemas.microsoft.com/office/drawing/2014/main" id="{3E550A4E-A2C6-4C47-81C6-16DD2E3EB6C4}"/>
                    </a:ext>
                  </a:extLst>
                </p:cNvPr>
                <p:cNvSpPr txBox="1"/>
                <p:nvPr/>
              </p:nvSpPr>
              <p:spPr>
                <a:xfrm>
                  <a:off x="1675680" y="3779981"/>
                  <a:ext cx="9215731" cy="159077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5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𝑥＋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3y=1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  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   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   ②　　</a:t>
                  </a:r>
                  <a:endParaRPr lang="ja-JP" altLang="en-US" sz="800"/>
                </a:p>
              </p:txBody>
            </p:sp>
          </p:grpSp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A30493A5-8A71-775F-1A8B-ADC6C1C26F09}"/>
                  </a:ext>
                </a:extLst>
              </p:cNvPr>
              <p:cNvSpPr txBox="1"/>
              <p:nvPr/>
            </p:nvSpPr>
            <p:spPr>
              <a:xfrm>
                <a:off x="8651876" y="2602044"/>
                <a:ext cx="1049402" cy="572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……</a:t>
                </a:r>
                <a:endParaRPr kumimoji="1" lang="ja-JP" altLang="en-US" sz="1200"/>
              </a:p>
            </p:txBody>
          </p:sp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BA86A14B-F1C7-9AAC-09F2-3B3C21136DD8}"/>
                  </a:ext>
                </a:extLst>
              </p:cNvPr>
              <p:cNvSpPr txBox="1"/>
              <p:nvPr/>
            </p:nvSpPr>
            <p:spPr>
              <a:xfrm>
                <a:off x="8651876" y="3977607"/>
                <a:ext cx="1049402" cy="572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……</a:t>
                </a:r>
                <a:endParaRPr kumimoji="1" lang="ja-JP" altLang="en-US" sz="1200"/>
              </a:p>
            </p:txBody>
          </p:sp>
        </p:grp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D72F089D-A4B7-5B95-9038-BDE17F168D12}"/>
                </a:ext>
              </a:extLst>
            </p:cNvPr>
            <p:cNvSpPr/>
            <p:nvPr/>
          </p:nvSpPr>
          <p:spPr>
            <a:xfrm>
              <a:off x="232440" y="179329"/>
              <a:ext cx="4641944" cy="1457199"/>
            </a:xfrm>
            <a:prstGeom prst="rect">
              <a:avLst/>
            </a:prstGeom>
            <a:noFill/>
            <a:ln w="57150"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987334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06120416-92AB-27A9-0043-312126322048}"/>
              </a:ext>
            </a:extLst>
          </p:cNvPr>
          <p:cNvSpPr txBox="1">
            <a:spLocks/>
          </p:cNvSpPr>
          <p:nvPr/>
        </p:nvSpPr>
        <p:spPr>
          <a:xfrm>
            <a:off x="183610" y="2489200"/>
            <a:ext cx="13189489" cy="299686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r>
              <a:rPr lang="ja-JP" altLang="en-US" sz="4000">
                <a:latin typeface="Cambria Math" panose="02040503050406030204" pitchFamily="18" charset="0"/>
                <a:ea typeface="メイリオ" panose="020B0604030504040204" pitchFamily="50" charset="-128"/>
              </a:rPr>
              <a:t>①　どちらかの文字の</a:t>
            </a:r>
            <a:r>
              <a:rPr lang="ja-JP" altLang="en-US" sz="4000" u="sng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係数の絶対値</a:t>
            </a:r>
            <a:r>
              <a:rPr lang="ja-JP" altLang="en-US" sz="4000">
                <a:latin typeface="Cambria Math" panose="02040503050406030204" pitchFamily="18" charset="0"/>
                <a:ea typeface="メイリオ" panose="020B0604030504040204" pitchFamily="50" charset="-128"/>
              </a:rPr>
              <a:t>をそろえる。</a:t>
            </a:r>
            <a:endParaRPr lang="en-US" altLang="ja-JP" sz="4000" dirty="0"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endParaRPr lang="ja-JP" altLang="en-US" sz="4000"/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57F428C8-9D3E-B0B7-9C5B-E8A7EC5A8777}"/>
              </a:ext>
            </a:extLst>
          </p:cNvPr>
          <p:cNvSpPr txBox="1">
            <a:spLocks/>
          </p:cNvSpPr>
          <p:nvPr/>
        </p:nvSpPr>
        <p:spPr>
          <a:xfrm>
            <a:off x="183610" y="3606800"/>
            <a:ext cx="13189489" cy="299686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4000" dirty="0">
              <a:solidFill>
                <a:srgbClr val="0070C0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40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r>
              <a:rPr lang="ja-JP" altLang="en-US" sz="4000">
                <a:latin typeface="Cambria Math" panose="02040503050406030204" pitchFamily="18" charset="0"/>
                <a:ea typeface="メイリオ" panose="020B0604030504040204" pitchFamily="50" charset="-128"/>
              </a:rPr>
              <a:t>②　左辺どうし、右辺どうしを</a:t>
            </a:r>
            <a:r>
              <a:rPr lang="ja-JP" altLang="en-US" sz="4000" u="sng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加えたりひいた</a:t>
            </a:r>
            <a:endParaRPr lang="en-US" altLang="ja-JP" sz="4000" u="sng" dirty="0">
              <a:solidFill>
                <a:srgbClr val="FF0000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40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　</a:t>
            </a:r>
            <a:r>
              <a:rPr lang="ja-JP" altLang="en-US" sz="4000" u="sng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り</a:t>
            </a:r>
            <a:r>
              <a:rPr lang="ja-JP" altLang="en-US" sz="4000">
                <a:latin typeface="Cambria Math" panose="02040503050406030204" pitchFamily="18" charset="0"/>
                <a:ea typeface="メイリオ" panose="020B0604030504040204" pitchFamily="50" charset="-128"/>
              </a:rPr>
              <a:t>して、文字を消去して解く。</a:t>
            </a:r>
            <a:endParaRPr lang="en-US" altLang="ja-JP" sz="4000" dirty="0"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endParaRPr lang="ja-JP" altLang="en-US" sz="400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0C6E4372-70C8-29C1-F9E2-3B37D780AE7F}"/>
              </a:ext>
            </a:extLst>
          </p:cNvPr>
          <p:cNvSpPr txBox="1">
            <a:spLocks/>
          </p:cNvSpPr>
          <p:nvPr/>
        </p:nvSpPr>
        <p:spPr>
          <a:xfrm>
            <a:off x="101600" y="139128"/>
            <a:ext cx="11988799" cy="13255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8000" b="1"/>
              <a:t>加減法まとめ</a:t>
            </a:r>
            <a:r>
              <a:rPr lang="ja-JP" altLang="en-US" sz="7200" b="1">
                <a:solidFill>
                  <a:srgbClr val="0070C0"/>
                </a:solidFill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16862234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1">
            <a:extLst>
              <a:ext uri="{FF2B5EF4-FFF2-40B4-BE49-F238E27FC236}">
                <a16:creationId xmlns:a16="http://schemas.microsoft.com/office/drawing/2014/main" id="{3C4F8663-962B-2452-5475-3BD020685DFE}"/>
              </a:ext>
            </a:extLst>
          </p:cNvPr>
          <p:cNvSpPr txBox="1">
            <a:spLocks/>
          </p:cNvSpPr>
          <p:nvPr/>
        </p:nvSpPr>
        <p:spPr>
          <a:xfrm>
            <a:off x="101600" y="2933128"/>
            <a:ext cx="11988799" cy="13255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8000" b="1"/>
              <a:t>練習問題　１</a:t>
            </a:r>
            <a:r>
              <a:rPr lang="ja-JP" altLang="en-US" sz="7200" b="1"/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5129429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5109E155-05A4-FEE0-A85E-CFB3944B96E0}"/>
              </a:ext>
            </a:extLst>
          </p:cNvPr>
          <p:cNvGrpSpPr/>
          <p:nvPr/>
        </p:nvGrpSpPr>
        <p:grpSpPr>
          <a:xfrm>
            <a:off x="1354045" y="2328705"/>
            <a:ext cx="9765484" cy="2892726"/>
            <a:chOff x="1683566" y="2145228"/>
            <a:chExt cx="9765484" cy="2892726"/>
          </a:xfrm>
        </p:grpSpPr>
        <p:sp>
          <p:nvSpPr>
            <p:cNvPr id="7" name="左中かっこ 6">
              <a:extLst>
                <a:ext uri="{FF2B5EF4-FFF2-40B4-BE49-F238E27FC236}">
                  <a16:creationId xmlns:a16="http://schemas.microsoft.com/office/drawing/2014/main" id="{DAD08829-1470-9DB6-88B8-AE131B7BD641}"/>
                </a:ext>
              </a:extLst>
            </p:cNvPr>
            <p:cNvSpPr/>
            <p:nvPr/>
          </p:nvSpPr>
          <p:spPr>
            <a:xfrm>
              <a:off x="1683566" y="2409772"/>
              <a:ext cx="483079" cy="2363638"/>
            </a:xfrm>
            <a:prstGeom prst="leftBrac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B8913919-A978-01C5-42AB-087DB375BAD9}"/>
                </a:ext>
              </a:extLst>
            </p:cNvPr>
            <p:cNvGrpSpPr/>
            <p:nvPr/>
          </p:nvGrpSpPr>
          <p:grpSpPr>
            <a:xfrm>
              <a:off x="2166645" y="2145228"/>
              <a:ext cx="9282405" cy="2892726"/>
              <a:chOff x="1675680" y="2456916"/>
              <a:chExt cx="9282405" cy="2892726"/>
            </a:xfrm>
          </p:grpSpPr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65C2FAA-5C2D-7E8F-1415-F9EAD794D849}"/>
                  </a:ext>
                </a:extLst>
              </p:cNvPr>
              <p:cNvSpPr txBox="1"/>
              <p:nvPr/>
            </p:nvSpPr>
            <p:spPr>
              <a:xfrm>
                <a:off x="1742355" y="2456916"/>
                <a:ext cx="9215730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2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𝑥＋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4y=18 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　①</a:t>
                </a:r>
                <a:endParaRPr lang="ja-JP" altLang="en-US"/>
              </a:p>
            </p:txBody>
          </p:sp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5F81F7EA-1A7B-D59D-D75B-47C3ACD6D37F}"/>
                  </a:ext>
                </a:extLst>
              </p:cNvPr>
              <p:cNvSpPr txBox="1"/>
              <p:nvPr/>
            </p:nvSpPr>
            <p:spPr>
              <a:xfrm>
                <a:off x="1675680" y="3779982"/>
                <a:ext cx="9215730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2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𝑥－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3y=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   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4  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   ②　　</a:t>
                </a:r>
                <a:endParaRPr lang="ja-JP" altLang="en-US"/>
              </a:p>
            </p:txBody>
          </p:sp>
        </p:grp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DF848C51-D231-3EAD-C474-AF59E42ECF5C}"/>
                </a:ext>
              </a:extLst>
            </p:cNvPr>
            <p:cNvSpPr txBox="1"/>
            <p:nvPr/>
          </p:nvSpPr>
          <p:spPr>
            <a:xfrm>
              <a:off x="8651875" y="2547913"/>
              <a:ext cx="11079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dirty="0"/>
                <a:t>……</a:t>
              </a:r>
              <a:endParaRPr kumimoji="1" lang="ja-JP" altLang="en-US" sz="3600"/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9E56A864-DB41-F21E-7F7F-B1A66930A788}"/>
                </a:ext>
              </a:extLst>
            </p:cNvPr>
            <p:cNvSpPr txBox="1"/>
            <p:nvPr/>
          </p:nvSpPr>
          <p:spPr>
            <a:xfrm>
              <a:off x="8651875" y="3977607"/>
              <a:ext cx="11079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dirty="0"/>
                <a:t>……</a:t>
              </a:r>
              <a:endParaRPr kumimoji="1" lang="ja-JP" altLang="en-US" sz="3600"/>
            </a:p>
          </p:txBody>
        </p: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144C7C2C-4295-9F9C-2DDA-B23269F44A65}"/>
              </a:ext>
            </a:extLst>
          </p:cNvPr>
          <p:cNvGrpSpPr/>
          <p:nvPr/>
        </p:nvGrpSpPr>
        <p:grpSpPr>
          <a:xfrm>
            <a:off x="10515600" y="139128"/>
            <a:ext cx="1838256" cy="1325563"/>
            <a:chOff x="10515600" y="139128"/>
            <a:chExt cx="1838256" cy="1325563"/>
          </a:xfrm>
        </p:grpSpPr>
        <p:sp>
          <p:nvSpPr>
            <p:cNvPr id="3" name="タイトル 1">
              <a:extLst>
                <a:ext uri="{FF2B5EF4-FFF2-40B4-BE49-F238E27FC236}">
                  <a16:creationId xmlns:a16="http://schemas.microsoft.com/office/drawing/2014/main" id="{F578E72B-8945-8084-D32D-C234FD7DF482}"/>
                </a:ext>
              </a:extLst>
            </p:cNvPr>
            <p:cNvSpPr txBox="1">
              <a:spLocks/>
            </p:cNvSpPr>
            <p:nvPr/>
          </p:nvSpPr>
          <p:spPr>
            <a:xfrm>
              <a:off x="10515600" y="139128"/>
              <a:ext cx="1574799" cy="132556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ja-JP" altLang="en-US" sz="7200" b="1">
                  <a:solidFill>
                    <a:srgbClr val="0070C0"/>
                  </a:solidFill>
                </a:rPr>
                <a:t>　</a:t>
              </a:r>
            </a:p>
          </p:txBody>
        </p:sp>
        <p:sp>
          <p:nvSpPr>
            <p:cNvPr id="2" name="コンテンツ プレースホルダー 2">
              <a:extLst>
                <a:ext uri="{FF2B5EF4-FFF2-40B4-BE49-F238E27FC236}">
                  <a16:creationId xmlns:a16="http://schemas.microsoft.com/office/drawing/2014/main" id="{B3C76ADE-DC12-4833-15AD-E1A0ED311490}"/>
                </a:ext>
              </a:extLst>
            </p:cNvPr>
            <p:cNvSpPr txBox="1">
              <a:spLocks/>
            </p:cNvSpPr>
            <p:nvPr/>
          </p:nvSpPr>
          <p:spPr>
            <a:xfrm>
              <a:off x="10515600" y="359118"/>
              <a:ext cx="1838256" cy="1105573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Font typeface="Arial" panose="020B0604020202020204" pitchFamily="34" charset="0"/>
                <a:buNone/>
              </a:pPr>
              <a:r>
                <a:rPr lang="ja-JP" altLang="en-US" sz="6000">
                  <a:solidFill>
                    <a:schemeClr val="accent1">
                      <a:lumMod val="75000"/>
                    </a:schemeClr>
                  </a:solidFill>
                </a:rPr>
                <a:t>問１</a:t>
              </a:r>
              <a:r>
                <a:rPr lang="ja-JP" altLang="en-US" sz="6000">
                  <a:solidFill>
                    <a:srgbClr val="0070C0"/>
                  </a:solidFill>
                </a:rPr>
                <a:t>　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678137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D9D95CD3-B423-E829-D4E9-3F3AFC3ECEBC}"/>
              </a:ext>
            </a:extLst>
          </p:cNvPr>
          <p:cNvGrpSpPr/>
          <p:nvPr/>
        </p:nvGrpSpPr>
        <p:grpSpPr>
          <a:xfrm>
            <a:off x="9933948" y="134690"/>
            <a:ext cx="2132479" cy="934565"/>
            <a:chOff x="9037651" y="141569"/>
            <a:chExt cx="3131366" cy="1325563"/>
          </a:xfrm>
        </p:grpSpPr>
        <p:sp>
          <p:nvSpPr>
            <p:cNvPr id="5" name="タイトル 1">
              <a:extLst>
                <a:ext uri="{FF2B5EF4-FFF2-40B4-BE49-F238E27FC236}">
                  <a16:creationId xmlns:a16="http://schemas.microsoft.com/office/drawing/2014/main" id="{46FCAD4B-EA29-D192-DA50-F8C4D2EA747F}"/>
                </a:ext>
              </a:extLst>
            </p:cNvPr>
            <p:cNvSpPr txBox="1">
              <a:spLocks/>
            </p:cNvSpPr>
            <p:nvPr/>
          </p:nvSpPr>
          <p:spPr>
            <a:xfrm>
              <a:off x="9037651" y="141569"/>
              <a:ext cx="3131366" cy="132556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ja-JP" altLang="en-US" sz="4000" b="1">
                  <a:solidFill>
                    <a:srgbClr val="FFFF00"/>
                  </a:solidFill>
                </a:rPr>
                <a:t>　</a:t>
              </a:r>
            </a:p>
          </p:txBody>
        </p:sp>
        <p:sp>
          <p:nvSpPr>
            <p:cNvPr id="7" name="コンテンツ プレースホルダー 2">
              <a:extLst>
                <a:ext uri="{FF2B5EF4-FFF2-40B4-BE49-F238E27FC236}">
                  <a16:creationId xmlns:a16="http://schemas.microsoft.com/office/drawing/2014/main" id="{BA479076-6EFF-1B27-6B03-19F6EC602E1E}"/>
                </a:ext>
              </a:extLst>
            </p:cNvPr>
            <p:cNvSpPr txBox="1">
              <a:spLocks/>
            </p:cNvSpPr>
            <p:nvPr/>
          </p:nvSpPr>
          <p:spPr>
            <a:xfrm>
              <a:off x="9037651" y="358651"/>
              <a:ext cx="3131366" cy="1061258"/>
            </a:xfrm>
            <a:prstGeom prst="rect">
              <a:avLst/>
            </a:prstGeom>
          </p:spPr>
          <p:txBody>
            <a:bodyPr>
              <a:normAutofit fontScale="85000" lnSpcReduction="2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Font typeface="Arial" panose="020B0604020202020204" pitchFamily="34" charset="0"/>
                <a:buNone/>
              </a:pPr>
              <a:r>
                <a:rPr lang="ja-JP" altLang="en-US" sz="4200">
                  <a:solidFill>
                    <a:srgbClr val="FFFF00"/>
                  </a:solidFill>
                </a:rPr>
                <a:t>問１解答</a:t>
              </a:r>
              <a:r>
                <a:rPr lang="ja-JP" altLang="en-US" sz="6000">
                  <a:solidFill>
                    <a:srgbClr val="FFFF00"/>
                  </a:solidFill>
                </a:rPr>
                <a:t>　</a:t>
              </a:r>
            </a:p>
          </p:txBody>
        </p:sp>
      </p:grpSp>
      <p:sp>
        <p:nvSpPr>
          <p:cNvPr id="30" name="タイトル 1">
            <a:extLst>
              <a:ext uri="{FF2B5EF4-FFF2-40B4-BE49-F238E27FC236}">
                <a16:creationId xmlns:a16="http://schemas.microsoft.com/office/drawing/2014/main" id="{36D8611B-BD0B-9A63-9DDC-2EA5B2A2EEE8}"/>
              </a:ext>
            </a:extLst>
          </p:cNvPr>
          <p:cNvSpPr txBox="1">
            <a:spLocks/>
          </p:cNvSpPr>
          <p:nvPr/>
        </p:nvSpPr>
        <p:spPr>
          <a:xfrm>
            <a:off x="180000" y="1440000"/>
            <a:ext cx="4026848" cy="1325563"/>
          </a:xfrm>
          <a:prstGeom prst="rect">
            <a:avLst/>
          </a:prstGeom>
          <a:ln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まず文字</a:t>
            </a:r>
            <a:r>
              <a:rPr lang="ja-JP" altLang="en-US" sz="4800" u="sng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を消去する。</a:t>
            </a:r>
            <a:endParaRPr lang="ja-JP" altLang="en-US" sz="2800"/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96392778-B74C-E057-6BA3-E9CA67D39838}"/>
              </a:ext>
            </a:extLst>
          </p:cNvPr>
          <p:cNvGrpSpPr/>
          <p:nvPr/>
        </p:nvGrpSpPr>
        <p:grpSpPr>
          <a:xfrm>
            <a:off x="208163" y="1834076"/>
            <a:ext cx="11196602" cy="3189847"/>
            <a:chOff x="217852" y="2143736"/>
            <a:chExt cx="11196602" cy="3189847"/>
          </a:xfrm>
        </p:grpSpPr>
        <p:grpSp>
          <p:nvGrpSpPr>
            <p:cNvPr id="31" name="グループ化 30">
              <a:extLst>
                <a:ext uri="{FF2B5EF4-FFF2-40B4-BE49-F238E27FC236}">
                  <a16:creationId xmlns:a16="http://schemas.microsoft.com/office/drawing/2014/main" id="{63F9CD44-9FAD-81A9-13DA-7A1765F22519}"/>
                </a:ext>
              </a:extLst>
            </p:cNvPr>
            <p:cNvGrpSpPr/>
            <p:nvPr/>
          </p:nvGrpSpPr>
          <p:grpSpPr>
            <a:xfrm>
              <a:off x="217852" y="3415660"/>
              <a:ext cx="8804682" cy="1917923"/>
              <a:chOff x="170334" y="2493646"/>
              <a:chExt cx="11133979" cy="1917923"/>
            </a:xfrm>
          </p:grpSpPr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0A0119E-B762-CC9E-666A-111235FB18CF}"/>
                  </a:ext>
                </a:extLst>
              </p:cNvPr>
              <p:cNvSpPr txBox="1"/>
              <p:nvPr/>
            </p:nvSpPr>
            <p:spPr>
              <a:xfrm>
                <a:off x="1949348" y="2493646"/>
                <a:ext cx="753732" cy="18620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1500" dirty="0"/>
                  <a:t>)</a:t>
                </a:r>
                <a:endParaRPr kumimoji="1" lang="ja-JP" altLang="en-US" sz="11500"/>
              </a:p>
            </p:txBody>
          </p:sp>
          <p:cxnSp>
            <p:nvCxnSpPr>
              <p:cNvPr id="33" name="直線コネクタ 32">
                <a:extLst>
                  <a:ext uri="{FF2B5EF4-FFF2-40B4-BE49-F238E27FC236}">
                    <a16:creationId xmlns:a16="http://schemas.microsoft.com/office/drawing/2014/main" id="{60068778-92EA-06A9-5390-48F25321D5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0334" y="4096060"/>
                <a:ext cx="11133979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33090218-2307-0CF5-8682-BF702A358924}"/>
                  </a:ext>
                </a:extLst>
              </p:cNvPr>
              <p:cNvSpPr txBox="1"/>
              <p:nvPr/>
            </p:nvSpPr>
            <p:spPr>
              <a:xfrm>
                <a:off x="388108" y="2549521"/>
                <a:ext cx="2098434" cy="18620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11500">
                    <a:solidFill>
                      <a:srgbClr val="FF0000"/>
                    </a:solidFill>
                  </a:rPr>
                  <a:t>－</a:t>
                </a:r>
              </a:p>
            </p:txBody>
          </p:sp>
        </p:grpSp>
        <p:grpSp>
          <p:nvGrpSpPr>
            <p:cNvPr id="35" name="グループ化 34">
              <a:extLst>
                <a:ext uri="{FF2B5EF4-FFF2-40B4-BE49-F238E27FC236}">
                  <a16:creationId xmlns:a16="http://schemas.microsoft.com/office/drawing/2014/main" id="{61A5B7D2-E3AA-87FB-C0C4-BB0984EF44E1}"/>
                </a:ext>
              </a:extLst>
            </p:cNvPr>
            <p:cNvGrpSpPr/>
            <p:nvPr/>
          </p:nvGrpSpPr>
          <p:grpSpPr>
            <a:xfrm>
              <a:off x="2198724" y="2143736"/>
              <a:ext cx="9215730" cy="2893305"/>
              <a:chOff x="1675680" y="2456333"/>
              <a:chExt cx="9215730" cy="2893305"/>
            </a:xfrm>
          </p:grpSpPr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7E0E7D4E-E54A-98C3-6A6A-DCE0E9D32A79}"/>
                  </a:ext>
                </a:extLst>
              </p:cNvPr>
              <p:cNvSpPr txBox="1"/>
              <p:nvPr/>
            </p:nvSpPr>
            <p:spPr>
              <a:xfrm>
                <a:off x="1675680" y="2456333"/>
                <a:ext cx="9215730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96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2</a:t>
                </a:r>
                <a:r>
                  <a:rPr lang="ja-JP" altLang="en-US" sz="9600">
                    <a:solidFill>
                      <a:srgbClr val="FF000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𝑥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＋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4y=18 </a:t>
                </a:r>
                <a:r>
                  <a:rPr lang="ja-JP" altLang="en-US" sz="9600">
                    <a:solidFill>
                      <a:srgbClr val="0070C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　</a:t>
                </a:r>
                <a:endParaRPr lang="ja-JP" altLang="en-US"/>
              </a:p>
            </p:txBody>
          </p:sp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061FA20A-B3A1-EC2D-B5CD-EEA28FEB77D6}"/>
                  </a:ext>
                </a:extLst>
              </p:cNvPr>
              <p:cNvSpPr txBox="1"/>
              <p:nvPr/>
            </p:nvSpPr>
            <p:spPr>
              <a:xfrm>
                <a:off x="1675680" y="3779982"/>
                <a:ext cx="8043010" cy="15696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96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2</a:t>
                </a:r>
                <a:r>
                  <a:rPr lang="ja-JP" altLang="en-US" sz="9600">
                    <a:solidFill>
                      <a:srgbClr val="FF000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𝑥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－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3y=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   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4</a:t>
                </a:r>
                <a:r>
                  <a:rPr lang="en-US" altLang="ja-JP" sz="9600" dirty="0">
                    <a:solidFill>
                      <a:srgbClr val="0070C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  </a:t>
                </a:r>
                <a:r>
                  <a:rPr lang="ja-JP" altLang="en-US" sz="9600">
                    <a:solidFill>
                      <a:srgbClr val="0070C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   　　</a:t>
                </a:r>
                <a:endParaRPr lang="ja-JP" altLang="en-US"/>
              </a:p>
            </p:txBody>
          </p:sp>
        </p:grp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D87AD0AE-0F02-E097-BE8D-F5FB2AEF0800}"/>
              </a:ext>
            </a:extLst>
          </p:cNvPr>
          <p:cNvGrpSpPr/>
          <p:nvPr/>
        </p:nvGrpSpPr>
        <p:grpSpPr>
          <a:xfrm>
            <a:off x="125573" y="134690"/>
            <a:ext cx="4665146" cy="1457199"/>
            <a:chOff x="232440" y="179329"/>
            <a:chExt cx="4665146" cy="1457199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B02CE1B3-7CFA-885E-060A-72447A2CFF5B}"/>
                </a:ext>
              </a:extLst>
            </p:cNvPr>
            <p:cNvGrpSpPr/>
            <p:nvPr/>
          </p:nvGrpSpPr>
          <p:grpSpPr>
            <a:xfrm>
              <a:off x="315030" y="208338"/>
              <a:ext cx="4582556" cy="1409394"/>
              <a:chOff x="1683566" y="2145228"/>
              <a:chExt cx="9765484" cy="2913839"/>
            </a:xfrm>
          </p:grpSpPr>
          <p:sp>
            <p:nvSpPr>
              <p:cNvPr id="6" name="左中かっこ 5">
                <a:extLst>
                  <a:ext uri="{FF2B5EF4-FFF2-40B4-BE49-F238E27FC236}">
                    <a16:creationId xmlns:a16="http://schemas.microsoft.com/office/drawing/2014/main" id="{D49DBF2E-4466-4FBD-24BF-DAD57BB19E06}"/>
                  </a:ext>
                </a:extLst>
              </p:cNvPr>
              <p:cNvSpPr/>
              <p:nvPr/>
            </p:nvSpPr>
            <p:spPr>
              <a:xfrm>
                <a:off x="1683566" y="2409772"/>
                <a:ext cx="483079" cy="2363638"/>
              </a:xfrm>
              <a:prstGeom prst="leftBrac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800"/>
              </a:p>
            </p:txBody>
          </p:sp>
          <p:grpSp>
            <p:nvGrpSpPr>
              <p:cNvPr id="9" name="グループ化 8">
                <a:extLst>
                  <a:ext uri="{FF2B5EF4-FFF2-40B4-BE49-F238E27FC236}">
                    <a16:creationId xmlns:a16="http://schemas.microsoft.com/office/drawing/2014/main" id="{A79FF285-70C4-F977-051B-6577F347ABFA}"/>
                  </a:ext>
                </a:extLst>
              </p:cNvPr>
              <p:cNvGrpSpPr/>
              <p:nvPr/>
            </p:nvGrpSpPr>
            <p:grpSpPr>
              <a:xfrm>
                <a:off x="2166645" y="2145228"/>
                <a:ext cx="9282405" cy="2913839"/>
                <a:chOff x="1675680" y="2456916"/>
                <a:chExt cx="9282405" cy="2913839"/>
              </a:xfrm>
            </p:grpSpPr>
            <p:sp>
              <p:nvSpPr>
                <p:cNvPr id="12" name="テキスト ボックス 11">
                  <a:extLst>
                    <a:ext uri="{FF2B5EF4-FFF2-40B4-BE49-F238E27FC236}">
                      <a16:creationId xmlns:a16="http://schemas.microsoft.com/office/drawing/2014/main" id="{81F99E50-815F-8B4A-771C-EF09153F9F22}"/>
                    </a:ext>
                  </a:extLst>
                </p:cNvPr>
                <p:cNvSpPr txBox="1"/>
                <p:nvPr/>
              </p:nvSpPr>
              <p:spPr>
                <a:xfrm>
                  <a:off x="1742355" y="2456916"/>
                  <a:ext cx="9215730" cy="159077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2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𝑥＋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4y=18 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　①</a:t>
                  </a:r>
                  <a:endParaRPr lang="ja-JP" altLang="en-US" sz="800"/>
                </a:p>
              </p:txBody>
            </p:sp>
            <p:sp>
              <p:nvSpPr>
                <p:cNvPr id="13" name="テキスト ボックス 12">
                  <a:extLst>
                    <a:ext uri="{FF2B5EF4-FFF2-40B4-BE49-F238E27FC236}">
                      <a16:creationId xmlns:a16="http://schemas.microsoft.com/office/drawing/2014/main" id="{92903813-A97B-0CB9-AA1D-AAF67D472AF0}"/>
                    </a:ext>
                  </a:extLst>
                </p:cNvPr>
                <p:cNvSpPr txBox="1"/>
                <p:nvPr/>
              </p:nvSpPr>
              <p:spPr>
                <a:xfrm>
                  <a:off x="1675680" y="3779981"/>
                  <a:ext cx="9215730" cy="159077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2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𝑥－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3y=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   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4  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   ②　　</a:t>
                  </a:r>
                  <a:endParaRPr lang="ja-JP" altLang="en-US" sz="800"/>
                </a:p>
              </p:txBody>
            </p:sp>
          </p:grpSp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0F64DA78-83B4-9A3E-ED24-73728DCC7708}"/>
                  </a:ext>
                </a:extLst>
              </p:cNvPr>
              <p:cNvSpPr txBox="1"/>
              <p:nvPr/>
            </p:nvSpPr>
            <p:spPr>
              <a:xfrm>
                <a:off x="8651875" y="2547914"/>
                <a:ext cx="1049402" cy="572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……</a:t>
                </a:r>
                <a:endParaRPr kumimoji="1" lang="ja-JP" altLang="en-US" sz="1200"/>
              </a:p>
            </p:txBody>
          </p:sp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D0EAD70-E439-F1C0-1807-32C874984331}"/>
                  </a:ext>
                </a:extLst>
              </p:cNvPr>
              <p:cNvSpPr txBox="1"/>
              <p:nvPr/>
            </p:nvSpPr>
            <p:spPr>
              <a:xfrm>
                <a:off x="8651875" y="3977607"/>
                <a:ext cx="1049402" cy="572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……</a:t>
                </a:r>
                <a:endParaRPr kumimoji="1" lang="ja-JP" altLang="en-US" sz="1200"/>
              </a:p>
            </p:txBody>
          </p:sp>
        </p:grpSp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948003B0-838D-E4F9-14F0-DD7A9852F6A5}"/>
                </a:ext>
              </a:extLst>
            </p:cNvPr>
            <p:cNvSpPr/>
            <p:nvPr/>
          </p:nvSpPr>
          <p:spPr>
            <a:xfrm>
              <a:off x="232440" y="179329"/>
              <a:ext cx="4641944" cy="1457199"/>
            </a:xfrm>
            <a:prstGeom prst="rect">
              <a:avLst/>
            </a:prstGeom>
            <a:noFill/>
            <a:ln w="57150"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03144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D9D95CD3-B423-E829-D4E9-3F3AFC3ECEBC}"/>
              </a:ext>
            </a:extLst>
          </p:cNvPr>
          <p:cNvGrpSpPr/>
          <p:nvPr/>
        </p:nvGrpSpPr>
        <p:grpSpPr>
          <a:xfrm>
            <a:off x="9933948" y="134690"/>
            <a:ext cx="2132479" cy="934565"/>
            <a:chOff x="9037651" y="141569"/>
            <a:chExt cx="3131366" cy="1325563"/>
          </a:xfrm>
        </p:grpSpPr>
        <p:sp>
          <p:nvSpPr>
            <p:cNvPr id="5" name="タイトル 1">
              <a:extLst>
                <a:ext uri="{FF2B5EF4-FFF2-40B4-BE49-F238E27FC236}">
                  <a16:creationId xmlns:a16="http://schemas.microsoft.com/office/drawing/2014/main" id="{46FCAD4B-EA29-D192-DA50-F8C4D2EA747F}"/>
                </a:ext>
              </a:extLst>
            </p:cNvPr>
            <p:cNvSpPr txBox="1">
              <a:spLocks/>
            </p:cNvSpPr>
            <p:nvPr/>
          </p:nvSpPr>
          <p:spPr>
            <a:xfrm>
              <a:off x="9037651" y="141569"/>
              <a:ext cx="3131366" cy="132556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ja-JP" altLang="en-US" sz="4000" b="1">
                  <a:solidFill>
                    <a:srgbClr val="FFFF00"/>
                  </a:solidFill>
                </a:rPr>
                <a:t>　</a:t>
              </a:r>
            </a:p>
          </p:txBody>
        </p:sp>
        <p:sp>
          <p:nvSpPr>
            <p:cNvPr id="7" name="コンテンツ プレースホルダー 2">
              <a:extLst>
                <a:ext uri="{FF2B5EF4-FFF2-40B4-BE49-F238E27FC236}">
                  <a16:creationId xmlns:a16="http://schemas.microsoft.com/office/drawing/2014/main" id="{BA479076-6EFF-1B27-6B03-19F6EC602E1E}"/>
                </a:ext>
              </a:extLst>
            </p:cNvPr>
            <p:cNvSpPr txBox="1">
              <a:spLocks/>
            </p:cNvSpPr>
            <p:nvPr/>
          </p:nvSpPr>
          <p:spPr>
            <a:xfrm>
              <a:off x="9037651" y="358651"/>
              <a:ext cx="3131366" cy="1061258"/>
            </a:xfrm>
            <a:prstGeom prst="rect">
              <a:avLst/>
            </a:prstGeom>
          </p:spPr>
          <p:txBody>
            <a:bodyPr>
              <a:normAutofit fontScale="85000" lnSpcReduction="2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Font typeface="Arial" panose="020B0604020202020204" pitchFamily="34" charset="0"/>
                <a:buNone/>
              </a:pPr>
              <a:r>
                <a:rPr lang="ja-JP" altLang="en-US" sz="4200">
                  <a:solidFill>
                    <a:srgbClr val="FFFF00"/>
                  </a:solidFill>
                </a:rPr>
                <a:t>問１解答</a:t>
              </a:r>
              <a:r>
                <a:rPr lang="ja-JP" altLang="en-US" sz="6000">
                  <a:solidFill>
                    <a:srgbClr val="FFFF00"/>
                  </a:solidFill>
                </a:rPr>
                <a:t>　</a:t>
              </a:r>
            </a:p>
          </p:txBody>
        </p:sp>
      </p:grpSp>
      <p:sp>
        <p:nvSpPr>
          <p:cNvPr id="10" name="タイトル 1">
            <a:extLst>
              <a:ext uri="{FF2B5EF4-FFF2-40B4-BE49-F238E27FC236}">
                <a16:creationId xmlns:a16="http://schemas.microsoft.com/office/drawing/2014/main" id="{709E570C-75EE-6F59-DCA8-5436F3EA400F}"/>
              </a:ext>
            </a:extLst>
          </p:cNvPr>
          <p:cNvSpPr txBox="1">
            <a:spLocks/>
          </p:cNvSpPr>
          <p:nvPr/>
        </p:nvSpPr>
        <p:spPr>
          <a:xfrm>
            <a:off x="208163" y="1793126"/>
            <a:ext cx="4026848" cy="132556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計算する。</a:t>
            </a:r>
            <a:endParaRPr lang="ja-JP" altLang="en-US" sz="280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511C41C-7C8F-0F88-716A-2F33931A2749}"/>
              </a:ext>
            </a:extLst>
          </p:cNvPr>
          <p:cNvSpPr txBox="1"/>
          <p:nvPr/>
        </p:nvSpPr>
        <p:spPr>
          <a:xfrm>
            <a:off x="4876634" y="4481370"/>
            <a:ext cx="438440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7y=14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   </a:t>
            </a:r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  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   　　</a:t>
            </a:r>
            <a:endParaRPr lang="ja-JP" altLang="en-US"/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CF0A2887-8B41-5550-7BFF-00132D56BD0E}"/>
              </a:ext>
            </a:extLst>
          </p:cNvPr>
          <p:cNvGrpSpPr/>
          <p:nvPr/>
        </p:nvGrpSpPr>
        <p:grpSpPr>
          <a:xfrm>
            <a:off x="125573" y="134690"/>
            <a:ext cx="4665146" cy="1457199"/>
            <a:chOff x="232440" y="179329"/>
            <a:chExt cx="4665146" cy="1457199"/>
          </a:xfrm>
        </p:grpSpPr>
        <p:grpSp>
          <p:nvGrpSpPr>
            <p:cNvPr id="14" name="グループ化 13">
              <a:extLst>
                <a:ext uri="{FF2B5EF4-FFF2-40B4-BE49-F238E27FC236}">
                  <a16:creationId xmlns:a16="http://schemas.microsoft.com/office/drawing/2014/main" id="{3C269A08-4DBC-030A-2995-A93AFC451B4D}"/>
                </a:ext>
              </a:extLst>
            </p:cNvPr>
            <p:cNvGrpSpPr/>
            <p:nvPr/>
          </p:nvGrpSpPr>
          <p:grpSpPr>
            <a:xfrm>
              <a:off x="315030" y="208338"/>
              <a:ext cx="4582556" cy="1409394"/>
              <a:chOff x="1683566" y="2145228"/>
              <a:chExt cx="9765484" cy="2913839"/>
            </a:xfrm>
          </p:grpSpPr>
          <p:sp>
            <p:nvSpPr>
              <p:cNvPr id="16" name="左中かっこ 15">
                <a:extLst>
                  <a:ext uri="{FF2B5EF4-FFF2-40B4-BE49-F238E27FC236}">
                    <a16:creationId xmlns:a16="http://schemas.microsoft.com/office/drawing/2014/main" id="{25D65190-CA4A-AEA8-2AF2-5B52DAC8E9AF}"/>
                  </a:ext>
                </a:extLst>
              </p:cNvPr>
              <p:cNvSpPr/>
              <p:nvPr/>
            </p:nvSpPr>
            <p:spPr>
              <a:xfrm>
                <a:off x="1683566" y="2409772"/>
                <a:ext cx="483079" cy="2363638"/>
              </a:xfrm>
              <a:prstGeom prst="leftBrac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800"/>
              </a:p>
            </p:txBody>
          </p:sp>
          <p:grpSp>
            <p:nvGrpSpPr>
              <p:cNvPr id="17" name="グループ化 16">
                <a:extLst>
                  <a:ext uri="{FF2B5EF4-FFF2-40B4-BE49-F238E27FC236}">
                    <a16:creationId xmlns:a16="http://schemas.microsoft.com/office/drawing/2014/main" id="{3C3BAD8C-2EDC-BB55-56E6-FC7B1C7939F2}"/>
                  </a:ext>
                </a:extLst>
              </p:cNvPr>
              <p:cNvGrpSpPr/>
              <p:nvPr/>
            </p:nvGrpSpPr>
            <p:grpSpPr>
              <a:xfrm>
                <a:off x="2166645" y="2145228"/>
                <a:ext cx="9282405" cy="2913839"/>
                <a:chOff x="1675680" y="2456916"/>
                <a:chExt cx="9282405" cy="2913839"/>
              </a:xfrm>
            </p:grpSpPr>
            <p:sp>
              <p:nvSpPr>
                <p:cNvPr id="20" name="テキスト ボックス 19">
                  <a:extLst>
                    <a:ext uri="{FF2B5EF4-FFF2-40B4-BE49-F238E27FC236}">
                      <a16:creationId xmlns:a16="http://schemas.microsoft.com/office/drawing/2014/main" id="{C15EE858-B19E-CB82-AF2A-E2A06044A2F4}"/>
                    </a:ext>
                  </a:extLst>
                </p:cNvPr>
                <p:cNvSpPr txBox="1"/>
                <p:nvPr/>
              </p:nvSpPr>
              <p:spPr>
                <a:xfrm>
                  <a:off x="1742355" y="2456916"/>
                  <a:ext cx="9215730" cy="159077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2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𝑥＋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4y=18 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　①</a:t>
                  </a:r>
                  <a:endParaRPr lang="ja-JP" altLang="en-US" sz="800"/>
                </a:p>
              </p:txBody>
            </p:sp>
            <p:sp>
              <p:nvSpPr>
                <p:cNvPr id="21" name="テキスト ボックス 20">
                  <a:extLst>
                    <a:ext uri="{FF2B5EF4-FFF2-40B4-BE49-F238E27FC236}">
                      <a16:creationId xmlns:a16="http://schemas.microsoft.com/office/drawing/2014/main" id="{00F79F7D-EBFC-E1FD-8A8E-D27DDB26FAF2}"/>
                    </a:ext>
                  </a:extLst>
                </p:cNvPr>
                <p:cNvSpPr txBox="1"/>
                <p:nvPr/>
              </p:nvSpPr>
              <p:spPr>
                <a:xfrm>
                  <a:off x="1675680" y="3779981"/>
                  <a:ext cx="9215730" cy="159077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2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𝑥－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3y=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   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4  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   ②　　</a:t>
                  </a:r>
                  <a:endParaRPr lang="ja-JP" altLang="en-US" sz="800"/>
                </a:p>
              </p:txBody>
            </p:sp>
          </p:grpSp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8D827CBD-973C-BAC8-23EC-D28CDCCC06C9}"/>
                  </a:ext>
                </a:extLst>
              </p:cNvPr>
              <p:cNvSpPr txBox="1"/>
              <p:nvPr/>
            </p:nvSpPr>
            <p:spPr>
              <a:xfrm>
                <a:off x="8651875" y="2547914"/>
                <a:ext cx="1049402" cy="572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……</a:t>
                </a:r>
                <a:endParaRPr kumimoji="1" lang="ja-JP" altLang="en-US" sz="1200"/>
              </a:p>
            </p:txBody>
          </p:sp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7D1FFDD1-7FF3-7A40-A6B6-91C319CCA518}"/>
                  </a:ext>
                </a:extLst>
              </p:cNvPr>
              <p:cNvSpPr txBox="1"/>
              <p:nvPr/>
            </p:nvSpPr>
            <p:spPr>
              <a:xfrm>
                <a:off x="8651875" y="3977607"/>
                <a:ext cx="1049402" cy="572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……</a:t>
                </a:r>
                <a:endParaRPr kumimoji="1" lang="ja-JP" altLang="en-US" sz="1200"/>
              </a:p>
            </p:txBody>
          </p:sp>
        </p:grp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F5071BE8-C1E7-9D11-BD15-C6695AE3341D}"/>
                </a:ext>
              </a:extLst>
            </p:cNvPr>
            <p:cNvSpPr/>
            <p:nvPr/>
          </p:nvSpPr>
          <p:spPr>
            <a:xfrm>
              <a:off x="232440" y="179329"/>
              <a:ext cx="4641944" cy="1457199"/>
            </a:xfrm>
            <a:prstGeom prst="rect">
              <a:avLst/>
            </a:prstGeom>
            <a:noFill/>
            <a:ln w="57150"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7EB2FD43-72FA-CA97-17F5-8CC821B3102E}"/>
              </a:ext>
            </a:extLst>
          </p:cNvPr>
          <p:cNvGrpSpPr/>
          <p:nvPr/>
        </p:nvGrpSpPr>
        <p:grpSpPr>
          <a:xfrm>
            <a:off x="208163" y="1834076"/>
            <a:ext cx="11196602" cy="3189847"/>
            <a:chOff x="217852" y="2143736"/>
            <a:chExt cx="11196602" cy="3189847"/>
          </a:xfrm>
        </p:grpSpPr>
        <p:grpSp>
          <p:nvGrpSpPr>
            <p:cNvPr id="23" name="グループ化 22">
              <a:extLst>
                <a:ext uri="{FF2B5EF4-FFF2-40B4-BE49-F238E27FC236}">
                  <a16:creationId xmlns:a16="http://schemas.microsoft.com/office/drawing/2014/main" id="{1C26780C-F13F-CAC8-06CF-938507417194}"/>
                </a:ext>
              </a:extLst>
            </p:cNvPr>
            <p:cNvGrpSpPr/>
            <p:nvPr/>
          </p:nvGrpSpPr>
          <p:grpSpPr>
            <a:xfrm>
              <a:off x="217852" y="3415660"/>
              <a:ext cx="8804682" cy="1917923"/>
              <a:chOff x="170334" y="2493646"/>
              <a:chExt cx="11133979" cy="1917923"/>
            </a:xfrm>
          </p:grpSpPr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279DAE72-D2E6-ADCF-E7DC-BFB75F3138D9}"/>
                  </a:ext>
                </a:extLst>
              </p:cNvPr>
              <p:cNvSpPr txBox="1"/>
              <p:nvPr/>
            </p:nvSpPr>
            <p:spPr>
              <a:xfrm>
                <a:off x="1949348" y="2493646"/>
                <a:ext cx="953133" cy="18620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1500" dirty="0"/>
                  <a:t>)</a:t>
                </a:r>
                <a:endParaRPr kumimoji="1" lang="ja-JP" altLang="en-US" sz="11500"/>
              </a:p>
            </p:txBody>
          </p:sp>
          <p:cxnSp>
            <p:nvCxnSpPr>
              <p:cNvPr id="32" name="直線コネクタ 31">
                <a:extLst>
                  <a:ext uri="{FF2B5EF4-FFF2-40B4-BE49-F238E27FC236}">
                    <a16:creationId xmlns:a16="http://schemas.microsoft.com/office/drawing/2014/main" id="{98EB2D02-B158-D22D-E396-E165B66BFD0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0334" y="4096060"/>
                <a:ext cx="11133979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C9C1D80B-740E-A690-E12C-70591A851935}"/>
                  </a:ext>
                </a:extLst>
              </p:cNvPr>
              <p:cNvSpPr txBox="1"/>
              <p:nvPr/>
            </p:nvSpPr>
            <p:spPr>
              <a:xfrm>
                <a:off x="388108" y="2549521"/>
                <a:ext cx="2098434" cy="18620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11500"/>
                  <a:t>－</a:t>
                </a:r>
              </a:p>
            </p:txBody>
          </p:sp>
        </p:grpSp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420318FE-2AF2-C724-25DA-2539FB79A64A}"/>
                </a:ext>
              </a:extLst>
            </p:cNvPr>
            <p:cNvGrpSpPr/>
            <p:nvPr/>
          </p:nvGrpSpPr>
          <p:grpSpPr>
            <a:xfrm>
              <a:off x="2198724" y="2143736"/>
              <a:ext cx="9215730" cy="2893305"/>
              <a:chOff x="1675680" y="2456333"/>
              <a:chExt cx="9215730" cy="2893305"/>
            </a:xfrm>
          </p:grpSpPr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C9DE4FFA-C3A0-3972-8511-A9DEEBFC6004}"/>
                  </a:ext>
                </a:extLst>
              </p:cNvPr>
              <p:cNvSpPr txBox="1"/>
              <p:nvPr/>
            </p:nvSpPr>
            <p:spPr>
              <a:xfrm>
                <a:off x="1675680" y="2456333"/>
                <a:ext cx="9215730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2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𝑥＋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4y=18 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　</a:t>
                </a:r>
                <a:endParaRPr lang="ja-JP" altLang="en-US"/>
              </a:p>
            </p:txBody>
          </p:sp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4D183B7D-9F85-C62E-143A-A335355B8F50}"/>
                  </a:ext>
                </a:extLst>
              </p:cNvPr>
              <p:cNvSpPr txBox="1"/>
              <p:nvPr/>
            </p:nvSpPr>
            <p:spPr>
              <a:xfrm>
                <a:off x="1675680" y="3779982"/>
                <a:ext cx="8043010" cy="15696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2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𝑥－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3y=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   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4  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   　　</a:t>
                </a:r>
                <a:endParaRPr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386664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D9D95CD3-B423-E829-D4E9-3F3AFC3ECEBC}"/>
              </a:ext>
            </a:extLst>
          </p:cNvPr>
          <p:cNvGrpSpPr/>
          <p:nvPr/>
        </p:nvGrpSpPr>
        <p:grpSpPr>
          <a:xfrm>
            <a:off x="9933948" y="134690"/>
            <a:ext cx="2132479" cy="934565"/>
            <a:chOff x="9037651" y="141569"/>
            <a:chExt cx="3131366" cy="1325563"/>
          </a:xfrm>
        </p:grpSpPr>
        <p:sp>
          <p:nvSpPr>
            <p:cNvPr id="5" name="タイトル 1">
              <a:extLst>
                <a:ext uri="{FF2B5EF4-FFF2-40B4-BE49-F238E27FC236}">
                  <a16:creationId xmlns:a16="http://schemas.microsoft.com/office/drawing/2014/main" id="{46FCAD4B-EA29-D192-DA50-F8C4D2EA747F}"/>
                </a:ext>
              </a:extLst>
            </p:cNvPr>
            <p:cNvSpPr txBox="1">
              <a:spLocks/>
            </p:cNvSpPr>
            <p:nvPr/>
          </p:nvSpPr>
          <p:spPr>
            <a:xfrm>
              <a:off x="9037651" y="141569"/>
              <a:ext cx="3131366" cy="132556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ja-JP" altLang="en-US" sz="4000" b="1">
                  <a:solidFill>
                    <a:srgbClr val="FFFF00"/>
                  </a:solidFill>
                </a:rPr>
                <a:t>　</a:t>
              </a:r>
            </a:p>
          </p:txBody>
        </p:sp>
        <p:sp>
          <p:nvSpPr>
            <p:cNvPr id="7" name="コンテンツ プレースホルダー 2">
              <a:extLst>
                <a:ext uri="{FF2B5EF4-FFF2-40B4-BE49-F238E27FC236}">
                  <a16:creationId xmlns:a16="http://schemas.microsoft.com/office/drawing/2014/main" id="{BA479076-6EFF-1B27-6B03-19F6EC602E1E}"/>
                </a:ext>
              </a:extLst>
            </p:cNvPr>
            <p:cNvSpPr txBox="1">
              <a:spLocks/>
            </p:cNvSpPr>
            <p:nvPr/>
          </p:nvSpPr>
          <p:spPr>
            <a:xfrm>
              <a:off x="9037651" y="358651"/>
              <a:ext cx="3131366" cy="1061258"/>
            </a:xfrm>
            <a:prstGeom prst="rect">
              <a:avLst/>
            </a:prstGeom>
          </p:spPr>
          <p:txBody>
            <a:bodyPr>
              <a:normAutofit fontScale="85000" lnSpcReduction="2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Font typeface="Arial" panose="020B0604020202020204" pitchFamily="34" charset="0"/>
                <a:buNone/>
              </a:pPr>
              <a:r>
                <a:rPr lang="ja-JP" altLang="en-US" sz="4200">
                  <a:solidFill>
                    <a:srgbClr val="FFFF00"/>
                  </a:solidFill>
                </a:rPr>
                <a:t>問１解答</a:t>
              </a:r>
              <a:r>
                <a:rPr lang="ja-JP" altLang="en-US" sz="6000">
                  <a:solidFill>
                    <a:srgbClr val="FFFF00"/>
                  </a:solidFill>
                </a:rPr>
                <a:t>　</a:t>
              </a:r>
            </a:p>
          </p:txBody>
        </p:sp>
      </p:grp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6DE5270-C916-8177-31EA-054BDB57D578}"/>
              </a:ext>
            </a:extLst>
          </p:cNvPr>
          <p:cNvSpPr txBox="1"/>
          <p:nvPr/>
        </p:nvSpPr>
        <p:spPr>
          <a:xfrm>
            <a:off x="4876634" y="4481370"/>
            <a:ext cx="438440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7y=14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   </a:t>
            </a:r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  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   　　</a:t>
            </a:r>
            <a:endParaRPr lang="ja-JP" altLang="en-US"/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F482D49-42E7-95B9-6752-5B4FD4F75BB9}"/>
              </a:ext>
            </a:extLst>
          </p:cNvPr>
          <p:cNvGrpSpPr/>
          <p:nvPr/>
        </p:nvGrpSpPr>
        <p:grpSpPr>
          <a:xfrm>
            <a:off x="125573" y="134690"/>
            <a:ext cx="4665146" cy="1457199"/>
            <a:chOff x="232440" y="179329"/>
            <a:chExt cx="4665146" cy="1457199"/>
          </a:xfrm>
        </p:grpSpPr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3FF7C9D8-9FC3-5C6E-FD99-60FE9DD234BA}"/>
                </a:ext>
              </a:extLst>
            </p:cNvPr>
            <p:cNvGrpSpPr/>
            <p:nvPr/>
          </p:nvGrpSpPr>
          <p:grpSpPr>
            <a:xfrm>
              <a:off x="315030" y="208338"/>
              <a:ext cx="4582556" cy="1409394"/>
              <a:chOff x="1683566" y="2145228"/>
              <a:chExt cx="9765484" cy="2913839"/>
            </a:xfrm>
          </p:grpSpPr>
          <p:sp>
            <p:nvSpPr>
              <p:cNvPr id="12" name="左中かっこ 11">
                <a:extLst>
                  <a:ext uri="{FF2B5EF4-FFF2-40B4-BE49-F238E27FC236}">
                    <a16:creationId xmlns:a16="http://schemas.microsoft.com/office/drawing/2014/main" id="{14A64F7B-0B23-41B1-2564-A70C8FEFC3E5}"/>
                  </a:ext>
                </a:extLst>
              </p:cNvPr>
              <p:cNvSpPr/>
              <p:nvPr/>
            </p:nvSpPr>
            <p:spPr>
              <a:xfrm>
                <a:off x="1683566" y="2409772"/>
                <a:ext cx="483079" cy="2363638"/>
              </a:xfrm>
              <a:prstGeom prst="leftBrac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800"/>
              </a:p>
            </p:txBody>
          </p:sp>
          <p:grpSp>
            <p:nvGrpSpPr>
              <p:cNvPr id="13" name="グループ化 12">
                <a:extLst>
                  <a:ext uri="{FF2B5EF4-FFF2-40B4-BE49-F238E27FC236}">
                    <a16:creationId xmlns:a16="http://schemas.microsoft.com/office/drawing/2014/main" id="{1B8792A9-15C0-6661-C6D4-1B57470B02DC}"/>
                  </a:ext>
                </a:extLst>
              </p:cNvPr>
              <p:cNvGrpSpPr/>
              <p:nvPr/>
            </p:nvGrpSpPr>
            <p:grpSpPr>
              <a:xfrm>
                <a:off x="2166645" y="2145228"/>
                <a:ext cx="9282405" cy="2913839"/>
                <a:chOff x="1675680" y="2456916"/>
                <a:chExt cx="9282405" cy="2913839"/>
              </a:xfrm>
            </p:grpSpPr>
            <p:sp>
              <p:nvSpPr>
                <p:cNvPr id="16" name="テキスト ボックス 15">
                  <a:extLst>
                    <a:ext uri="{FF2B5EF4-FFF2-40B4-BE49-F238E27FC236}">
                      <a16:creationId xmlns:a16="http://schemas.microsoft.com/office/drawing/2014/main" id="{2BCF14A9-FDC1-298D-818B-07ABB2B68F69}"/>
                    </a:ext>
                  </a:extLst>
                </p:cNvPr>
                <p:cNvSpPr txBox="1"/>
                <p:nvPr/>
              </p:nvSpPr>
              <p:spPr>
                <a:xfrm>
                  <a:off x="1742355" y="2456916"/>
                  <a:ext cx="9215730" cy="159077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2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𝑥＋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4y=18 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　①</a:t>
                  </a:r>
                  <a:endParaRPr lang="ja-JP" altLang="en-US" sz="800"/>
                </a:p>
              </p:txBody>
            </p:sp>
            <p:sp>
              <p:nvSpPr>
                <p:cNvPr id="17" name="テキスト ボックス 16">
                  <a:extLst>
                    <a:ext uri="{FF2B5EF4-FFF2-40B4-BE49-F238E27FC236}">
                      <a16:creationId xmlns:a16="http://schemas.microsoft.com/office/drawing/2014/main" id="{64258B5E-56A5-5FDD-C049-7CB74AD2DE34}"/>
                    </a:ext>
                  </a:extLst>
                </p:cNvPr>
                <p:cNvSpPr txBox="1"/>
                <p:nvPr/>
              </p:nvSpPr>
              <p:spPr>
                <a:xfrm>
                  <a:off x="1675680" y="3779981"/>
                  <a:ext cx="9215730" cy="159077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2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𝑥－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3y=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   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4  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   ②　　</a:t>
                  </a:r>
                  <a:endParaRPr lang="ja-JP" altLang="en-US" sz="800"/>
                </a:p>
              </p:txBody>
            </p:sp>
          </p:grpSp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5FE1C7C0-F661-5458-265B-B80B05B5E7A1}"/>
                  </a:ext>
                </a:extLst>
              </p:cNvPr>
              <p:cNvSpPr txBox="1"/>
              <p:nvPr/>
            </p:nvSpPr>
            <p:spPr>
              <a:xfrm>
                <a:off x="8651875" y="2547914"/>
                <a:ext cx="1049402" cy="572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……</a:t>
                </a:r>
                <a:endParaRPr kumimoji="1" lang="ja-JP" altLang="en-US" sz="1200"/>
              </a:p>
            </p:txBody>
          </p:sp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B07A1281-2024-B4DD-C286-B96FCB2F9ED1}"/>
                  </a:ext>
                </a:extLst>
              </p:cNvPr>
              <p:cNvSpPr txBox="1"/>
              <p:nvPr/>
            </p:nvSpPr>
            <p:spPr>
              <a:xfrm>
                <a:off x="8651875" y="3977607"/>
                <a:ext cx="1049402" cy="572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……</a:t>
                </a:r>
                <a:endParaRPr kumimoji="1" lang="ja-JP" altLang="en-US" sz="1200"/>
              </a:p>
            </p:txBody>
          </p:sp>
        </p:grp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2F92A80D-9517-CF85-A63E-80BCF545D5EA}"/>
                </a:ext>
              </a:extLst>
            </p:cNvPr>
            <p:cNvSpPr/>
            <p:nvPr/>
          </p:nvSpPr>
          <p:spPr>
            <a:xfrm>
              <a:off x="232440" y="179329"/>
              <a:ext cx="4641944" cy="1457199"/>
            </a:xfrm>
            <a:prstGeom prst="rect">
              <a:avLst/>
            </a:prstGeom>
            <a:noFill/>
            <a:ln w="57150"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99BA71CF-191B-C33F-353F-8F23EB3C2C21}"/>
              </a:ext>
            </a:extLst>
          </p:cNvPr>
          <p:cNvGrpSpPr/>
          <p:nvPr/>
        </p:nvGrpSpPr>
        <p:grpSpPr>
          <a:xfrm>
            <a:off x="208163" y="1834076"/>
            <a:ext cx="11196602" cy="3189847"/>
            <a:chOff x="217852" y="2143736"/>
            <a:chExt cx="11196602" cy="3189847"/>
          </a:xfrm>
        </p:grpSpPr>
        <p:grpSp>
          <p:nvGrpSpPr>
            <p:cNvPr id="20" name="グループ化 19">
              <a:extLst>
                <a:ext uri="{FF2B5EF4-FFF2-40B4-BE49-F238E27FC236}">
                  <a16:creationId xmlns:a16="http://schemas.microsoft.com/office/drawing/2014/main" id="{776774A1-ECE7-B02F-083D-CF010AFF59C8}"/>
                </a:ext>
              </a:extLst>
            </p:cNvPr>
            <p:cNvGrpSpPr/>
            <p:nvPr/>
          </p:nvGrpSpPr>
          <p:grpSpPr>
            <a:xfrm>
              <a:off x="217852" y="3415660"/>
              <a:ext cx="8804682" cy="1917923"/>
              <a:chOff x="170334" y="2493646"/>
              <a:chExt cx="11133979" cy="1917923"/>
            </a:xfrm>
          </p:grpSpPr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CE9AF5FE-A94B-6C7A-D96A-4F0E5F209F04}"/>
                  </a:ext>
                </a:extLst>
              </p:cNvPr>
              <p:cNvSpPr txBox="1"/>
              <p:nvPr/>
            </p:nvSpPr>
            <p:spPr>
              <a:xfrm>
                <a:off x="1949348" y="2493646"/>
                <a:ext cx="953133" cy="18620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1500" dirty="0"/>
                  <a:t>)</a:t>
                </a:r>
                <a:endParaRPr kumimoji="1" lang="ja-JP" altLang="en-US" sz="11500"/>
              </a:p>
            </p:txBody>
          </p:sp>
          <p:cxnSp>
            <p:nvCxnSpPr>
              <p:cNvPr id="26" name="直線コネクタ 25">
                <a:extLst>
                  <a:ext uri="{FF2B5EF4-FFF2-40B4-BE49-F238E27FC236}">
                    <a16:creationId xmlns:a16="http://schemas.microsoft.com/office/drawing/2014/main" id="{6FD676FC-E279-8692-A689-89A97D3AB5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0334" y="4096060"/>
                <a:ext cx="11133979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21D9589A-2A47-12C2-6C73-F640E4CFBF17}"/>
                  </a:ext>
                </a:extLst>
              </p:cNvPr>
              <p:cNvSpPr txBox="1"/>
              <p:nvPr/>
            </p:nvSpPr>
            <p:spPr>
              <a:xfrm>
                <a:off x="388108" y="2549521"/>
                <a:ext cx="2098434" cy="18620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11500"/>
                  <a:t>－</a:t>
                </a:r>
              </a:p>
            </p:txBody>
          </p:sp>
        </p:grpSp>
        <p:grpSp>
          <p:nvGrpSpPr>
            <p:cNvPr id="21" name="グループ化 20">
              <a:extLst>
                <a:ext uri="{FF2B5EF4-FFF2-40B4-BE49-F238E27FC236}">
                  <a16:creationId xmlns:a16="http://schemas.microsoft.com/office/drawing/2014/main" id="{B3FAA88C-E04E-45F4-460D-F806C6D07E8E}"/>
                </a:ext>
              </a:extLst>
            </p:cNvPr>
            <p:cNvGrpSpPr/>
            <p:nvPr/>
          </p:nvGrpSpPr>
          <p:grpSpPr>
            <a:xfrm>
              <a:off x="2198724" y="2143736"/>
              <a:ext cx="9215730" cy="2893305"/>
              <a:chOff x="1675680" y="2456333"/>
              <a:chExt cx="9215730" cy="2893305"/>
            </a:xfrm>
          </p:grpSpPr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35928C03-B785-3F37-8503-8183911F7C79}"/>
                  </a:ext>
                </a:extLst>
              </p:cNvPr>
              <p:cNvSpPr txBox="1"/>
              <p:nvPr/>
            </p:nvSpPr>
            <p:spPr>
              <a:xfrm>
                <a:off x="1675680" y="2456333"/>
                <a:ext cx="9215730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2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𝑥＋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4y=18 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　</a:t>
                </a:r>
                <a:endParaRPr lang="ja-JP" altLang="en-US"/>
              </a:p>
            </p:txBody>
          </p:sp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FBF6D53D-8196-8FA9-E80A-489BB0326D48}"/>
                  </a:ext>
                </a:extLst>
              </p:cNvPr>
              <p:cNvSpPr txBox="1"/>
              <p:nvPr/>
            </p:nvSpPr>
            <p:spPr>
              <a:xfrm>
                <a:off x="1675680" y="3779982"/>
                <a:ext cx="8043010" cy="15696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2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𝑥－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3y=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   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4  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   　　</a:t>
                </a:r>
                <a:endParaRPr lang="ja-JP" altLang="en-US"/>
              </a:p>
            </p:txBody>
          </p:sp>
        </p:grpSp>
      </p:grp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BB0822A8-9C96-652B-6D3D-791BA9E66870}"/>
              </a:ext>
            </a:extLst>
          </p:cNvPr>
          <p:cNvSpPr txBox="1"/>
          <p:nvPr/>
        </p:nvSpPr>
        <p:spPr>
          <a:xfrm>
            <a:off x="5009983" y="5405200"/>
            <a:ext cx="438440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  </a:t>
            </a:r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y=   2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   </a:t>
            </a:r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  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   　　</a:t>
            </a:r>
            <a:endParaRPr lang="ja-JP" altLang="en-US"/>
          </a:p>
        </p:txBody>
      </p:sp>
      <p:sp>
        <p:nvSpPr>
          <p:cNvPr id="33" name="タイトル 1">
            <a:extLst>
              <a:ext uri="{FF2B5EF4-FFF2-40B4-BE49-F238E27FC236}">
                <a16:creationId xmlns:a16="http://schemas.microsoft.com/office/drawing/2014/main" id="{975D5B65-C561-628B-9C3B-C766DC2E7B72}"/>
              </a:ext>
            </a:extLst>
          </p:cNvPr>
          <p:cNvSpPr txBox="1">
            <a:spLocks/>
          </p:cNvSpPr>
          <p:nvPr/>
        </p:nvSpPr>
        <p:spPr>
          <a:xfrm>
            <a:off x="208163" y="1793126"/>
            <a:ext cx="4026848" cy="132556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計算する。</a:t>
            </a:r>
            <a:endParaRPr lang="ja-JP" altLang="en-US" sz="2800"/>
          </a:p>
        </p:txBody>
      </p:sp>
    </p:spTree>
    <p:extLst>
      <p:ext uri="{BB962C8B-B14F-4D97-AF65-F5344CB8AC3E}">
        <p14:creationId xmlns:p14="http://schemas.microsoft.com/office/powerpoint/2010/main" val="17376177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4AA8B97B-0A41-41E6-6942-E5429E7AE843}"/>
              </a:ext>
            </a:extLst>
          </p:cNvPr>
          <p:cNvGrpSpPr/>
          <p:nvPr/>
        </p:nvGrpSpPr>
        <p:grpSpPr>
          <a:xfrm>
            <a:off x="9933948" y="134690"/>
            <a:ext cx="2132479" cy="934565"/>
            <a:chOff x="9037651" y="141569"/>
            <a:chExt cx="3131366" cy="1325563"/>
          </a:xfrm>
        </p:grpSpPr>
        <p:sp>
          <p:nvSpPr>
            <p:cNvPr id="6" name="タイトル 1">
              <a:extLst>
                <a:ext uri="{FF2B5EF4-FFF2-40B4-BE49-F238E27FC236}">
                  <a16:creationId xmlns:a16="http://schemas.microsoft.com/office/drawing/2014/main" id="{7CCB0C25-FA49-87A7-2BC0-DF1E52D0D803}"/>
                </a:ext>
              </a:extLst>
            </p:cNvPr>
            <p:cNvSpPr txBox="1">
              <a:spLocks/>
            </p:cNvSpPr>
            <p:nvPr/>
          </p:nvSpPr>
          <p:spPr>
            <a:xfrm>
              <a:off x="9037651" y="141569"/>
              <a:ext cx="3131366" cy="132556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ja-JP" altLang="en-US" sz="4000" b="1">
                  <a:solidFill>
                    <a:srgbClr val="FFFF00"/>
                  </a:solidFill>
                </a:rPr>
                <a:t>　</a:t>
              </a:r>
            </a:p>
          </p:txBody>
        </p:sp>
        <p:sp>
          <p:nvSpPr>
            <p:cNvPr id="7" name="コンテンツ プレースホルダー 2">
              <a:extLst>
                <a:ext uri="{FF2B5EF4-FFF2-40B4-BE49-F238E27FC236}">
                  <a16:creationId xmlns:a16="http://schemas.microsoft.com/office/drawing/2014/main" id="{F2B40DF5-8AEA-58D2-9595-5BC616D9518E}"/>
                </a:ext>
              </a:extLst>
            </p:cNvPr>
            <p:cNvSpPr txBox="1">
              <a:spLocks/>
            </p:cNvSpPr>
            <p:nvPr/>
          </p:nvSpPr>
          <p:spPr>
            <a:xfrm>
              <a:off x="9037651" y="358651"/>
              <a:ext cx="3131366" cy="1061258"/>
            </a:xfrm>
            <a:prstGeom prst="rect">
              <a:avLst/>
            </a:prstGeom>
          </p:spPr>
          <p:txBody>
            <a:bodyPr>
              <a:normAutofit fontScale="85000" lnSpcReduction="2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Font typeface="Arial" panose="020B0604020202020204" pitchFamily="34" charset="0"/>
                <a:buNone/>
              </a:pPr>
              <a:r>
                <a:rPr lang="ja-JP" altLang="en-US" sz="4200">
                  <a:solidFill>
                    <a:srgbClr val="FFFF00"/>
                  </a:solidFill>
                </a:rPr>
                <a:t>問１解答</a:t>
              </a:r>
              <a:r>
                <a:rPr lang="ja-JP" altLang="en-US" sz="6000">
                  <a:solidFill>
                    <a:srgbClr val="FFFF00"/>
                  </a:solidFill>
                </a:rPr>
                <a:t>　</a:t>
              </a:r>
            </a:p>
          </p:txBody>
        </p: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1893EC90-E500-9098-8D48-876204FDDF93}"/>
              </a:ext>
            </a:extLst>
          </p:cNvPr>
          <p:cNvSpPr txBox="1">
            <a:spLocks/>
          </p:cNvSpPr>
          <p:nvPr/>
        </p:nvSpPr>
        <p:spPr>
          <a:xfrm>
            <a:off x="255642" y="1591889"/>
            <a:ext cx="5627526" cy="132556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①に</a:t>
            </a:r>
            <a:r>
              <a:rPr lang="en-US" altLang="ja-JP" sz="4000" dirty="0">
                <a:latin typeface="Cambria Math" panose="02040503050406030204" pitchFamily="18" charset="0"/>
                <a:ea typeface="メイリオ" panose="020B0604030504040204" pitchFamily="50" charset="-128"/>
              </a:rPr>
              <a:t>y</a:t>
            </a:r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＝</a:t>
            </a:r>
            <a:r>
              <a:rPr lang="en-US" altLang="ja-JP" sz="2800" u="sng" dirty="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2</a:t>
            </a:r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を代入して</a:t>
            </a:r>
            <a:r>
              <a:rPr lang="ja-JP" altLang="en-US" sz="4800"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を求める。</a:t>
            </a:r>
            <a:endParaRPr lang="ja-JP" altLang="en-US" sz="2800"/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D5599267-5148-BCF0-2C9B-C9D3BC054938}"/>
              </a:ext>
            </a:extLst>
          </p:cNvPr>
          <p:cNvGrpSpPr/>
          <p:nvPr/>
        </p:nvGrpSpPr>
        <p:grpSpPr>
          <a:xfrm>
            <a:off x="125573" y="134690"/>
            <a:ext cx="4665146" cy="1457199"/>
            <a:chOff x="232440" y="179329"/>
            <a:chExt cx="4665146" cy="1457199"/>
          </a:xfrm>
        </p:grpSpPr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3F3A8CB4-ED2E-0157-C6CB-6B0262E3EDDB}"/>
                </a:ext>
              </a:extLst>
            </p:cNvPr>
            <p:cNvGrpSpPr/>
            <p:nvPr/>
          </p:nvGrpSpPr>
          <p:grpSpPr>
            <a:xfrm>
              <a:off x="315030" y="208338"/>
              <a:ext cx="4582556" cy="1409394"/>
              <a:chOff x="1683566" y="2145228"/>
              <a:chExt cx="9765484" cy="2913839"/>
            </a:xfrm>
          </p:grpSpPr>
          <p:sp>
            <p:nvSpPr>
              <p:cNvPr id="10" name="左中かっこ 9">
                <a:extLst>
                  <a:ext uri="{FF2B5EF4-FFF2-40B4-BE49-F238E27FC236}">
                    <a16:creationId xmlns:a16="http://schemas.microsoft.com/office/drawing/2014/main" id="{8EC6BEEF-AAB4-803D-63CA-531E784E11B1}"/>
                  </a:ext>
                </a:extLst>
              </p:cNvPr>
              <p:cNvSpPr/>
              <p:nvPr/>
            </p:nvSpPr>
            <p:spPr>
              <a:xfrm>
                <a:off x="1683566" y="2409772"/>
                <a:ext cx="483079" cy="2363638"/>
              </a:xfrm>
              <a:prstGeom prst="leftBrac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800"/>
              </a:p>
            </p:txBody>
          </p:sp>
          <p:grpSp>
            <p:nvGrpSpPr>
              <p:cNvPr id="11" name="グループ化 10">
                <a:extLst>
                  <a:ext uri="{FF2B5EF4-FFF2-40B4-BE49-F238E27FC236}">
                    <a16:creationId xmlns:a16="http://schemas.microsoft.com/office/drawing/2014/main" id="{FB6FEF55-AF8C-9835-9A0C-6D331A35A70F}"/>
                  </a:ext>
                </a:extLst>
              </p:cNvPr>
              <p:cNvGrpSpPr/>
              <p:nvPr/>
            </p:nvGrpSpPr>
            <p:grpSpPr>
              <a:xfrm>
                <a:off x="2166645" y="2145228"/>
                <a:ext cx="9282405" cy="2913839"/>
                <a:chOff x="1675680" y="2456916"/>
                <a:chExt cx="9282405" cy="2913839"/>
              </a:xfrm>
            </p:grpSpPr>
            <p:sp>
              <p:nvSpPr>
                <p:cNvPr id="17" name="テキスト ボックス 16">
                  <a:extLst>
                    <a:ext uri="{FF2B5EF4-FFF2-40B4-BE49-F238E27FC236}">
                      <a16:creationId xmlns:a16="http://schemas.microsoft.com/office/drawing/2014/main" id="{A506B4FD-03AC-1962-A3A7-9750C5D0FDC3}"/>
                    </a:ext>
                  </a:extLst>
                </p:cNvPr>
                <p:cNvSpPr txBox="1"/>
                <p:nvPr/>
              </p:nvSpPr>
              <p:spPr>
                <a:xfrm>
                  <a:off x="1742355" y="2456916"/>
                  <a:ext cx="9215730" cy="159077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2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𝑥＋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4y=18 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　①</a:t>
                  </a:r>
                  <a:endParaRPr lang="ja-JP" altLang="en-US" sz="800"/>
                </a:p>
              </p:txBody>
            </p:sp>
            <p:sp>
              <p:nvSpPr>
                <p:cNvPr id="18" name="テキスト ボックス 17">
                  <a:extLst>
                    <a:ext uri="{FF2B5EF4-FFF2-40B4-BE49-F238E27FC236}">
                      <a16:creationId xmlns:a16="http://schemas.microsoft.com/office/drawing/2014/main" id="{6FDB06DA-22A4-0DAD-D33F-41BB57A75E54}"/>
                    </a:ext>
                  </a:extLst>
                </p:cNvPr>
                <p:cNvSpPr txBox="1"/>
                <p:nvPr/>
              </p:nvSpPr>
              <p:spPr>
                <a:xfrm>
                  <a:off x="1675680" y="3779981"/>
                  <a:ext cx="9215730" cy="159077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2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𝑥－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3y=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   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4  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   ②　　</a:t>
                  </a:r>
                  <a:endParaRPr lang="ja-JP" altLang="en-US" sz="800"/>
                </a:p>
              </p:txBody>
            </p:sp>
          </p:grpSp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5D7B8981-AAB1-8B65-1B41-C5DFCBD650F4}"/>
                  </a:ext>
                </a:extLst>
              </p:cNvPr>
              <p:cNvSpPr txBox="1"/>
              <p:nvPr/>
            </p:nvSpPr>
            <p:spPr>
              <a:xfrm>
                <a:off x="8651875" y="2547914"/>
                <a:ext cx="1049402" cy="572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……</a:t>
                </a:r>
                <a:endParaRPr kumimoji="1" lang="ja-JP" altLang="en-US" sz="1200"/>
              </a:p>
            </p:txBody>
          </p:sp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11267586-824B-B8FB-4513-9908B5BDE6A1}"/>
                  </a:ext>
                </a:extLst>
              </p:cNvPr>
              <p:cNvSpPr txBox="1"/>
              <p:nvPr/>
            </p:nvSpPr>
            <p:spPr>
              <a:xfrm>
                <a:off x="8651875" y="3977607"/>
                <a:ext cx="1049402" cy="572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……</a:t>
                </a:r>
                <a:endParaRPr kumimoji="1" lang="ja-JP" altLang="en-US" sz="1200"/>
              </a:p>
            </p:txBody>
          </p:sp>
        </p:grp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99070D60-B7E7-DDB0-03EE-6BD8E89AE16C}"/>
                </a:ext>
              </a:extLst>
            </p:cNvPr>
            <p:cNvSpPr/>
            <p:nvPr/>
          </p:nvSpPr>
          <p:spPr>
            <a:xfrm>
              <a:off x="232440" y="179329"/>
              <a:ext cx="4641944" cy="1457199"/>
            </a:xfrm>
            <a:prstGeom prst="rect">
              <a:avLst/>
            </a:prstGeom>
            <a:noFill/>
            <a:ln w="57150"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DE18788-B3CE-FF4B-D61C-4F79581181F5}"/>
              </a:ext>
            </a:extLst>
          </p:cNvPr>
          <p:cNvSpPr txBox="1"/>
          <p:nvPr/>
        </p:nvSpPr>
        <p:spPr>
          <a:xfrm>
            <a:off x="1275303" y="3411606"/>
            <a:ext cx="92157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2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𝑥　   　 </a:t>
            </a:r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=18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－</a:t>
            </a:r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8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D31F70B-16EE-AED8-BF10-88DF72594FF9}"/>
              </a:ext>
            </a:extLst>
          </p:cNvPr>
          <p:cNvSpPr txBox="1"/>
          <p:nvPr/>
        </p:nvSpPr>
        <p:spPr>
          <a:xfrm>
            <a:off x="1275303" y="2380575"/>
            <a:ext cx="92157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2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𝑥＋</a:t>
            </a:r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4×2=18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DA872E7-19BA-9012-BE70-C82AC110D453}"/>
              </a:ext>
            </a:extLst>
          </p:cNvPr>
          <p:cNvSpPr txBox="1"/>
          <p:nvPr/>
        </p:nvSpPr>
        <p:spPr>
          <a:xfrm>
            <a:off x="4897586" y="4444389"/>
            <a:ext cx="332291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𝑥  </a:t>
            </a:r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= 5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lang="ja-JP" altLang="en-US"/>
          </a:p>
        </p:txBody>
      </p: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8F47225C-EF2E-DEA0-B411-C758B1206370}"/>
              </a:ext>
            </a:extLst>
          </p:cNvPr>
          <p:cNvCxnSpPr>
            <a:cxnSpLocks/>
          </p:cNvCxnSpPr>
          <p:nvPr/>
        </p:nvCxnSpPr>
        <p:spPr>
          <a:xfrm>
            <a:off x="5883168" y="6566846"/>
            <a:ext cx="6073601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タイトル 1">
            <a:extLst>
              <a:ext uri="{FF2B5EF4-FFF2-40B4-BE49-F238E27FC236}">
                <a16:creationId xmlns:a16="http://schemas.microsoft.com/office/drawing/2014/main" id="{1F4F6D97-5141-3638-4423-139274B4A48F}"/>
              </a:ext>
            </a:extLst>
          </p:cNvPr>
          <p:cNvSpPr txBox="1">
            <a:spLocks/>
          </p:cNvSpPr>
          <p:nvPr/>
        </p:nvSpPr>
        <p:spPr>
          <a:xfrm>
            <a:off x="5883168" y="5555949"/>
            <a:ext cx="6158915" cy="10740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ja-JP" altLang="en-US" sz="6000">
                <a:latin typeface="Cambria Math" panose="02040503050406030204" pitchFamily="18" charset="0"/>
                <a:ea typeface="メイリオ" panose="020B0604030504040204" pitchFamily="50" charset="-128"/>
              </a:rPr>
              <a:t>答え　</a:t>
            </a:r>
            <a:r>
              <a:rPr lang="ja-JP" altLang="en-US" sz="6600">
                <a:latin typeface="Cambria Math" panose="02040503050406030204" pitchFamily="18" charset="0"/>
                <a:ea typeface="メイリオ" panose="020B0604030504040204" pitchFamily="50" charset="-128"/>
              </a:rPr>
              <a:t>𝑥＝</a:t>
            </a:r>
            <a:r>
              <a:rPr lang="en-US" altLang="ja-JP" sz="6600" dirty="0">
                <a:latin typeface="Cambria Math" panose="02040503050406030204" pitchFamily="18" charset="0"/>
                <a:ea typeface="メイリオ" panose="020B0604030504040204" pitchFamily="50" charset="-128"/>
              </a:rPr>
              <a:t>5</a:t>
            </a:r>
            <a:r>
              <a:rPr lang="en-US" altLang="ja-JP" sz="8000" dirty="0">
                <a:latin typeface="Cambria Math" panose="02040503050406030204" pitchFamily="18" charset="0"/>
                <a:ea typeface="メイリオ" panose="020B0604030504040204" pitchFamily="50" charset="-128"/>
              </a:rPr>
              <a:t>,</a:t>
            </a:r>
            <a:r>
              <a:rPr lang="en-US" altLang="ja-JP" sz="6600" dirty="0">
                <a:latin typeface="Cambria Math" panose="02040503050406030204" pitchFamily="18" charset="0"/>
                <a:ea typeface="メイリオ" panose="020B0604030504040204" pitchFamily="50" charset="-128"/>
              </a:rPr>
              <a:t>y</a:t>
            </a:r>
            <a:r>
              <a:rPr lang="ja-JP" altLang="en-US" sz="6600">
                <a:latin typeface="Cambria Math" panose="02040503050406030204" pitchFamily="18" charset="0"/>
                <a:ea typeface="メイリオ" panose="020B0604030504040204" pitchFamily="50" charset="-128"/>
              </a:rPr>
              <a:t>＝</a:t>
            </a:r>
            <a:r>
              <a:rPr lang="en-US" altLang="ja-JP" sz="6600" dirty="0">
                <a:latin typeface="Cambria Math" panose="02040503050406030204" pitchFamily="18" charset="0"/>
                <a:ea typeface="メイリオ" panose="020B0604030504040204" pitchFamily="50" charset="-128"/>
              </a:rPr>
              <a:t>2</a:t>
            </a:r>
            <a:endParaRPr lang="ja-JP" altLang="en-US" sz="4000"/>
          </a:p>
        </p:txBody>
      </p:sp>
    </p:spTree>
    <p:extLst>
      <p:ext uri="{BB962C8B-B14F-4D97-AF65-F5344CB8AC3E}">
        <p14:creationId xmlns:p14="http://schemas.microsoft.com/office/powerpoint/2010/main" val="16556168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5109E155-05A4-FEE0-A85E-CFB3944B96E0}"/>
              </a:ext>
            </a:extLst>
          </p:cNvPr>
          <p:cNvGrpSpPr/>
          <p:nvPr/>
        </p:nvGrpSpPr>
        <p:grpSpPr>
          <a:xfrm>
            <a:off x="769342" y="2014190"/>
            <a:ext cx="10944215" cy="2892726"/>
            <a:chOff x="1683566" y="2145228"/>
            <a:chExt cx="9765484" cy="2892726"/>
          </a:xfrm>
        </p:grpSpPr>
        <p:sp>
          <p:nvSpPr>
            <p:cNvPr id="7" name="左中かっこ 6">
              <a:extLst>
                <a:ext uri="{FF2B5EF4-FFF2-40B4-BE49-F238E27FC236}">
                  <a16:creationId xmlns:a16="http://schemas.microsoft.com/office/drawing/2014/main" id="{DAD08829-1470-9DB6-88B8-AE131B7BD641}"/>
                </a:ext>
              </a:extLst>
            </p:cNvPr>
            <p:cNvSpPr/>
            <p:nvPr/>
          </p:nvSpPr>
          <p:spPr>
            <a:xfrm>
              <a:off x="1683566" y="2409772"/>
              <a:ext cx="483079" cy="2363638"/>
            </a:xfrm>
            <a:prstGeom prst="leftBrac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B8913919-A978-01C5-42AB-087DB375BAD9}"/>
                </a:ext>
              </a:extLst>
            </p:cNvPr>
            <p:cNvGrpSpPr/>
            <p:nvPr/>
          </p:nvGrpSpPr>
          <p:grpSpPr>
            <a:xfrm>
              <a:off x="2166645" y="2145228"/>
              <a:ext cx="9282405" cy="2892726"/>
              <a:chOff x="1675680" y="2456916"/>
              <a:chExt cx="9282405" cy="2892726"/>
            </a:xfrm>
          </p:grpSpPr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65C2FAA-5C2D-7E8F-1415-F9EAD794D849}"/>
                  </a:ext>
                </a:extLst>
              </p:cNvPr>
              <p:cNvSpPr txBox="1"/>
              <p:nvPr/>
            </p:nvSpPr>
            <p:spPr>
              <a:xfrm>
                <a:off x="1742355" y="2456916"/>
                <a:ext cx="9215730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5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𝑥＋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3y=  2      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　①</a:t>
                </a:r>
                <a:endParaRPr lang="ja-JP" altLang="en-US"/>
              </a:p>
            </p:txBody>
          </p:sp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5F81F7EA-1A7B-D59D-D75B-47C3ACD6D37F}"/>
                  </a:ext>
                </a:extLst>
              </p:cNvPr>
              <p:cNvSpPr txBox="1"/>
              <p:nvPr/>
            </p:nvSpPr>
            <p:spPr>
              <a:xfrm>
                <a:off x="1675680" y="3779982"/>
                <a:ext cx="9215730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9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𝑥－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2y=11       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   ②　　</a:t>
                </a:r>
                <a:endParaRPr lang="ja-JP" altLang="en-US"/>
              </a:p>
            </p:txBody>
          </p:sp>
        </p:grp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DF848C51-D231-3EAD-C474-AF59E42ECF5C}"/>
                </a:ext>
              </a:extLst>
            </p:cNvPr>
            <p:cNvSpPr txBox="1"/>
            <p:nvPr/>
          </p:nvSpPr>
          <p:spPr>
            <a:xfrm>
              <a:off x="8969175" y="2556854"/>
              <a:ext cx="98866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dirty="0"/>
                <a:t>……</a:t>
              </a:r>
              <a:endParaRPr kumimoji="1" lang="ja-JP" altLang="en-US" sz="3600"/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9E56A864-DB41-F21E-7F7F-B1A66930A788}"/>
                </a:ext>
              </a:extLst>
            </p:cNvPr>
            <p:cNvSpPr txBox="1"/>
            <p:nvPr/>
          </p:nvSpPr>
          <p:spPr>
            <a:xfrm>
              <a:off x="8969175" y="3938541"/>
              <a:ext cx="98866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dirty="0"/>
                <a:t>……</a:t>
              </a:r>
              <a:endParaRPr kumimoji="1" lang="ja-JP" altLang="en-US" sz="3600"/>
            </a:p>
          </p:txBody>
        </p: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EAAEED72-9844-BDD9-E4CA-ADE080484B76}"/>
              </a:ext>
            </a:extLst>
          </p:cNvPr>
          <p:cNvGrpSpPr/>
          <p:nvPr/>
        </p:nvGrpSpPr>
        <p:grpSpPr>
          <a:xfrm>
            <a:off x="10383871" y="139128"/>
            <a:ext cx="1838256" cy="1325563"/>
            <a:chOff x="10383871" y="139128"/>
            <a:chExt cx="1838256" cy="1325563"/>
          </a:xfrm>
        </p:grpSpPr>
        <p:sp>
          <p:nvSpPr>
            <p:cNvPr id="5" name="タイトル 1">
              <a:extLst>
                <a:ext uri="{FF2B5EF4-FFF2-40B4-BE49-F238E27FC236}">
                  <a16:creationId xmlns:a16="http://schemas.microsoft.com/office/drawing/2014/main" id="{6DB97A2A-C585-DB06-78F3-307DB0B52151}"/>
                </a:ext>
              </a:extLst>
            </p:cNvPr>
            <p:cNvSpPr txBox="1">
              <a:spLocks/>
            </p:cNvSpPr>
            <p:nvPr/>
          </p:nvSpPr>
          <p:spPr>
            <a:xfrm>
              <a:off x="10515600" y="139128"/>
              <a:ext cx="1574799" cy="132556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ja-JP" altLang="en-US" sz="7200" b="1">
                  <a:solidFill>
                    <a:srgbClr val="0070C0"/>
                  </a:solidFill>
                </a:rPr>
                <a:t>　</a:t>
              </a:r>
            </a:p>
          </p:txBody>
        </p:sp>
        <p:sp>
          <p:nvSpPr>
            <p:cNvPr id="6" name="コンテンツ プレースホルダー 2">
              <a:extLst>
                <a:ext uri="{FF2B5EF4-FFF2-40B4-BE49-F238E27FC236}">
                  <a16:creationId xmlns:a16="http://schemas.microsoft.com/office/drawing/2014/main" id="{5C1A1788-4EE2-66AF-0490-5D3DA54932BD}"/>
                </a:ext>
              </a:extLst>
            </p:cNvPr>
            <p:cNvSpPr txBox="1">
              <a:spLocks/>
            </p:cNvSpPr>
            <p:nvPr/>
          </p:nvSpPr>
          <p:spPr>
            <a:xfrm>
              <a:off x="10383871" y="359118"/>
              <a:ext cx="1838256" cy="1105573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Font typeface="Arial" panose="020B0604020202020204" pitchFamily="34" charset="0"/>
                <a:buNone/>
              </a:pPr>
              <a:r>
                <a:rPr lang="ja-JP" altLang="en-US" sz="6000">
                  <a:solidFill>
                    <a:schemeClr val="accent1">
                      <a:lumMod val="75000"/>
                    </a:schemeClr>
                  </a:solidFill>
                </a:rPr>
                <a:t>問</a:t>
              </a:r>
              <a:r>
                <a:rPr lang="en-US" altLang="ja-JP" sz="6000" dirty="0">
                  <a:solidFill>
                    <a:schemeClr val="accent1">
                      <a:lumMod val="75000"/>
                    </a:schemeClr>
                  </a:solidFill>
                </a:rPr>
                <a:t>2</a:t>
              </a:r>
              <a:r>
                <a:rPr lang="ja-JP" altLang="en-US" sz="6000">
                  <a:solidFill>
                    <a:srgbClr val="0070C0"/>
                  </a:solidFill>
                </a:rPr>
                <a:t>　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893000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AF9C56E-BF65-94AB-805B-965BE351AD42}"/>
              </a:ext>
            </a:extLst>
          </p:cNvPr>
          <p:cNvSpPr txBox="1"/>
          <p:nvPr/>
        </p:nvSpPr>
        <p:spPr>
          <a:xfrm>
            <a:off x="246782" y="4408766"/>
            <a:ext cx="226597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6600">
                <a:latin typeface="Cambria Math" panose="02040503050406030204" pitchFamily="18" charset="0"/>
                <a:ea typeface="メイリオ" panose="020B0604030504040204" pitchFamily="50" charset="-128"/>
              </a:rPr>
              <a:t>②</a:t>
            </a:r>
            <a:r>
              <a:rPr lang="en-US" altLang="ja-JP" sz="6600" dirty="0">
                <a:latin typeface="Cambria Math" panose="02040503050406030204" pitchFamily="18" charset="0"/>
                <a:ea typeface="メイリオ" panose="020B0604030504040204" pitchFamily="50" charset="-128"/>
              </a:rPr>
              <a:t>×</a:t>
            </a:r>
            <a:r>
              <a:rPr lang="en-US" altLang="ja-JP" sz="6600" u="sng" dirty="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3</a:t>
            </a:r>
            <a:endParaRPr lang="ja-JP" altLang="en-US" sz="1100" u="sng">
              <a:solidFill>
                <a:srgbClr val="FF0000"/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5F929F9-2676-1159-7860-EAB7EC079E6F}"/>
              </a:ext>
            </a:extLst>
          </p:cNvPr>
          <p:cNvSpPr txBox="1"/>
          <p:nvPr/>
        </p:nvSpPr>
        <p:spPr>
          <a:xfrm>
            <a:off x="217116" y="3111311"/>
            <a:ext cx="2220024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6600">
                <a:latin typeface="Cambria Math" panose="02040503050406030204" pitchFamily="18" charset="0"/>
                <a:ea typeface="メイリオ" panose="020B0604030504040204" pitchFamily="50" charset="-128"/>
              </a:rPr>
              <a:t>①</a:t>
            </a:r>
            <a:r>
              <a:rPr lang="en-US" altLang="ja-JP" sz="6600" dirty="0">
                <a:latin typeface="Cambria Math" panose="02040503050406030204" pitchFamily="18" charset="0"/>
                <a:ea typeface="メイリオ" panose="020B0604030504040204" pitchFamily="50" charset="-128"/>
              </a:rPr>
              <a:t>×</a:t>
            </a:r>
            <a:r>
              <a:rPr lang="en-US" altLang="ja-JP" sz="6600" u="sng" dirty="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2</a:t>
            </a:r>
            <a:endParaRPr lang="ja-JP" altLang="en-US" sz="1100" u="sng">
              <a:solidFill>
                <a:srgbClr val="FF0000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6F434DA-EF44-18E9-33CF-89A7240D2702}"/>
              </a:ext>
            </a:extLst>
          </p:cNvPr>
          <p:cNvSpPr txBox="1"/>
          <p:nvPr/>
        </p:nvSpPr>
        <p:spPr>
          <a:xfrm>
            <a:off x="3434007" y="4095387"/>
            <a:ext cx="753732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500" dirty="0"/>
              <a:t>)</a:t>
            </a:r>
            <a:endParaRPr kumimoji="1" lang="ja-JP" altLang="en-US" sz="11500"/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92E4F090-00C4-C954-6BA2-5318D96DD5B1}"/>
              </a:ext>
            </a:extLst>
          </p:cNvPr>
          <p:cNvCxnSpPr/>
          <p:nvPr/>
        </p:nvCxnSpPr>
        <p:spPr>
          <a:xfrm>
            <a:off x="2359119" y="5706221"/>
            <a:ext cx="9320169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860E9CD-7F99-AD7C-F910-D7244586C005}"/>
              </a:ext>
            </a:extLst>
          </p:cNvPr>
          <p:cNvSpPr txBox="1"/>
          <p:nvPr/>
        </p:nvSpPr>
        <p:spPr>
          <a:xfrm>
            <a:off x="2371590" y="3996820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>
                <a:solidFill>
                  <a:srgbClr val="FF0000"/>
                </a:solidFill>
              </a:rPr>
              <a:t>＋</a:t>
            </a: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777E5B03-D96D-AEFD-0080-57DFAAA5AC08}"/>
              </a:ext>
            </a:extLst>
          </p:cNvPr>
          <p:cNvSpPr txBox="1">
            <a:spLocks/>
          </p:cNvSpPr>
          <p:nvPr/>
        </p:nvSpPr>
        <p:spPr>
          <a:xfrm>
            <a:off x="208163" y="1704514"/>
            <a:ext cx="11811699" cy="132556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まず</a:t>
            </a:r>
            <a:r>
              <a:rPr lang="en-US" altLang="ja-JP" sz="2800" dirty="0">
                <a:latin typeface="Cambria Math" panose="02040503050406030204" pitchFamily="18" charset="0"/>
                <a:ea typeface="メイリオ" panose="020B0604030504040204" pitchFamily="50" charset="-128"/>
              </a:rPr>
              <a:t>y</a:t>
            </a:r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の</a:t>
            </a:r>
            <a:r>
              <a:rPr lang="ja-JP" altLang="en-US" sz="2800" u="sng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係数の絶対値</a:t>
            </a:r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を合わせる。</a:t>
            </a:r>
            <a:endParaRPr lang="en-US" altLang="ja-JP" sz="2800" dirty="0"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①</a:t>
            </a:r>
            <a:r>
              <a:rPr lang="en-US" altLang="ja-JP" sz="2800" dirty="0">
                <a:latin typeface="Cambria Math" panose="02040503050406030204" pitchFamily="18" charset="0"/>
                <a:ea typeface="メイリオ" panose="020B0604030504040204" pitchFamily="50" charset="-128"/>
              </a:rPr>
              <a:t>×</a:t>
            </a:r>
            <a:r>
              <a:rPr lang="ja-JP" altLang="en-US" sz="2800" u="sng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２</a:t>
            </a:r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、②</a:t>
            </a:r>
            <a:r>
              <a:rPr lang="en-US" altLang="ja-JP" sz="2800" dirty="0">
                <a:latin typeface="Cambria Math" panose="02040503050406030204" pitchFamily="18" charset="0"/>
                <a:ea typeface="メイリオ" panose="020B0604030504040204" pitchFamily="50" charset="-128"/>
              </a:rPr>
              <a:t>×</a:t>
            </a:r>
            <a:r>
              <a:rPr lang="ja-JP" altLang="en-US" sz="2800" u="sng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３</a:t>
            </a:r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が最小の数で係数の絶対値を合わせることができる。</a:t>
            </a:r>
            <a:endParaRPr lang="en-US" altLang="ja-JP" sz="2800" dirty="0"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F4829CCA-FF52-68CB-6460-0B5B1B9C8B4E}"/>
              </a:ext>
            </a:extLst>
          </p:cNvPr>
          <p:cNvGrpSpPr/>
          <p:nvPr/>
        </p:nvGrpSpPr>
        <p:grpSpPr>
          <a:xfrm>
            <a:off x="3924848" y="2969447"/>
            <a:ext cx="10378652" cy="2873343"/>
            <a:chOff x="1630576" y="2476299"/>
            <a:chExt cx="9260834" cy="2873343"/>
          </a:xfrm>
        </p:grpSpPr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BDA11F44-87B2-2871-8313-E01EC3BE142F}"/>
                </a:ext>
              </a:extLst>
            </p:cNvPr>
            <p:cNvSpPr txBox="1"/>
            <p:nvPr/>
          </p:nvSpPr>
          <p:spPr>
            <a:xfrm>
              <a:off x="1630576" y="2476299"/>
              <a:ext cx="9215730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9600" dirty="0">
                  <a:latin typeface="Cambria Math" panose="02040503050406030204" pitchFamily="18" charset="0"/>
                  <a:ea typeface="メイリオ" panose="020B0604030504040204" pitchFamily="50" charset="-128"/>
                </a:rPr>
                <a:t>5</a:t>
              </a:r>
              <a:r>
                <a:rPr lang="ja-JP" altLang="en-US" sz="9600">
                  <a:latin typeface="Cambria Math" panose="02040503050406030204" pitchFamily="18" charset="0"/>
                  <a:ea typeface="メイリオ" panose="020B0604030504040204" pitchFamily="50" charset="-128"/>
                </a:rPr>
                <a:t>𝑥＋</a:t>
              </a:r>
              <a:r>
                <a:rPr lang="en-US" altLang="ja-JP" sz="9600" dirty="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3y</a:t>
              </a:r>
              <a:r>
                <a:rPr lang="en-US" altLang="ja-JP" sz="9600" dirty="0">
                  <a:latin typeface="Cambria Math" panose="02040503050406030204" pitchFamily="18" charset="0"/>
                  <a:ea typeface="メイリオ" panose="020B0604030504040204" pitchFamily="50" charset="-128"/>
                </a:rPr>
                <a:t>=  2 </a:t>
              </a:r>
              <a:endParaRPr lang="ja-JP" altLang="en-US"/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FD505C8A-1FE6-A5F8-2488-F55CAA7593AA}"/>
                </a:ext>
              </a:extLst>
            </p:cNvPr>
            <p:cNvSpPr txBox="1"/>
            <p:nvPr/>
          </p:nvSpPr>
          <p:spPr>
            <a:xfrm>
              <a:off x="1675680" y="3779982"/>
              <a:ext cx="9215730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9600" dirty="0">
                  <a:latin typeface="Cambria Math" panose="02040503050406030204" pitchFamily="18" charset="0"/>
                  <a:ea typeface="メイリオ" panose="020B0604030504040204" pitchFamily="50" charset="-128"/>
                </a:rPr>
                <a:t>9</a:t>
              </a:r>
              <a:r>
                <a:rPr lang="ja-JP" altLang="en-US" sz="9600">
                  <a:latin typeface="Cambria Math" panose="02040503050406030204" pitchFamily="18" charset="0"/>
                  <a:ea typeface="メイリオ" panose="020B0604030504040204" pitchFamily="50" charset="-128"/>
                </a:rPr>
                <a:t>𝑥－</a:t>
              </a:r>
              <a:r>
                <a:rPr lang="en-US" altLang="ja-JP" sz="9600" dirty="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2y</a:t>
              </a:r>
              <a:r>
                <a:rPr lang="en-US" altLang="ja-JP" sz="9600" dirty="0">
                  <a:latin typeface="Cambria Math" panose="02040503050406030204" pitchFamily="18" charset="0"/>
                  <a:ea typeface="メイリオ" panose="020B0604030504040204" pitchFamily="50" charset="-128"/>
                </a:rPr>
                <a:t>=11</a:t>
              </a:r>
              <a:r>
                <a:rPr lang="ja-JP" altLang="en-US" sz="9600">
                  <a:solidFill>
                    <a:srgbClr val="0070C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　</a:t>
              </a:r>
              <a:endParaRPr lang="ja-JP" altLang="en-US"/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E6D6DB54-B2B7-0FD5-85D8-1AEA96C8E816}"/>
              </a:ext>
            </a:extLst>
          </p:cNvPr>
          <p:cNvGrpSpPr/>
          <p:nvPr/>
        </p:nvGrpSpPr>
        <p:grpSpPr>
          <a:xfrm>
            <a:off x="9933948" y="134690"/>
            <a:ext cx="2132479" cy="934565"/>
            <a:chOff x="9037651" y="141569"/>
            <a:chExt cx="3131366" cy="1325563"/>
          </a:xfrm>
        </p:grpSpPr>
        <p:sp>
          <p:nvSpPr>
            <p:cNvPr id="11" name="タイトル 1">
              <a:extLst>
                <a:ext uri="{FF2B5EF4-FFF2-40B4-BE49-F238E27FC236}">
                  <a16:creationId xmlns:a16="http://schemas.microsoft.com/office/drawing/2014/main" id="{F7869C0C-9107-F61E-3DC1-4B51F8AAE41E}"/>
                </a:ext>
              </a:extLst>
            </p:cNvPr>
            <p:cNvSpPr txBox="1">
              <a:spLocks/>
            </p:cNvSpPr>
            <p:nvPr/>
          </p:nvSpPr>
          <p:spPr>
            <a:xfrm>
              <a:off x="9037651" y="141569"/>
              <a:ext cx="3131366" cy="132556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ja-JP" altLang="en-US" sz="4000" b="1">
                  <a:solidFill>
                    <a:srgbClr val="FFFF00"/>
                  </a:solidFill>
                </a:rPr>
                <a:t>　</a:t>
              </a:r>
            </a:p>
          </p:txBody>
        </p:sp>
        <p:sp>
          <p:nvSpPr>
            <p:cNvPr id="16" name="コンテンツ プレースホルダー 2">
              <a:extLst>
                <a:ext uri="{FF2B5EF4-FFF2-40B4-BE49-F238E27FC236}">
                  <a16:creationId xmlns:a16="http://schemas.microsoft.com/office/drawing/2014/main" id="{57A71545-825D-3EFE-4DEC-954DB5B894E8}"/>
                </a:ext>
              </a:extLst>
            </p:cNvPr>
            <p:cNvSpPr txBox="1">
              <a:spLocks/>
            </p:cNvSpPr>
            <p:nvPr/>
          </p:nvSpPr>
          <p:spPr>
            <a:xfrm>
              <a:off x="9037651" y="358651"/>
              <a:ext cx="3131366" cy="1061258"/>
            </a:xfrm>
            <a:prstGeom prst="rect">
              <a:avLst/>
            </a:prstGeom>
          </p:spPr>
          <p:txBody>
            <a:bodyPr>
              <a:normAutofit fontScale="85000" lnSpcReduction="2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Font typeface="Arial" panose="020B0604020202020204" pitchFamily="34" charset="0"/>
                <a:buNone/>
              </a:pPr>
              <a:r>
                <a:rPr lang="ja-JP" altLang="en-US" sz="4200">
                  <a:solidFill>
                    <a:srgbClr val="FFFF00"/>
                  </a:solidFill>
                </a:rPr>
                <a:t>問</a:t>
              </a:r>
              <a:r>
                <a:rPr lang="en-US" altLang="ja-JP" sz="4200" dirty="0">
                  <a:solidFill>
                    <a:srgbClr val="FFFF00"/>
                  </a:solidFill>
                </a:rPr>
                <a:t>2</a:t>
              </a:r>
              <a:r>
                <a:rPr lang="ja-JP" altLang="en-US" sz="4200">
                  <a:solidFill>
                    <a:srgbClr val="FFFF00"/>
                  </a:solidFill>
                </a:rPr>
                <a:t>解答</a:t>
              </a:r>
              <a:r>
                <a:rPr lang="ja-JP" altLang="en-US" sz="6000">
                  <a:solidFill>
                    <a:srgbClr val="FFFF00"/>
                  </a:solidFill>
                </a:rPr>
                <a:t>　</a:t>
              </a:r>
            </a:p>
          </p:txBody>
        </p:sp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B95ABD98-34E8-7C53-8385-A8BA8FCFC143}"/>
              </a:ext>
            </a:extLst>
          </p:cNvPr>
          <p:cNvGrpSpPr/>
          <p:nvPr/>
        </p:nvGrpSpPr>
        <p:grpSpPr>
          <a:xfrm>
            <a:off x="125573" y="134690"/>
            <a:ext cx="4665146" cy="1457199"/>
            <a:chOff x="232440" y="179329"/>
            <a:chExt cx="4665146" cy="1457199"/>
          </a:xfrm>
        </p:grpSpPr>
        <p:grpSp>
          <p:nvGrpSpPr>
            <p:cNvPr id="7" name="グループ化 6">
              <a:extLst>
                <a:ext uri="{FF2B5EF4-FFF2-40B4-BE49-F238E27FC236}">
                  <a16:creationId xmlns:a16="http://schemas.microsoft.com/office/drawing/2014/main" id="{0F7A6208-A159-05DC-051B-208600AF92C8}"/>
                </a:ext>
              </a:extLst>
            </p:cNvPr>
            <p:cNvGrpSpPr/>
            <p:nvPr/>
          </p:nvGrpSpPr>
          <p:grpSpPr>
            <a:xfrm>
              <a:off x="315030" y="208338"/>
              <a:ext cx="4582556" cy="1409394"/>
              <a:chOff x="1683566" y="2145228"/>
              <a:chExt cx="9765484" cy="2913839"/>
            </a:xfrm>
          </p:grpSpPr>
          <p:sp>
            <p:nvSpPr>
              <p:cNvPr id="14" name="左中かっこ 13">
                <a:extLst>
                  <a:ext uri="{FF2B5EF4-FFF2-40B4-BE49-F238E27FC236}">
                    <a16:creationId xmlns:a16="http://schemas.microsoft.com/office/drawing/2014/main" id="{A8C8EFF7-B607-F78D-2D76-415F91A5BF74}"/>
                  </a:ext>
                </a:extLst>
              </p:cNvPr>
              <p:cNvSpPr/>
              <p:nvPr/>
            </p:nvSpPr>
            <p:spPr>
              <a:xfrm>
                <a:off x="1683566" y="2409772"/>
                <a:ext cx="483079" cy="2363638"/>
              </a:xfrm>
              <a:prstGeom prst="leftBrac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800"/>
              </a:p>
            </p:txBody>
          </p:sp>
          <p:grpSp>
            <p:nvGrpSpPr>
              <p:cNvPr id="17" name="グループ化 16">
                <a:extLst>
                  <a:ext uri="{FF2B5EF4-FFF2-40B4-BE49-F238E27FC236}">
                    <a16:creationId xmlns:a16="http://schemas.microsoft.com/office/drawing/2014/main" id="{020545EC-CBA8-7C97-CD64-546086685DC8}"/>
                  </a:ext>
                </a:extLst>
              </p:cNvPr>
              <p:cNvGrpSpPr/>
              <p:nvPr/>
            </p:nvGrpSpPr>
            <p:grpSpPr>
              <a:xfrm>
                <a:off x="2166645" y="2145228"/>
                <a:ext cx="9282405" cy="2913839"/>
                <a:chOff x="1675680" y="2456916"/>
                <a:chExt cx="9282405" cy="2913839"/>
              </a:xfrm>
            </p:grpSpPr>
            <p:sp>
              <p:nvSpPr>
                <p:cNvPr id="21" name="テキスト ボックス 20">
                  <a:extLst>
                    <a:ext uri="{FF2B5EF4-FFF2-40B4-BE49-F238E27FC236}">
                      <a16:creationId xmlns:a16="http://schemas.microsoft.com/office/drawing/2014/main" id="{B59A7CD1-2396-5311-B867-D2B41F907DA1}"/>
                    </a:ext>
                  </a:extLst>
                </p:cNvPr>
                <p:cNvSpPr txBox="1"/>
                <p:nvPr/>
              </p:nvSpPr>
              <p:spPr>
                <a:xfrm>
                  <a:off x="1742355" y="2456916"/>
                  <a:ext cx="9215730" cy="159077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5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𝑥＋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3y=2   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　①</a:t>
                  </a:r>
                  <a:endParaRPr lang="ja-JP" altLang="en-US" sz="800"/>
                </a:p>
              </p:txBody>
            </p:sp>
            <p:sp>
              <p:nvSpPr>
                <p:cNvPr id="22" name="テキスト ボックス 21">
                  <a:extLst>
                    <a:ext uri="{FF2B5EF4-FFF2-40B4-BE49-F238E27FC236}">
                      <a16:creationId xmlns:a16="http://schemas.microsoft.com/office/drawing/2014/main" id="{B8C9AE7B-1B0E-88BC-5D82-7A486AAD8192}"/>
                    </a:ext>
                  </a:extLst>
                </p:cNvPr>
                <p:cNvSpPr txBox="1"/>
                <p:nvPr/>
              </p:nvSpPr>
              <p:spPr>
                <a:xfrm>
                  <a:off x="1675680" y="3779981"/>
                  <a:ext cx="9215730" cy="159077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9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𝑥－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2y=11  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   ②　　</a:t>
                  </a:r>
                  <a:endParaRPr lang="ja-JP" altLang="en-US" sz="800"/>
                </a:p>
              </p:txBody>
            </p:sp>
          </p:grpSp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3405DEFF-116C-1B10-AC6C-041CB53577A4}"/>
                  </a:ext>
                </a:extLst>
              </p:cNvPr>
              <p:cNvSpPr txBox="1"/>
              <p:nvPr/>
            </p:nvSpPr>
            <p:spPr>
              <a:xfrm>
                <a:off x="8651875" y="2547914"/>
                <a:ext cx="1049402" cy="572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……</a:t>
                </a:r>
                <a:endParaRPr kumimoji="1" lang="ja-JP" altLang="en-US" sz="1200"/>
              </a:p>
            </p:txBody>
          </p:sp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F7CA5CCD-A2D5-EED1-B6F8-428E68187E8E}"/>
                  </a:ext>
                </a:extLst>
              </p:cNvPr>
              <p:cNvSpPr txBox="1"/>
              <p:nvPr/>
            </p:nvSpPr>
            <p:spPr>
              <a:xfrm>
                <a:off x="8651875" y="3977607"/>
                <a:ext cx="1049402" cy="572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……</a:t>
                </a:r>
                <a:endParaRPr kumimoji="1" lang="ja-JP" altLang="en-US" sz="1200"/>
              </a:p>
            </p:txBody>
          </p:sp>
        </p:grp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EE7992A6-C7D9-5ED0-E39C-20A58A4466F7}"/>
                </a:ext>
              </a:extLst>
            </p:cNvPr>
            <p:cNvSpPr/>
            <p:nvPr/>
          </p:nvSpPr>
          <p:spPr>
            <a:xfrm>
              <a:off x="232440" y="179329"/>
              <a:ext cx="4641944" cy="1457199"/>
            </a:xfrm>
            <a:prstGeom prst="rect">
              <a:avLst/>
            </a:prstGeom>
            <a:noFill/>
            <a:ln w="57150"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F36EB8DA-5558-7B12-53C5-5D0FF3ECB675}"/>
              </a:ext>
            </a:extLst>
          </p:cNvPr>
          <p:cNvSpPr/>
          <p:nvPr/>
        </p:nvSpPr>
        <p:spPr>
          <a:xfrm>
            <a:off x="6485713" y="3224513"/>
            <a:ext cx="1447800" cy="1159371"/>
          </a:xfrm>
          <a:prstGeom prst="rect">
            <a:avLst/>
          </a:prstGeom>
          <a:noFill/>
          <a:ln w="57150">
            <a:solidFill>
              <a:srgbClr val="FF858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5F97D543-5C91-A804-43FB-66232FADD595}"/>
              </a:ext>
            </a:extLst>
          </p:cNvPr>
          <p:cNvSpPr/>
          <p:nvPr/>
        </p:nvSpPr>
        <p:spPr>
          <a:xfrm>
            <a:off x="6485713" y="4482512"/>
            <a:ext cx="1447800" cy="1159371"/>
          </a:xfrm>
          <a:prstGeom prst="rect">
            <a:avLst/>
          </a:prstGeom>
          <a:noFill/>
          <a:ln w="57150">
            <a:solidFill>
              <a:srgbClr val="FF858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204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DDC6C9B-BF5D-874D-5CEE-F2D6506E2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8610" y="2482850"/>
            <a:ext cx="11824179" cy="1892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800">
                <a:latin typeface="メイリオ" panose="020B0604030504040204" pitchFamily="50" charset="-128"/>
                <a:ea typeface="メイリオ" panose="020B0604030504040204" pitchFamily="50" charset="-128"/>
              </a:rPr>
              <a:t>２つ以上の方程式を組み合わせたもの</a:t>
            </a: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41136471-D45F-B841-002B-410614C8AEB6}"/>
              </a:ext>
            </a:extLst>
          </p:cNvPr>
          <p:cNvGrpSpPr/>
          <p:nvPr/>
        </p:nvGrpSpPr>
        <p:grpSpPr>
          <a:xfrm>
            <a:off x="6590" y="3227249"/>
            <a:ext cx="11355588" cy="2961301"/>
            <a:chOff x="1683946" y="2986718"/>
            <a:chExt cx="6106997" cy="3071629"/>
          </a:xfrm>
        </p:grpSpPr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436E1CFB-B234-670D-CE85-998D0E153E5A}"/>
                </a:ext>
              </a:extLst>
            </p:cNvPr>
            <p:cNvGrpSpPr/>
            <p:nvPr/>
          </p:nvGrpSpPr>
          <p:grpSpPr>
            <a:xfrm>
              <a:off x="2901478" y="3290575"/>
              <a:ext cx="4889465" cy="2767772"/>
              <a:chOff x="1567978" y="2655624"/>
              <a:chExt cx="4889465" cy="2767772"/>
            </a:xfrm>
          </p:grpSpPr>
          <p:grpSp>
            <p:nvGrpSpPr>
              <p:cNvPr id="2" name="グループ化 1">
                <a:extLst>
                  <a:ext uri="{FF2B5EF4-FFF2-40B4-BE49-F238E27FC236}">
                    <a16:creationId xmlns:a16="http://schemas.microsoft.com/office/drawing/2014/main" id="{34525DF6-77AA-863A-9216-8AEBDAC091D9}"/>
                  </a:ext>
                </a:extLst>
              </p:cNvPr>
              <p:cNvGrpSpPr/>
              <p:nvPr/>
            </p:nvGrpSpPr>
            <p:grpSpPr>
              <a:xfrm>
                <a:off x="1994688" y="2655624"/>
                <a:ext cx="4462755" cy="2767772"/>
                <a:chOff x="953421" y="1890443"/>
                <a:chExt cx="9215730" cy="2767772"/>
              </a:xfrm>
            </p:grpSpPr>
            <p:sp>
              <p:nvSpPr>
                <p:cNvPr id="6" name="テキスト ボックス 5">
                  <a:extLst>
                    <a:ext uri="{FF2B5EF4-FFF2-40B4-BE49-F238E27FC236}">
                      <a16:creationId xmlns:a16="http://schemas.microsoft.com/office/drawing/2014/main" id="{431B1344-BFCF-C881-1274-BAA86C8FC1CC}"/>
                    </a:ext>
                  </a:extLst>
                </p:cNvPr>
                <p:cNvSpPr txBox="1"/>
                <p:nvPr/>
              </p:nvSpPr>
              <p:spPr>
                <a:xfrm>
                  <a:off x="953421" y="1890443"/>
                  <a:ext cx="9215730" cy="1372746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n-US" altLang="ja-JP" sz="80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3</a:t>
                  </a:r>
                  <a:r>
                    <a:rPr lang="ja-JP" altLang="en-US" sz="80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𝑥 －</a:t>
                  </a:r>
                  <a:r>
                    <a:rPr lang="en-US" altLang="ja-JP" sz="80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2y=  4 </a:t>
                  </a:r>
                  <a:r>
                    <a:rPr lang="ja-JP" altLang="en-US" sz="80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　①</a:t>
                  </a:r>
                  <a:endParaRPr lang="ja-JP" altLang="en-US" sz="1400"/>
                </a:p>
              </p:txBody>
            </p:sp>
            <p:sp>
              <p:nvSpPr>
                <p:cNvPr id="7" name="テキスト ボックス 6">
                  <a:extLst>
                    <a:ext uri="{FF2B5EF4-FFF2-40B4-BE49-F238E27FC236}">
                      <a16:creationId xmlns:a16="http://schemas.microsoft.com/office/drawing/2014/main" id="{49EBC798-7F81-D238-FB41-117EB3081E69}"/>
                    </a:ext>
                  </a:extLst>
                </p:cNvPr>
                <p:cNvSpPr txBox="1"/>
                <p:nvPr/>
              </p:nvSpPr>
              <p:spPr>
                <a:xfrm>
                  <a:off x="953421" y="3285469"/>
                  <a:ext cx="9215730" cy="1372746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n-US" altLang="ja-JP" sz="80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5</a:t>
                  </a:r>
                  <a:r>
                    <a:rPr lang="ja-JP" altLang="en-US" sz="80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𝑥 </a:t>
                  </a:r>
                  <a:r>
                    <a:rPr lang="en-US" altLang="ja-JP" sz="80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+ 2y=</a:t>
                  </a:r>
                  <a:r>
                    <a:rPr lang="ja-JP" altLang="en-US" sz="80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 </a:t>
                  </a:r>
                  <a:r>
                    <a:rPr lang="en-US" altLang="ja-JP" sz="80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12</a:t>
                  </a:r>
                  <a:r>
                    <a:rPr lang="ja-JP" altLang="en-US" sz="80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    ②　</a:t>
                  </a:r>
                  <a:endParaRPr lang="ja-JP" altLang="en-US" sz="1400"/>
                </a:p>
              </p:txBody>
            </p:sp>
          </p:grpSp>
          <p:sp>
            <p:nvSpPr>
              <p:cNvPr id="8" name="左中かっこ 7">
                <a:extLst>
                  <a:ext uri="{FF2B5EF4-FFF2-40B4-BE49-F238E27FC236}">
                    <a16:creationId xmlns:a16="http://schemas.microsoft.com/office/drawing/2014/main" id="{911FF3CC-5ED8-7CD1-16DF-8BD5D7F46594}"/>
                  </a:ext>
                </a:extLst>
              </p:cNvPr>
              <p:cNvSpPr/>
              <p:nvPr/>
            </p:nvSpPr>
            <p:spPr>
              <a:xfrm>
                <a:off x="1567978" y="3026265"/>
                <a:ext cx="251832" cy="2048770"/>
              </a:xfrm>
              <a:prstGeom prst="leftBrac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290B17C7-0010-F716-0111-7422A6EAED7D}"/>
                  </a:ext>
                </a:extLst>
              </p:cNvPr>
              <p:cNvSpPr txBox="1"/>
              <p:nvPr/>
            </p:nvSpPr>
            <p:spPr>
              <a:xfrm>
                <a:off x="5112844" y="3069415"/>
                <a:ext cx="375181" cy="4150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000" dirty="0"/>
                  <a:t>……</a:t>
                </a:r>
                <a:endParaRPr kumimoji="1" lang="ja-JP" altLang="en-US" sz="2000"/>
              </a:p>
            </p:txBody>
          </p:sp>
        </p:grpSp>
        <p:sp>
          <p:nvSpPr>
            <p:cNvPr id="12" name="コンテンツ プレースホルダー 2">
              <a:extLst>
                <a:ext uri="{FF2B5EF4-FFF2-40B4-BE49-F238E27FC236}">
                  <a16:creationId xmlns:a16="http://schemas.microsoft.com/office/drawing/2014/main" id="{65B7AF82-B40E-C105-87DB-ADC3AA3E681F}"/>
                </a:ext>
              </a:extLst>
            </p:cNvPr>
            <p:cNvSpPr txBox="1">
              <a:spLocks/>
            </p:cNvSpPr>
            <p:nvPr/>
          </p:nvSpPr>
          <p:spPr>
            <a:xfrm>
              <a:off x="1683946" y="2986718"/>
              <a:ext cx="1644242" cy="80608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lnSpcReduction="1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Font typeface="Arial" panose="020B0604020202020204" pitchFamily="34" charset="0"/>
                <a:buNone/>
              </a:pPr>
              <a:r>
                <a:rPr lang="ja-JP" altLang="en-US" sz="4800"/>
                <a:t>例</a:t>
              </a:r>
            </a:p>
          </p:txBody>
        </p:sp>
      </p:grp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2CD75548-5F73-A6EB-3CA6-CFA21C798909}"/>
              </a:ext>
            </a:extLst>
          </p:cNvPr>
          <p:cNvCxnSpPr>
            <a:cxnSpLocks/>
          </p:cNvCxnSpPr>
          <p:nvPr/>
        </p:nvCxnSpPr>
        <p:spPr>
          <a:xfrm>
            <a:off x="3063957" y="4585123"/>
            <a:ext cx="546160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DC1BE0A-4CD8-AFE5-CA0A-2118810865EC}"/>
              </a:ext>
            </a:extLst>
          </p:cNvPr>
          <p:cNvSpPr txBox="1"/>
          <p:nvPr/>
        </p:nvSpPr>
        <p:spPr>
          <a:xfrm>
            <a:off x="8861978" y="5291401"/>
            <a:ext cx="11243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rgbClr val="0070C0"/>
                </a:solidFill>
              </a:rPr>
              <a:t>……</a:t>
            </a:r>
            <a:endParaRPr kumimoji="1" lang="ja-JP" altLang="en-US" sz="2000">
              <a:solidFill>
                <a:srgbClr val="0070C0"/>
              </a:solidFill>
            </a:endParaRPr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8743B709-A657-240E-2268-7E94091924FB}"/>
              </a:ext>
            </a:extLst>
          </p:cNvPr>
          <p:cNvCxnSpPr>
            <a:cxnSpLocks/>
          </p:cNvCxnSpPr>
          <p:nvPr/>
        </p:nvCxnSpPr>
        <p:spPr>
          <a:xfrm flipV="1">
            <a:off x="3220215" y="5852701"/>
            <a:ext cx="5373363" cy="4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タイトル 1">
            <a:extLst>
              <a:ext uri="{FF2B5EF4-FFF2-40B4-BE49-F238E27FC236}">
                <a16:creationId xmlns:a16="http://schemas.microsoft.com/office/drawing/2014/main" id="{4C136397-31EE-20E0-CB35-BEDED9A00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" y="139128"/>
            <a:ext cx="11988799" cy="1325563"/>
          </a:xfrm>
          <a:solidFill>
            <a:schemeClr val="accent1">
              <a:lumMod val="60000"/>
              <a:lumOff val="40000"/>
            </a:schemeClr>
          </a:solidFill>
        </p:spPr>
        <p:txBody>
          <a:bodyPr anchor="b" anchorCtr="0">
            <a:normAutofit/>
          </a:bodyPr>
          <a:lstStyle/>
          <a:p>
            <a:pPr algn="ctr"/>
            <a:r>
              <a:rPr kumimoji="1" lang="ja-JP" altLang="en-US" sz="8000" b="1"/>
              <a:t>連立方程式</a:t>
            </a:r>
            <a:endParaRPr kumimoji="1" lang="ja-JP" altLang="en-US" sz="7200" b="1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3856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タイトル 1">
            <a:extLst>
              <a:ext uri="{FF2B5EF4-FFF2-40B4-BE49-F238E27FC236}">
                <a16:creationId xmlns:a16="http://schemas.microsoft.com/office/drawing/2014/main" id="{777E5B03-D96D-AEFD-0080-57DFAAA5AC08}"/>
              </a:ext>
            </a:extLst>
          </p:cNvPr>
          <p:cNvSpPr txBox="1">
            <a:spLocks/>
          </p:cNvSpPr>
          <p:nvPr/>
        </p:nvSpPr>
        <p:spPr>
          <a:xfrm>
            <a:off x="125573" y="1562745"/>
            <a:ext cx="11811699" cy="132556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係数の絶対値を合わせた式を計算すると文字</a:t>
            </a:r>
            <a:r>
              <a:rPr lang="en-US" altLang="ja-JP" u="sng" dirty="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y</a:t>
            </a:r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を消去することができる。</a:t>
            </a:r>
            <a:endParaRPr lang="ja-JP" altLang="en-US" sz="2800"/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A0F63549-2F22-D968-CC51-71111026F791}"/>
              </a:ext>
            </a:extLst>
          </p:cNvPr>
          <p:cNvGrpSpPr/>
          <p:nvPr/>
        </p:nvGrpSpPr>
        <p:grpSpPr>
          <a:xfrm>
            <a:off x="0" y="2146516"/>
            <a:ext cx="12700518" cy="3712527"/>
            <a:chOff x="0" y="2146516"/>
            <a:chExt cx="12700518" cy="3712527"/>
          </a:xfrm>
        </p:grpSpPr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C6F434DA-EF44-18E9-33CF-89A7240D2702}"/>
                </a:ext>
              </a:extLst>
            </p:cNvPr>
            <p:cNvSpPr txBox="1"/>
            <p:nvPr/>
          </p:nvSpPr>
          <p:spPr>
            <a:xfrm>
              <a:off x="1368688" y="2888944"/>
              <a:ext cx="753732" cy="18620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500" dirty="0"/>
                <a:t>)</a:t>
              </a:r>
              <a:endParaRPr kumimoji="1" lang="ja-JP" altLang="en-US" sz="11500"/>
            </a:p>
          </p:txBody>
        </p:sp>
        <p:cxnSp>
          <p:nvCxnSpPr>
            <p:cNvPr id="4" name="直線コネクタ 3">
              <a:extLst>
                <a:ext uri="{FF2B5EF4-FFF2-40B4-BE49-F238E27FC236}">
                  <a16:creationId xmlns:a16="http://schemas.microsoft.com/office/drawing/2014/main" id="{92E4F090-00C4-C954-6BA2-5318D96DD5B1}"/>
                </a:ext>
              </a:extLst>
            </p:cNvPr>
            <p:cNvCxnSpPr/>
            <p:nvPr/>
          </p:nvCxnSpPr>
          <p:spPr>
            <a:xfrm>
              <a:off x="293800" y="4499778"/>
              <a:ext cx="9320169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8860E9CD-7F99-AD7C-F910-D7244586C005}"/>
                </a:ext>
              </a:extLst>
            </p:cNvPr>
            <p:cNvSpPr txBox="1"/>
            <p:nvPr/>
          </p:nvSpPr>
          <p:spPr>
            <a:xfrm>
              <a:off x="0" y="2888944"/>
              <a:ext cx="1659429" cy="18620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1500">
                  <a:solidFill>
                    <a:srgbClr val="FF0000"/>
                  </a:solidFill>
                </a:rPr>
                <a:t>＋</a:t>
              </a:r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1CAE122F-1502-3777-139B-9A73F2956919}"/>
                </a:ext>
              </a:extLst>
            </p:cNvPr>
            <p:cNvSpPr txBox="1"/>
            <p:nvPr/>
          </p:nvSpPr>
          <p:spPr>
            <a:xfrm>
              <a:off x="2326214" y="4289383"/>
              <a:ext cx="9215730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9600" dirty="0">
                  <a:latin typeface="Cambria Math" panose="02040503050406030204" pitchFamily="18" charset="0"/>
                  <a:ea typeface="メイリオ" panose="020B0604030504040204" pitchFamily="50" charset="-128"/>
                </a:rPr>
                <a:t>37</a:t>
              </a:r>
              <a:r>
                <a:rPr lang="ja-JP" altLang="en-US" sz="9600">
                  <a:latin typeface="Cambria Math" panose="02040503050406030204" pitchFamily="18" charset="0"/>
                  <a:ea typeface="メイリオ" panose="020B0604030504040204" pitchFamily="50" charset="-128"/>
                </a:rPr>
                <a:t>𝑥         </a:t>
              </a:r>
              <a:r>
                <a:rPr lang="en-US" altLang="ja-JP" sz="9600" dirty="0">
                  <a:latin typeface="Cambria Math" panose="02040503050406030204" pitchFamily="18" charset="0"/>
                  <a:ea typeface="メイリオ" panose="020B0604030504040204" pitchFamily="50" charset="-128"/>
                </a:rPr>
                <a:t>=37</a:t>
              </a:r>
              <a:r>
                <a:rPr lang="en-US" altLang="ja-JP" sz="9600" dirty="0">
                  <a:solidFill>
                    <a:srgbClr val="0070C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   </a:t>
              </a:r>
              <a:endParaRPr lang="ja-JP" altLang="en-US"/>
            </a:p>
          </p:txBody>
        </p:sp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46636EFB-B0B3-E76F-8F4F-CFE61F82B057}"/>
                </a:ext>
              </a:extLst>
            </p:cNvPr>
            <p:cNvGrpSpPr/>
            <p:nvPr/>
          </p:nvGrpSpPr>
          <p:grpSpPr>
            <a:xfrm>
              <a:off x="2349314" y="2146516"/>
              <a:ext cx="10351204" cy="2579223"/>
              <a:chOff x="1651188" y="2996380"/>
              <a:chExt cx="9236342" cy="2579223"/>
            </a:xfrm>
          </p:grpSpPr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6C1B9D20-C410-33E5-224A-89C006877A98}"/>
                  </a:ext>
                </a:extLst>
              </p:cNvPr>
              <p:cNvSpPr txBox="1"/>
              <p:nvPr/>
            </p:nvSpPr>
            <p:spPr>
              <a:xfrm>
                <a:off x="1671800" y="2996380"/>
                <a:ext cx="9215730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10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𝑥＋</a:t>
                </a:r>
                <a:r>
                  <a:rPr lang="en-US" altLang="ja-JP" sz="96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6y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=  4 </a:t>
                </a:r>
                <a:endParaRPr lang="ja-JP" altLang="en-US"/>
              </a:p>
            </p:txBody>
          </p:sp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29A15B24-A584-F219-A08D-0D5390959161}"/>
                  </a:ext>
                </a:extLst>
              </p:cNvPr>
              <p:cNvSpPr txBox="1"/>
              <p:nvPr/>
            </p:nvSpPr>
            <p:spPr>
              <a:xfrm>
                <a:off x="1651188" y="4005943"/>
                <a:ext cx="9215730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27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𝑥－</a:t>
                </a:r>
                <a:r>
                  <a:rPr lang="en-US" altLang="ja-JP" sz="9600">
                    <a:solidFill>
                      <a:srgbClr val="FF000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6y</a:t>
                </a:r>
                <a:r>
                  <a:rPr lang="en-US" altLang="ja-JP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=33</a:t>
                </a:r>
                <a:r>
                  <a:rPr lang="ja-JP" altLang="en-US" sz="9600">
                    <a:solidFill>
                      <a:srgbClr val="0070C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　</a:t>
                </a:r>
                <a:endParaRPr lang="ja-JP" altLang="en-US">
                  <a:solidFill>
                    <a:srgbClr val="0070C0"/>
                  </a:solidFill>
                </a:endParaRPr>
              </a:p>
            </p:txBody>
          </p:sp>
        </p:grp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89C671F9-A54F-377B-BDF5-AB030049742B}"/>
              </a:ext>
            </a:extLst>
          </p:cNvPr>
          <p:cNvGrpSpPr/>
          <p:nvPr/>
        </p:nvGrpSpPr>
        <p:grpSpPr>
          <a:xfrm>
            <a:off x="9933948" y="134690"/>
            <a:ext cx="2132479" cy="934565"/>
            <a:chOff x="9037651" y="141569"/>
            <a:chExt cx="3131366" cy="1325563"/>
          </a:xfrm>
        </p:grpSpPr>
        <p:sp>
          <p:nvSpPr>
            <p:cNvPr id="9" name="タイトル 1">
              <a:extLst>
                <a:ext uri="{FF2B5EF4-FFF2-40B4-BE49-F238E27FC236}">
                  <a16:creationId xmlns:a16="http://schemas.microsoft.com/office/drawing/2014/main" id="{DD16731F-E5D0-0C09-AA6F-3F388A3A6DE2}"/>
                </a:ext>
              </a:extLst>
            </p:cNvPr>
            <p:cNvSpPr txBox="1">
              <a:spLocks/>
            </p:cNvSpPr>
            <p:nvPr/>
          </p:nvSpPr>
          <p:spPr>
            <a:xfrm>
              <a:off x="9037651" y="141569"/>
              <a:ext cx="3131366" cy="132556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ja-JP" altLang="en-US" sz="4000" b="1">
                  <a:solidFill>
                    <a:srgbClr val="FFFF00"/>
                  </a:solidFill>
                </a:rPr>
                <a:t>　</a:t>
              </a:r>
            </a:p>
          </p:txBody>
        </p:sp>
        <p:sp>
          <p:nvSpPr>
            <p:cNvPr id="10" name="コンテンツ プレースホルダー 2">
              <a:extLst>
                <a:ext uri="{FF2B5EF4-FFF2-40B4-BE49-F238E27FC236}">
                  <a16:creationId xmlns:a16="http://schemas.microsoft.com/office/drawing/2014/main" id="{D07FC240-BD26-D014-1596-27168046D1CA}"/>
                </a:ext>
              </a:extLst>
            </p:cNvPr>
            <p:cNvSpPr txBox="1">
              <a:spLocks/>
            </p:cNvSpPr>
            <p:nvPr/>
          </p:nvSpPr>
          <p:spPr>
            <a:xfrm>
              <a:off x="9037651" y="358651"/>
              <a:ext cx="3131366" cy="1061258"/>
            </a:xfrm>
            <a:prstGeom prst="rect">
              <a:avLst/>
            </a:prstGeom>
          </p:spPr>
          <p:txBody>
            <a:bodyPr>
              <a:normAutofit fontScale="85000" lnSpcReduction="2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Font typeface="Arial" panose="020B0604020202020204" pitchFamily="34" charset="0"/>
                <a:buNone/>
              </a:pPr>
              <a:r>
                <a:rPr lang="ja-JP" altLang="en-US" sz="4200">
                  <a:solidFill>
                    <a:srgbClr val="FFFF00"/>
                  </a:solidFill>
                </a:rPr>
                <a:t>問</a:t>
              </a:r>
              <a:r>
                <a:rPr lang="en-US" altLang="ja-JP" sz="4200" dirty="0">
                  <a:solidFill>
                    <a:srgbClr val="FFFF00"/>
                  </a:solidFill>
                </a:rPr>
                <a:t>2</a:t>
              </a:r>
              <a:r>
                <a:rPr lang="ja-JP" altLang="en-US" sz="4200">
                  <a:solidFill>
                    <a:srgbClr val="FFFF00"/>
                  </a:solidFill>
                </a:rPr>
                <a:t>解答</a:t>
              </a:r>
              <a:r>
                <a:rPr lang="ja-JP" altLang="en-US" sz="6000">
                  <a:solidFill>
                    <a:srgbClr val="FFFF00"/>
                  </a:solidFill>
                </a:rPr>
                <a:t>　</a:t>
              </a:r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7BB262CC-98B7-B7D8-3CF8-96110DC4E3C9}"/>
              </a:ext>
            </a:extLst>
          </p:cNvPr>
          <p:cNvGrpSpPr/>
          <p:nvPr/>
        </p:nvGrpSpPr>
        <p:grpSpPr>
          <a:xfrm>
            <a:off x="125573" y="134690"/>
            <a:ext cx="4665146" cy="1457199"/>
            <a:chOff x="232440" y="179329"/>
            <a:chExt cx="4665146" cy="1457199"/>
          </a:xfrm>
        </p:grpSpPr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FBEAF919-3341-9EDA-43A6-66E7E4549B13}"/>
                </a:ext>
              </a:extLst>
            </p:cNvPr>
            <p:cNvGrpSpPr/>
            <p:nvPr/>
          </p:nvGrpSpPr>
          <p:grpSpPr>
            <a:xfrm>
              <a:off x="315030" y="208338"/>
              <a:ext cx="4582556" cy="1409394"/>
              <a:chOff x="1683566" y="2145228"/>
              <a:chExt cx="9765484" cy="2913839"/>
            </a:xfrm>
          </p:grpSpPr>
          <p:sp>
            <p:nvSpPr>
              <p:cNvPr id="13" name="左中かっこ 12">
                <a:extLst>
                  <a:ext uri="{FF2B5EF4-FFF2-40B4-BE49-F238E27FC236}">
                    <a16:creationId xmlns:a16="http://schemas.microsoft.com/office/drawing/2014/main" id="{354B8641-37B0-C509-70DF-37A882B17C11}"/>
                  </a:ext>
                </a:extLst>
              </p:cNvPr>
              <p:cNvSpPr/>
              <p:nvPr/>
            </p:nvSpPr>
            <p:spPr>
              <a:xfrm>
                <a:off x="1683566" y="2409772"/>
                <a:ext cx="483079" cy="2363638"/>
              </a:xfrm>
              <a:prstGeom prst="leftBrac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800"/>
              </a:p>
            </p:txBody>
          </p:sp>
          <p:grpSp>
            <p:nvGrpSpPr>
              <p:cNvPr id="14" name="グループ化 13">
                <a:extLst>
                  <a:ext uri="{FF2B5EF4-FFF2-40B4-BE49-F238E27FC236}">
                    <a16:creationId xmlns:a16="http://schemas.microsoft.com/office/drawing/2014/main" id="{67A14508-5C62-8A1F-5C9A-4DDEB961257D}"/>
                  </a:ext>
                </a:extLst>
              </p:cNvPr>
              <p:cNvGrpSpPr/>
              <p:nvPr/>
            </p:nvGrpSpPr>
            <p:grpSpPr>
              <a:xfrm>
                <a:off x="2166645" y="2145228"/>
                <a:ext cx="9282405" cy="2913839"/>
                <a:chOff x="1675680" y="2456916"/>
                <a:chExt cx="9282405" cy="2913839"/>
              </a:xfrm>
            </p:grpSpPr>
            <p:sp>
              <p:nvSpPr>
                <p:cNvPr id="20" name="テキスト ボックス 19">
                  <a:extLst>
                    <a:ext uri="{FF2B5EF4-FFF2-40B4-BE49-F238E27FC236}">
                      <a16:creationId xmlns:a16="http://schemas.microsoft.com/office/drawing/2014/main" id="{2478A04E-ADE7-A01F-80BB-FC6E16CDFCBC}"/>
                    </a:ext>
                  </a:extLst>
                </p:cNvPr>
                <p:cNvSpPr txBox="1"/>
                <p:nvPr/>
              </p:nvSpPr>
              <p:spPr>
                <a:xfrm>
                  <a:off x="1742355" y="2456916"/>
                  <a:ext cx="9215730" cy="159077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5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𝑥＋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3y=2   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　①</a:t>
                  </a:r>
                  <a:endParaRPr lang="ja-JP" altLang="en-US" sz="800"/>
                </a:p>
              </p:txBody>
            </p:sp>
            <p:sp>
              <p:nvSpPr>
                <p:cNvPr id="21" name="テキスト ボックス 20">
                  <a:extLst>
                    <a:ext uri="{FF2B5EF4-FFF2-40B4-BE49-F238E27FC236}">
                      <a16:creationId xmlns:a16="http://schemas.microsoft.com/office/drawing/2014/main" id="{F2410580-1836-CB19-293C-FAF8D8985F86}"/>
                    </a:ext>
                  </a:extLst>
                </p:cNvPr>
                <p:cNvSpPr txBox="1"/>
                <p:nvPr/>
              </p:nvSpPr>
              <p:spPr>
                <a:xfrm>
                  <a:off x="1675680" y="3779981"/>
                  <a:ext cx="9215730" cy="159077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9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𝑥－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2y=11  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   ②　　</a:t>
                  </a:r>
                  <a:endParaRPr lang="ja-JP" altLang="en-US" sz="800"/>
                </a:p>
              </p:txBody>
            </p:sp>
          </p:grpSp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1B9652BD-AC48-20BB-0E61-DC5503DD5C27}"/>
                  </a:ext>
                </a:extLst>
              </p:cNvPr>
              <p:cNvSpPr txBox="1"/>
              <p:nvPr/>
            </p:nvSpPr>
            <p:spPr>
              <a:xfrm>
                <a:off x="8651875" y="2547914"/>
                <a:ext cx="1049402" cy="572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……</a:t>
                </a:r>
                <a:endParaRPr kumimoji="1" lang="ja-JP" altLang="en-US" sz="1200"/>
              </a:p>
            </p:txBody>
          </p:sp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18C06C87-306C-76DB-3500-4ED706A50762}"/>
                  </a:ext>
                </a:extLst>
              </p:cNvPr>
              <p:cNvSpPr txBox="1"/>
              <p:nvPr/>
            </p:nvSpPr>
            <p:spPr>
              <a:xfrm>
                <a:off x="8651875" y="3977607"/>
                <a:ext cx="1049402" cy="572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……</a:t>
                </a:r>
                <a:endParaRPr kumimoji="1" lang="ja-JP" altLang="en-US" sz="1200"/>
              </a:p>
            </p:txBody>
          </p:sp>
        </p:grp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DE561C57-3E4A-5EC8-FEF9-AD9215EED080}"/>
                </a:ext>
              </a:extLst>
            </p:cNvPr>
            <p:cNvSpPr/>
            <p:nvPr/>
          </p:nvSpPr>
          <p:spPr>
            <a:xfrm>
              <a:off x="232440" y="179329"/>
              <a:ext cx="4641944" cy="1457199"/>
            </a:xfrm>
            <a:prstGeom prst="rect">
              <a:avLst/>
            </a:prstGeom>
            <a:noFill/>
            <a:ln w="57150"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2F7B10F2-353A-99F0-9B5F-69508F2F2C87}"/>
              </a:ext>
            </a:extLst>
          </p:cNvPr>
          <p:cNvSpPr/>
          <p:nvPr/>
        </p:nvSpPr>
        <p:spPr>
          <a:xfrm>
            <a:off x="5588566" y="2380416"/>
            <a:ext cx="1447800" cy="1034676"/>
          </a:xfrm>
          <a:prstGeom prst="rect">
            <a:avLst/>
          </a:prstGeom>
          <a:noFill/>
          <a:ln w="57150">
            <a:solidFill>
              <a:srgbClr val="FF858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39901977-5AE0-41E0-2CBE-6B0F7DE85EED}"/>
              </a:ext>
            </a:extLst>
          </p:cNvPr>
          <p:cNvSpPr/>
          <p:nvPr/>
        </p:nvSpPr>
        <p:spPr>
          <a:xfrm>
            <a:off x="5588566" y="3513721"/>
            <a:ext cx="1447800" cy="910934"/>
          </a:xfrm>
          <a:prstGeom prst="rect">
            <a:avLst/>
          </a:prstGeom>
          <a:noFill/>
          <a:ln w="57150">
            <a:solidFill>
              <a:srgbClr val="FF858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57EE8CA5-8EEF-B591-8720-6BB173D93F9D}"/>
              </a:ext>
            </a:extLst>
          </p:cNvPr>
          <p:cNvSpPr txBox="1"/>
          <p:nvPr/>
        </p:nvSpPr>
        <p:spPr>
          <a:xfrm>
            <a:off x="2372414" y="5250659"/>
            <a:ext cx="92157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9600" dirty="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   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𝑥         </a:t>
            </a:r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=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  </a:t>
            </a:r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1</a:t>
            </a:r>
            <a:r>
              <a:rPr lang="en-US" altLang="ja-JP" sz="9600" dirty="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 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212840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012A12D-3D54-D14B-D4E1-3E8029BB054F}"/>
              </a:ext>
            </a:extLst>
          </p:cNvPr>
          <p:cNvSpPr txBox="1"/>
          <p:nvPr/>
        </p:nvSpPr>
        <p:spPr>
          <a:xfrm>
            <a:off x="2010029" y="1905488"/>
            <a:ext cx="92157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5×</a:t>
            </a:r>
            <a:r>
              <a:rPr lang="en-US" altLang="ja-JP" sz="9600" dirty="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1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＋</a:t>
            </a:r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3y=2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17971633-D7F0-B809-2753-B5FC415C5B03}"/>
              </a:ext>
            </a:extLst>
          </p:cNvPr>
          <p:cNvGrpSpPr/>
          <p:nvPr/>
        </p:nvGrpSpPr>
        <p:grpSpPr>
          <a:xfrm>
            <a:off x="9933948" y="134690"/>
            <a:ext cx="2132479" cy="934565"/>
            <a:chOff x="9037651" y="141569"/>
            <a:chExt cx="3131366" cy="1325563"/>
          </a:xfrm>
        </p:grpSpPr>
        <p:sp>
          <p:nvSpPr>
            <p:cNvPr id="7" name="タイトル 1">
              <a:extLst>
                <a:ext uri="{FF2B5EF4-FFF2-40B4-BE49-F238E27FC236}">
                  <a16:creationId xmlns:a16="http://schemas.microsoft.com/office/drawing/2014/main" id="{3700892C-3A32-38E5-21B9-F25F842D8833}"/>
                </a:ext>
              </a:extLst>
            </p:cNvPr>
            <p:cNvSpPr txBox="1">
              <a:spLocks/>
            </p:cNvSpPr>
            <p:nvPr/>
          </p:nvSpPr>
          <p:spPr>
            <a:xfrm>
              <a:off x="9037651" y="141569"/>
              <a:ext cx="3131366" cy="132556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ja-JP" altLang="en-US" sz="4000" b="1">
                  <a:solidFill>
                    <a:srgbClr val="FFFF00"/>
                  </a:solidFill>
                </a:rPr>
                <a:t>　</a:t>
              </a:r>
            </a:p>
          </p:txBody>
        </p:sp>
        <p:sp>
          <p:nvSpPr>
            <p:cNvPr id="8" name="コンテンツ プレースホルダー 2">
              <a:extLst>
                <a:ext uri="{FF2B5EF4-FFF2-40B4-BE49-F238E27FC236}">
                  <a16:creationId xmlns:a16="http://schemas.microsoft.com/office/drawing/2014/main" id="{D55864FC-DFEE-AA44-A0B3-7592EED92022}"/>
                </a:ext>
              </a:extLst>
            </p:cNvPr>
            <p:cNvSpPr txBox="1">
              <a:spLocks/>
            </p:cNvSpPr>
            <p:nvPr/>
          </p:nvSpPr>
          <p:spPr>
            <a:xfrm>
              <a:off x="9037651" y="358651"/>
              <a:ext cx="3131366" cy="1061258"/>
            </a:xfrm>
            <a:prstGeom prst="rect">
              <a:avLst/>
            </a:prstGeom>
          </p:spPr>
          <p:txBody>
            <a:bodyPr>
              <a:normAutofit fontScale="85000" lnSpcReduction="2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Font typeface="Arial" panose="020B0604020202020204" pitchFamily="34" charset="0"/>
                <a:buNone/>
              </a:pPr>
              <a:r>
                <a:rPr lang="ja-JP" altLang="en-US" sz="4200">
                  <a:solidFill>
                    <a:srgbClr val="FFFF00"/>
                  </a:solidFill>
                </a:rPr>
                <a:t>問</a:t>
              </a:r>
              <a:r>
                <a:rPr lang="en-US" altLang="ja-JP" sz="4200" dirty="0">
                  <a:solidFill>
                    <a:srgbClr val="FFFF00"/>
                  </a:solidFill>
                </a:rPr>
                <a:t>2</a:t>
              </a:r>
              <a:r>
                <a:rPr lang="ja-JP" altLang="en-US" sz="4200">
                  <a:solidFill>
                    <a:srgbClr val="FFFF00"/>
                  </a:solidFill>
                </a:rPr>
                <a:t>解答</a:t>
              </a:r>
              <a:r>
                <a:rPr lang="ja-JP" altLang="en-US" sz="6000">
                  <a:solidFill>
                    <a:srgbClr val="FFFF00"/>
                  </a:solidFill>
                </a:rPr>
                <a:t>　</a:t>
              </a:r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260AF552-725B-CB47-911B-515BF80F2E65}"/>
              </a:ext>
            </a:extLst>
          </p:cNvPr>
          <p:cNvGrpSpPr/>
          <p:nvPr/>
        </p:nvGrpSpPr>
        <p:grpSpPr>
          <a:xfrm>
            <a:off x="125573" y="134690"/>
            <a:ext cx="4665146" cy="1457199"/>
            <a:chOff x="232440" y="179329"/>
            <a:chExt cx="4665146" cy="1457199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6EAED250-C70C-7F20-0CB0-448D4A40BBD6}"/>
                </a:ext>
              </a:extLst>
            </p:cNvPr>
            <p:cNvGrpSpPr/>
            <p:nvPr/>
          </p:nvGrpSpPr>
          <p:grpSpPr>
            <a:xfrm>
              <a:off x="315030" y="208338"/>
              <a:ext cx="4582556" cy="1409394"/>
              <a:chOff x="1683566" y="2145228"/>
              <a:chExt cx="9765484" cy="2913839"/>
            </a:xfrm>
          </p:grpSpPr>
          <p:sp>
            <p:nvSpPr>
              <p:cNvPr id="5" name="左中かっこ 4">
                <a:extLst>
                  <a:ext uri="{FF2B5EF4-FFF2-40B4-BE49-F238E27FC236}">
                    <a16:creationId xmlns:a16="http://schemas.microsoft.com/office/drawing/2014/main" id="{300CDDDE-6349-60CE-49B7-D5C23919EBFB}"/>
                  </a:ext>
                </a:extLst>
              </p:cNvPr>
              <p:cNvSpPr/>
              <p:nvPr/>
            </p:nvSpPr>
            <p:spPr>
              <a:xfrm>
                <a:off x="1683566" y="2409772"/>
                <a:ext cx="483079" cy="2363638"/>
              </a:xfrm>
              <a:prstGeom prst="leftBrac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800"/>
              </a:p>
            </p:txBody>
          </p:sp>
          <p:grpSp>
            <p:nvGrpSpPr>
              <p:cNvPr id="10" name="グループ化 9">
                <a:extLst>
                  <a:ext uri="{FF2B5EF4-FFF2-40B4-BE49-F238E27FC236}">
                    <a16:creationId xmlns:a16="http://schemas.microsoft.com/office/drawing/2014/main" id="{0302B7F5-558E-F2A1-ABAC-4305E6702C69}"/>
                  </a:ext>
                </a:extLst>
              </p:cNvPr>
              <p:cNvGrpSpPr/>
              <p:nvPr/>
            </p:nvGrpSpPr>
            <p:grpSpPr>
              <a:xfrm>
                <a:off x="2166645" y="2145228"/>
                <a:ext cx="9282405" cy="2913839"/>
                <a:chOff x="1675680" y="2456916"/>
                <a:chExt cx="9282405" cy="2913839"/>
              </a:xfrm>
            </p:grpSpPr>
            <p:sp>
              <p:nvSpPr>
                <p:cNvPr id="14" name="テキスト ボックス 13">
                  <a:extLst>
                    <a:ext uri="{FF2B5EF4-FFF2-40B4-BE49-F238E27FC236}">
                      <a16:creationId xmlns:a16="http://schemas.microsoft.com/office/drawing/2014/main" id="{3BC6EAE5-3C25-FB3C-DBB0-88CA3F7CAFED}"/>
                    </a:ext>
                  </a:extLst>
                </p:cNvPr>
                <p:cNvSpPr txBox="1"/>
                <p:nvPr/>
              </p:nvSpPr>
              <p:spPr>
                <a:xfrm>
                  <a:off x="1742355" y="2456916"/>
                  <a:ext cx="9215730" cy="159077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5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𝑥＋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3y=2   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　①</a:t>
                  </a:r>
                  <a:endParaRPr lang="ja-JP" altLang="en-US" sz="800"/>
                </a:p>
              </p:txBody>
            </p:sp>
            <p:sp>
              <p:nvSpPr>
                <p:cNvPr id="15" name="テキスト ボックス 14">
                  <a:extLst>
                    <a:ext uri="{FF2B5EF4-FFF2-40B4-BE49-F238E27FC236}">
                      <a16:creationId xmlns:a16="http://schemas.microsoft.com/office/drawing/2014/main" id="{D8DB3A3D-8C1F-E9F3-B4F5-FBB27FB610AB}"/>
                    </a:ext>
                  </a:extLst>
                </p:cNvPr>
                <p:cNvSpPr txBox="1"/>
                <p:nvPr/>
              </p:nvSpPr>
              <p:spPr>
                <a:xfrm>
                  <a:off x="1675680" y="3779981"/>
                  <a:ext cx="9215730" cy="159077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9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𝑥－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2y=11  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   ②　　</a:t>
                  </a:r>
                  <a:endParaRPr lang="ja-JP" altLang="en-US" sz="800"/>
                </a:p>
              </p:txBody>
            </p:sp>
          </p:grpSp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369DEDBC-8EA1-2657-972C-6DAFB9A3224D}"/>
                  </a:ext>
                </a:extLst>
              </p:cNvPr>
              <p:cNvSpPr txBox="1"/>
              <p:nvPr/>
            </p:nvSpPr>
            <p:spPr>
              <a:xfrm>
                <a:off x="8651875" y="2547914"/>
                <a:ext cx="1049402" cy="572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……</a:t>
                </a:r>
                <a:endParaRPr kumimoji="1" lang="ja-JP" altLang="en-US" sz="1200"/>
              </a:p>
            </p:txBody>
          </p:sp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A8B52131-175C-70A7-193D-FB978946C7ED}"/>
                  </a:ext>
                </a:extLst>
              </p:cNvPr>
              <p:cNvSpPr txBox="1"/>
              <p:nvPr/>
            </p:nvSpPr>
            <p:spPr>
              <a:xfrm>
                <a:off x="8651875" y="3977607"/>
                <a:ext cx="1049402" cy="572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……</a:t>
                </a:r>
                <a:endParaRPr kumimoji="1" lang="ja-JP" altLang="en-US" sz="1200"/>
              </a:p>
            </p:txBody>
          </p:sp>
        </p:grpSp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22D6B587-2836-89A8-38F0-FDCA50DD2683}"/>
                </a:ext>
              </a:extLst>
            </p:cNvPr>
            <p:cNvSpPr/>
            <p:nvPr/>
          </p:nvSpPr>
          <p:spPr>
            <a:xfrm>
              <a:off x="232440" y="179329"/>
              <a:ext cx="4641944" cy="1457199"/>
            </a:xfrm>
            <a:prstGeom prst="rect">
              <a:avLst/>
            </a:prstGeom>
            <a:noFill/>
            <a:ln w="57150"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6" name="タイトル 1">
            <a:extLst>
              <a:ext uri="{FF2B5EF4-FFF2-40B4-BE49-F238E27FC236}">
                <a16:creationId xmlns:a16="http://schemas.microsoft.com/office/drawing/2014/main" id="{1854973D-5776-6706-0C33-8F9A89AA424B}"/>
              </a:ext>
            </a:extLst>
          </p:cNvPr>
          <p:cNvSpPr txBox="1">
            <a:spLocks/>
          </p:cNvSpPr>
          <p:nvPr/>
        </p:nvSpPr>
        <p:spPr>
          <a:xfrm>
            <a:off x="208163" y="1664030"/>
            <a:ext cx="5627526" cy="132556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①に</a:t>
            </a:r>
            <a:r>
              <a:rPr lang="ja-JP" altLang="en-US" sz="3600"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＝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1</a:t>
            </a:r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を代入して</a:t>
            </a:r>
            <a:r>
              <a:rPr lang="en-US" altLang="ja-JP" sz="3600">
                <a:latin typeface="Cambria Math" panose="02040503050406030204" pitchFamily="18" charset="0"/>
                <a:ea typeface="メイリオ" panose="020B0604030504040204" pitchFamily="50" charset="-128"/>
              </a:rPr>
              <a:t>y</a:t>
            </a:r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を求める。</a:t>
            </a:r>
            <a:endParaRPr lang="ja-JP" altLang="en-US" sz="280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F6FAC3D-33FA-5C19-24A3-E6ADDAAD1296}"/>
              </a:ext>
            </a:extLst>
          </p:cNvPr>
          <p:cNvSpPr txBox="1"/>
          <p:nvPr/>
        </p:nvSpPr>
        <p:spPr>
          <a:xfrm>
            <a:off x="1569491" y="2991300"/>
            <a:ext cx="1133661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　　　 </a:t>
            </a:r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3y=2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－</a:t>
            </a:r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5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0482AE33-4937-2B44-ABC7-EAE1D317E36C}"/>
              </a:ext>
            </a:extLst>
          </p:cNvPr>
          <p:cNvSpPr txBox="1"/>
          <p:nvPr/>
        </p:nvSpPr>
        <p:spPr>
          <a:xfrm>
            <a:off x="1119548" y="4242012"/>
            <a:ext cx="1133661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　　　 </a:t>
            </a:r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    y= 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－</a:t>
            </a:r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1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lang="ja-JP" altLang="en-US"/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4AFA0405-70F9-5F10-54C1-E42AA07A4E62}"/>
              </a:ext>
            </a:extLst>
          </p:cNvPr>
          <p:cNvCxnSpPr>
            <a:cxnSpLocks/>
          </p:cNvCxnSpPr>
          <p:nvPr/>
        </p:nvCxnSpPr>
        <p:spPr>
          <a:xfrm>
            <a:off x="4180114" y="6566846"/>
            <a:ext cx="7776655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タイトル 1">
            <a:extLst>
              <a:ext uri="{FF2B5EF4-FFF2-40B4-BE49-F238E27FC236}">
                <a16:creationId xmlns:a16="http://schemas.microsoft.com/office/drawing/2014/main" id="{4AF489A3-E708-BCD1-8595-388CA809D2BD}"/>
              </a:ext>
            </a:extLst>
          </p:cNvPr>
          <p:cNvSpPr txBox="1">
            <a:spLocks/>
          </p:cNvSpPr>
          <p:nvPr/>
        </p:nvSpPr>
        <p:spPr>
          <a:xfrm>
            <a:off x="4867060" y="5576482"/>
            <a:ext cx="7687797" cy="10740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ja-JP" altLang="en-US" sz="6000">
                <a:latin typeface="Cambria Math" panose="02040503050406030204" pitchFamily="18" charset="0"/>
                <a:ea typeface="メイリオ" panose="020B0604030504040204" pitchFamily="50" charset="-128"/>
              </a:rPr>
              <a:t>答え　</a:t>
            </a:r>
            <a:r>
              <a:rPr lang="ja-JP" altLang="en-US" sz="6600">
                <a:latin typeface="Cambria Math" panose="02040503050406030204" pitchFamily="18" charset="0"/>
                <a:ea typeface="メイリオ" panose="020B0604030504040204" pitchFamily="50" charset="-128"/>
              </a:rPr>
              <a:t>𝑥＝</a:t>
            </a:r>
            <a:r>
              <a:rPr lang="en-US" altLang="ja-JP" sz="6600" dirty="0">
                <a:latin typeface="Cambria Math" panose="02040503050406030204" pitchFamily="18" charset="0"/>
                <a:ea typeface="メイリオ" panose="020B0604030504040204" pitchFamily="50" charset="-128"/>
              </a:rPr>
              <a:t>1</a:t>
            </a:r>
            <a:r>
              <a:rPr lang="en-US" altLang="ja-JP" sz="8000" dirty="0">
                <a:latin typeface="Cambria Math" panose="02040503050406030204" pitchFamily="18" charset="0"/>
                <a:ea typeface="メイリオ" panose="020B0604030504040204" pitchFamily="50" charset="-128"/>
              </a:rPr>
              <a:t>,</a:t>
            </a:r>
            <a:r>
              <a:rPr lang="en-US" altLang="ja-JP" sz="6600" dirty="0">
                <a:latin typeface="Cambria Math" panose="02040503050406030204" pitchFamily="18" charset="0"/>
                <a:ea typeface="メイリオ" panose="020B0604030504040204" pitchFamily="50" charset="-128"/>
              </a:rPr>
              <a:t>y</a:t>
            </a:r>
            <a:r>
              <a:rPr lang="ja-JP" altLang="en-US" sz="6600">
                <a:latin typeface="Cambria Math" panose="02040503050406030204" pitchFamily="18" charset="0"/>
                <a:ea typeface="メイリオ" panose="020B0604030504040204" pitchFamily="50" charset="-128"/>
              </a:rPr>
              <a:t>＝－</a:t>
            </a:r>
            <a:r>
              <a:rPr lang="en-US" altLang="ja-JP" sz="6600" dirty="0">
                <a:latin typeface="Cambria Math" panose="02040503050406030204" pitchFamily="18" charset="0"/>
                <a:ea typeface="メイリオ" panose="020B0604030504040204" pitchFamily="50" charset="-128"/>
              </a:rPr>
              <a:t>1</a:t>
            </a:r>
            <a:endParaRPr lang="ja-JP" altLang="en-US" sz="4000"/>
          </a:p>
        </p:txBody>
      </p:sp>
    </p:spTree>
    <p:extLst>
      <p:ext uri="{BB962C8B-B14F-4D97-AF65-F5344CB8AC3E}">
        <p14:creationId xmlns:p14="http://schemas.microsoft.com/office/powerpoint/2010/main" val="16377032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5109E155-05A4-FEE0-A85E-CFB3944B96E0}"/>
              </a:ext>
            </a:extLst>
          </p:cNvPr>
          <p:cNvGrpSpPr/>
          <p:nvPr/>
        </p:nvGrpSpPr>
        <p:grpSpPr>
          <a:xfrm>
            <a:off x="696771" y="2121961"/>
            <a:ext cx="12658858" cy="2892726"/>
            <a:chOff x="1683566" y="2145228"/>
            <a:chExt cx="9767402" cy="2892726"/>
          </a:xfrm>
        </p:grpSpPr>
        <p:sp>
          <p:nvSpPr>
            <p:cNvPr id="7" name="左中かっこ 6">
              <a:extLst>
                <a:ext uri="{FF2B5EF4-FFF2-40B4-BE49-F238E27FC236}">
                  <a16:creationId xmlns:a16="http://schemas.microsoft.com/office/drawing/2014/main" id="{DAD08829-1470-9DB6-88B8-AE131B7BD641}"/>
                </a:ext>
              </a:extLst>
            </p:cNvPr>
            <p:cNvSpPr/>
            <p:nvPr/>
          </p:nvSpPr>
          <p:spPr>
            <a:xfrm>
              <a:off x="1683566" y="2409772"/>
              <a:ext cx="483079" cy="2363638"/>
            </a:xfrm>
            <a:prstGeom prst="leftBrac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B8913919-A978-01C5-42AB-087DB375BAD9}"/>
                </a:ext>
              </a:extLst>
            </p:cNvPr>
            <p:cNvGrpSpPr/>
            <p:nvPr/>
          </p:nvGrpSpPr>
          <p:grpSpPr>
            <a:xfrm>
              <a:off x="2233320" y="2145228"/>
              <a:ext cx="9217648" cy="2892726"/>
              <a:chOff x="1742355" y="2456916"/>
              <a:chExt cx="9217648" cy="2892726"/>
            </a:xfrm>
          </p:grpSpPr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65C2FAA-5C2D-7E8F-1415-F9EAD794D849}"/>
                  </a:ext>
                </a:extLst>
              </p:cNvPr>
              <p:cNvSpPr txBox="1"/>
              <p:nvPr/>
            </p:nvSpPr>
            <p:spPr>
              <a:xfrm>
                <a:off x="1742355" y="2456916"/>
                <a:ext cx="9215730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3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𝑥－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7y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－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1= 0   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  ①</a:t>
                </a:r>
                <a:endParaRPr lang="ja-JP" altLang="en-US"/>
              </a:p>
            </p:txBody>
          </p:sp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5F81F7EA-1A7B-D59D-D75B-47C3ACD6D37F}"/>
                  </a:ext>
                </a:extLst>
              </p:cNvPr>
              <p:cNvSpPr txBox="1"/>
              <p:nvPr/>
            </p:nvSpPr>
            <p:spPr>
              <a:xfrm>
                <a:off x="1744273" y="3779982"/>
                <a:ext cx="9215730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2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𝑥＋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3y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＋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7= 0     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②　　</a:t>
                </a:r>
                <a:endParaRPr lang="ja-JP" altLang="en-US"/>
              </a:p>
            </p:txBody>
          </p:sp>
        </p:grp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DF848C51-D231-3EAD-C474-AF59E42ECF5C}"/>
                </a:ext>
              </a:extLst>
            </p:cNvPr>
            <p:cNvSpPr txBox="1"/>
            <p:nvPr/>
          </p:nvSpPr>
          <p:spPr>
            <a:xfrm>
              <a:off x="8245769" y="2515512"/>
              <a:ext cx="85491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dirty="0"/>
                <a:t>……</a:t>
              </a:r>
              <a:endParaRPr kumimoji="1" lang="ja-JP" altLang="en-US" sz="3600"/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9E56A864-DB41-F21E-7F7F-B1A66930A788}"/>
                </a:ext>
              </a:extLst>
            </p:cNvPr>
            <p:cNvSpPr txBox="1"/>
            <p:nvPr/>
          </p:nvSpPr>
          <p:spPr>
            <a:xfrm>
              <a:off x="8245770" y="3879920"/>
              <a:ext cx="85491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dirty="0"/>
                <a:t>……</a:t>
              </a:r>
              <a:endParaRPr kumimoji="1" lang="ja-JP" altLang="en-US" sz="3600"/>
            </a:p>
          </p:txBody>
        </p:sp>
      </p:grp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C6042C64-52E5-ED5A-4C1C-BBA3D0345815}"/>
              </a:ext>
            </a:extLst>
          </p:cNvPr>
          <p:cNvGrpSpPr/>
          <p:nvPr/>
        </p:nvGrpSpPr>
        <p:grpSpPr>
          <a:xfrm>
            <a:off x="10383871" y="139128"/>
            <a:ext cx="1838256" cy="1325563"/>
            <a:chOff x="10383871" y="139128"/>
            <a:chExt cx="1838256" cy="1325563"/>
          </a:xfrm>
        </p:grpSpPr>
        <p:sp>
          <p:nvSpPr>
            <p:cNvPr id="4" name="タイトル 1">
              <a:extLst>
                <a:ext uri="{FF2B5EF4-FFF2-40B4-BE49-F238E27FC236}">
                  <a16:creationId xmlns:a16="http://schemas.microsoft.com/office/drawing/2014/main" id="{43A9EEC2-3801-9273-35D7-B196EA551520}"/>
                </a:ext>
              </a:extLst>
            </p:cNvPr>
            <p:cNvSpPr txBox="1">
              <a:spLocks/>
            </p:cNvSpPr>
            <p:nvPr/>
          </p:nvSpPr>
          <p:spPr>
            <a:xfrm>
              <a:off x="10515600" y="139128"/>
              <a:ext cx="1574799" cy="132556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ja-JP" altLang="en-US" sz="7200" b="1">
                  <a:solidFill>
                    <a:srgbClr val="0070C0"/>
                  </a:solidFill>
                </a:rPr>
                <a:t>　</a:t>
              </a:r>
            </a:p>
          </p:txBody>
        </p:sp>
        <p:sp>
          <p:nvSpPr>
            <p:cNvPr id="5" name="コンテンツ プレースホルダー 2">
              <a:extLst>
                <a:ext uri="{FF2B5EF4-FFF2-40B4-BE49-F238E27FC236}">
                  <a16:creationId xmlns:a16="http://schemas.microsoft.com/office/drawing/2014/main" id="{5A42719B-E72F-7DB9-8E3D-3742BE7443EE}"/>
                </a:ext>
              </a:extLst>
            </p:cNvPr>
            <p:cNvSpPr txBox="1">
              <a:spLocks/>
            </p:cNvSpPr>
            <p:nvPr/>
          </p:nvSpPr>
          <p:spPr>
            <a:xfrm>
              <a:off x="10383871" y="359118"/>
              <a:ext cx="1838256" cy="1105573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Font typeface="Arial" panose="020B0604020202020204" pitchFamily="34" charset="0"/>
                <a:buNone/>
              </a:pPr>
              <a:r>
                <a:rPr lang="ja-JP" altLang="en-US" sz="6000">
                  <a:solidFill>
                    <a:schemeClr val="accent1">
                      <a:lumMod val="75000"/>
                    </a:schemeClr>
                  </a:solidFill>
                </a:rPr>
                <a:t>問</a:t>
              </a:r>
              <a:r>
                <a:rPr lang="en-US" altLang="ja-JP" sz="6000" dirty="0">
                  <a:solidFill>
                    <a:schemeClr val="accent1">
                      <a:lumMod val="75000"/>
                    </a:schemeClr>
                  </a:solidFill>
                </a:rPr>
                <a:t>3</a:t>
              </a:r>
              <a:r>
                <a:rPr lang="ja-JP" altLang="en-US" sz="6000">
                  <a:solidFill>
                    <a:srgbClr val="0070C0"/>
                  </a:solidFill>
                </a:rPr>
                <a:t>　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846318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AF9C56E-BF65-94AB-805B-965BE351AD42}"/>
              </a:ext>
            </a:extLst>
          </p:cNvPr>
          <p:cNvSpPr txBox="1"/>
          <p:nvPr/>
        </p:nvSpPr>
        <p:spPr>
          <a:xfrm>
            <a:off x="29666" y="4423281"/>
            <a:ext cx="226597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6600">
                <a:latin typeface="Cambria Math" panose="02040503050406030204" pitchFamily="18" charset="0"/>
                <a:ea typeface="メイリオ" panose="020B0604030504040204" pitchFamily="50" charset="-128"/>
              </a:rPr>
              <a:t>②</a:t>
            </a:r>
            <a:r>
              <a:rPr lang="en-US" altLang="ja-JP" sz="6600" dirty="0">
                <a:latin typeface="Cambria Math" panose="02040503050406030204" pitchFamily="18" charset="0"/>
                <a:ea typeface="メイリオ" panose="020B0604030504040204" pitchFamily="50" charset="-128"/>
              </a:rPr>
              <a:t>×</a:t>
            </a:r>
            <a:r>
              <a:rPr lang="en-US" altLang="ja-JP" sz="6600" dirty="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3</a:t>
            </a:r>
            <a:endParaRPr lang="ja-JP" altLang="en-US" sz="1100">
              <a:solidFill>
                <a:srgbClr val="FF0000"/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5F929F9-2676-1159-7860-EAB7EC079E6F}"/>
              </a:ext>
            </a:extLst>
          </p:cNvPr>
          <p:cNvSpPr txBox="1"/>
          <p:nvPr/>
        </p:nvSpPr>
        <p:spPr>
          <a:xfrm>
            <a:off x="0" y="3125826"/>
            <a:ext cx="2220024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6600">
                <a:latin typeface="Cambria Math" panose="02040503050406030204" pitchFamily="18" charset="0"/>
                <a:ea typeface="メイリオ" panose="020B0604030504040204" pitchFamily="50" charset="-128"/>
              </a:rPr>
              <a:t>①</a:t>
            </a:r>
            <a:r>
              <a:rPr lang="en-US" altLang="ja-JP" sz="6600" dirty="0">
                <a:latin typeface="Cambria Math" panose="02040503050406030204" pitchFamily="18" charset="0"/>
                <a:ea typeface="メイリオ" panose="020B0604030504040204" pitchFamily="50" charset="-128"/>
              </a:rPr>
              <a:t>×</a:t>
            </a:r>
            <a:r>
              <a:rPr lang="en-US" altLang="ja-JP" sz="6600" dirty="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2</a:t>
            </a:r>
            <a:endParaRPr lang="ja-JP" altLang="en-US" sz="1100">
              <a:solidFill>
                <a:srgbClr val="FF0000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6F434DA-EF44-18E9-33CF-89A7240D2702}"/>
              </a:ext>
            </a:extLst>
          </p:cNvPr>
          <p:cNvSpPr txBox="1"/>
          <p:nvPr/>
        </p:nvSpPr>
        <p:spPr>
          <a:xfrm>
            <a:off x="3216891" y="4109902"/>
            <a:ext cx="753732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500" dirty="0"/>
              <a:t>)</a:t>
            </a:r>
            <a:endParaRPr kumimoji="1" lang="ja-JP" altLang="en-US" sz="11500"/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92E4F090-00C4-C954-6BA2-5318D96DD5B1}"/>
              </a:ext>
            </a:extLst>
          </p:cNvPr>
          <p:cNvCxnSpPr/>
          <p:nvPr/>
        </p:nvCxnSpPr>
        <p:spPr>
          <a:xfrm>
            <a:off x="2142003" y="5720736"/>
            <a:ext cx="9320169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BC7C2910-5632-E4DF-46C7-6038334872A7}"/>
              </a:ext>
            </a:extLst>
          </p:cNvPr>
          <p:cNvGrpSpPr/>
          <p:nvPr/>
        </p:nvGrpSpPr>
        <p:grpSpPr>
          <a:xfrm>
            <a:off x="3637924" y="2696847"/>
            <a:ext cx="8090178" cy="2983338"/>
            <a:chOff x="1675680" y="2456916"/>
            <a:chExt cx="9282405" cy="2892726"/>
          </a:xfrm>
        </p:grpSpPr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AB867ED3-F07F-9EBF-5117-A0C6B3DCD821}"/>
                </a:ext>
              </a:extLst>
            </p:cNvPr>
            <p:cNvSpPr txBox="1"/>
            <p:nvPr/>
          </p:nvSpPr>
          <p:spPr>
            <a:xfrm>
              <a:off x="1742355" y="2456916"/>
              <a:ext cx="9215730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9600" dirty="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3</a:t>
              </a:r>
              <a:r>
                <a:rPr lang="ja-JP" altLang="en-US" sz="96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𝑥</a:t>
              </a:r>
              <a:r>
                <a:rPr lang="ja-JP" altLang="en-US" sz="9600">
                  <a:latin typeface="Cambria Math" panose="02040503050406030204" pitchFamily="18" charset="0"/>
                  <a:ea typeface="メイリオ" panose="020B0604030504040204" pitchFamily="50" charset="-128"/>
                </a:rPr>
                <a:t>－</a:t>
              </a:r>
              <a:r>
                <a:rPr lang="en-US" altLang="ja-JP" sz="9600" dirty="0">
                  <a:latin typeface="Cambria Math" panose="02040503050406030204" pitchFamily="18" charset="0"/>
                  <a:ea typeface="メイリオ" panose="020B0604030504040204" pitchFamily="50" charset="-128"/>
                </a:rPr>
                <a:t>7y</a:t>
              </a:r>
              <a:r>
                <a:rPr lang="ja-JP" altLang="en-US" sz="9600">
                  <a:latin typeface="Cambria Math" panose="02040503050406030204" pitchFamily="18" charset="0"/>
                  <a:ea typeface="メイリオ" panose="020B0604030504040204" pitchFamily="50" charset="-128"/>
                </a:rPr>
                <a:t>－</a:t>
              </a:r>
              <a:r>
                <a:rPr lang="en-US" altLang="ja-JP" sz="9600" dirty="0">
                  <a:latin typeface="Cambria Math" panose="02040503050406030204" pitchFamily="18" charset="0"/>
                  <a:ea typeface="メイリオ" panose="020B0604030504040204" pitchFamily="50" charset="-128"/>
                </a:rPr>
                <a:t>1= 0</a:t>
              </a:r>
              <a:endParaRPr lang="ja-JP" altLang="en-US"/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4DBCA492-6C18-6EA2-0C54-D074726C725C}"/>
                </a:ext>
              </a:extLst>
            </p:cNvPr>
            <p:cNvSpPr txBox="1"/>
            <p:nvPr/>
          </p:nvSpPr>
          <p:spPr>
            <a:xfrm>
              <a:off x="1675680" y="3779982"/>
              <a:ext cx="9215730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9600" dirty="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2</a:t>
              </a:r>
              <a:r>
                <a:rPr lang="ja-JP" altLang="en-US" sz="96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𝑥</a:t>
              </a:r>
              <a:r>
                <a:rPr lang="ja-JP" altLang="en-US" sz="9600">
                  <a:latin typeface="Cambria Math" panose="02040503050406030204" pitchFamily="18" charset="0"/>
                  <a:ea typeface="メイリオ" panose="020B0604030504040204" pitchFamily="50" charset="-128"/>
                </a:rPr>
                <a:t>＋</a:t>
              </a:r>
              <a:r>
                <a:rPr lang="en-US" altLang="ja-JP" sz="9600" dirty="0">
                  <a:latin typeface="Cambria Math" panose="02040503050406030204" pitchFamily="18" charset="0"/>
                  <a:ea typeface="メイリオ" panose="020B0604030504040204" pitchFamily="50" charset="-128"/>
                </a:rPr>
                <a:t>3y</a:t>
              </a:r>
              <a:r>
                <a:rPr lang="ja-JP" altLang="en-US" sz="9600">
                  <a:latin typeface="Cambria Math" panose="02040503050406030204" pitchFamily="18" charset="0"/>
                  <a:ea typeface="メイリオ" panose="020B0604030504040204" pitchFamily="50" charset="-128"/>
                </a:rPr>
                <a:t>＋</a:t>
              </a:r>
              <a:r>
                <a:rPr lang="en-US" altLang="ja-JP" sz="9600" dirty="0">
                  <a:latin typeface="Cambria Math" panose="02040503050406030204" pitchFamily="18" charset="0"/>
                  <a:ea typeface="メイリオ" panose="020B0604030504040204" pitchFamily="50" charset="-128"/>
                </a:rPr>
                <a:t>7= 0</a:t>
              </a:r>
              <a:r>
                <a:rPr lang="ja-JP" altLang="en-US" sz="9600">
                  <a:solidFill>
                    <a:srgbClr val="0070C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　　</a:t>
              </a:r>
              <a:endParaRPr lang="ja-JP" altLang="en-US"/>
            </a:p>
          </p:txBody>
        </p:sp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A145DC9F-E81B-0BAD-D838-D23326441A59}"/>
              </a:ext>
            </a:extLst>
          </p:cNvPr>
          <p:cNvGrpSpPr/>
          <p:nvPr/>
        </p:nvGrpSpPr>
        <p:grpSpPr>
          <a:xfrm>
            <a:off x="9933948" y="134690"/>
            <a:ext cx="2132479" cy="934565"/>
            <a:chOff x="9037651" y="141569"/>
            <a:chExt cx="3131366" cy="1325563"/>
          </a:xfrm>
        </p:grpSpPr>
        <p:sp>
          <p:nvSpPr>
            <p:cNvPr id="7" name="タイトル 1">
              <a:extLst>
                <a:ext uri="{FF2B5EF4-FFF2-40B4-BE49-F238E27FC236}">
                  <a16:creationId xmlns:a16="http://schemas.microsoft.com/office/drawing/2014/main" id="{3330A51D-B1B7-21EE-85E4-F1AC4D1707D6}"/>
                </a:ext>
              </a:extLst>
            </p:cNvPr>
            <p:cNvSpPr txBox="1">
              <a:spLocks/>
            </p:cNvSpPr>
            <p:nvPr/>
          </p:nvSpPr>
          <p:spPr>
            <a:xfrm>
              <a:off x="9037651" y="141569"/>
              <a:ext cx="3131366" cy="132556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ja-JP" altLang="en-US" sz="4000" b="1">
                  <a:solidFill>
                    <a:srgbClr val="FFFF00"/>
                  </a:solidFill>
                </a:rPr>
                <a:t>　</a:t>
              </a:r>
            </a:p>
          </p:txBody>
        </p:sp>
        <p:sp>
          <p:nvSpPr>
            <p:cNvPr id="9" name="コンテンツ プレースホルダー 2">
              <a:extLst>
                <a:ext uri="{FF2B5EF4-FFF2-40B4-BE49-F238E27FC236}">
                  <a16:creationId xmlns:a16="http://schemas.microsoft.com/office/drawing/2014/main" id="{984AAD14-F93D-1DD5-57B6-52C8A3111540}"/>
                </a:ext>
              </a:extLst>
            </p:cNvPr>
            <p:cNvSpPr txBox="1">
              <a:spLocks/>
            </p:cNvSpPr>
            <p:nvPr/>
          </p:nvSpPr>
          <p:spPr>
            <a:xfrm>
              <a:off x="9037651" y="358651"/>
              <a:ext cx="3131366" cy="1061258"/>
            </a:xfrm>
            <a:prstGeom prst="rect">
              <a:avLst/>
            </a:prstGeom>
          </p:spPr>
          <p:txBody>
            <a:bodyPr>
              <a:normAutofit fontScale="85000" lnSpcReduction="2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Font typeface="Arial" panose="020B0604020202020204" pitchFamily="34" charset="0"/>
                <a:buNone/>
              </a:pPr>
              <a:r>
                <a:rPr lang="ja-JP" altLang="en-US" sz="4200">
                  <a:solidFill>
                    <a:srgbClr val="FFFF00"/>
                  </a:solidFill>
                </a:rPr>
                <a:t>問</a:t>
              </a:r>
              <a:r>
                <a:rPr lang="en-US" altLang="ja-JP" sz="4200" dirty="0">
                  <a:solidFill>
                    <a:srgbClr val="FFFF00"/>
                  </a:solidFill>
                </a:rPr>
                <a:t>3</a:t>
              </a:r>
              <a:r>
                <a:rPr lang="ja-JP" altLang="en-US" sz="4200">
                  <a:solidFill>
                    <a:srgbClr val="FFFF00"/>
                  </a:solidFill>
                </a:rPr>
                <a:t>解答</a:t>
              </a:r>
              <a:r>
                <a:rPr lang="ja-JP" altLang="en-US" sz="6000">
                  <a:solidFill>
                    <a:srgbClr val="FFFF00"/>
                  </a:solidFill>
                </a:rPr>
                <a:t>　</a:t>
              </a:r>
            </a:p>
          </p:txBody>
        </p:sp>
      </p:grpSp>
      <p:sp>
        <p:nvSpPr>
          <p:cNvPr id="10" name="タイトル 1">
            <a:extLst>
              <a:ext uri="{FF2B5EF4-FFF2-40B4-BE49-F238E27FC236}">
                <a16:creationId xmlns:a16="http://schemas.microsoft.com/office/drawing/2014/main" id="{C8053F76-12D9-B1CF-CD53-590B90E513BE}"/>
              </a:ext>
            </a:extLst>
          </p:cNvPr>
          <p:cNvSpPr txBox="1">
            <a:spLocks/>
          </p:cNvSpPr>
          <p:nvPr/>
        </p:nvSpPr>
        <p:spPr>
          <a:xfrm>
            <a:off x="160455" y="1787262"/>
            <a:ext cx="11811699" cy="132556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まず</a:t>
            </a:r>
            <a:r>
              <a:rPr lang="en-US" altLang="ja-JP" sz="2800" dirty="0">
                <a:latin typeface="Cambria Math" panose="02040503050406030204" pitchFamily="18" charset="0"/>
                <a:ea typeface="メイリオ" panose="020B0604030504040204" pitchFamily="50" charset="-128"/>
              </a:rPr>
              <a:t>y</a:t>
            </a:r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の</a:t>
            </a:r>
            <a:r>
              <a:rPr lang="ja-JP" altLang="en-US" sz="2800" u="sng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係数の絶対値</a:t>
            </a:r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を合わせる。</a:t>
            </a:r>
            <a:endParaRPr lang="en-US" altLang="ja-JP" sz="2800" dirty="0"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①</a:t>
            </a:r>
            <a:r>
              <a:rPr lang="en-US" altLang="ja-JP" sz="2800" dirty="0">
                <a:latin typeface="Cambria Math" panose="02040503050406030204" pitchFamily="18" charset="0"/>
                <a:ea typeface="メイリオ" panose="020B0604030504040204" pitchFamily="50" charset="-128"/>
              </a:rPr>
              <a:t>×</a:t>
            </a:r>
            <a:r>
              <a:rPr lang="ja-JP" altLang="en-US" sz="2800" u="sng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２</a:t>
            </a:r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、②</a:t>
            </a:r>
            <a:r>
              <a:rPr lang="en-US" altLang="ja-JP" sz="2800" dirty="0">
                <a:latin typeface="Cambria Math" panose="02040503050406030204" pitchFamily="18" charset="0"/>
                <a:ea typeface="メイリオ" panose="020B0604030504040204" pitchFamily="50" charset="-128"/>
              </a:rPr>
              <a:t>×</a:t>
            </a:r>
            <a:r>
              <a:rPr lang="ja-JP" altLang="en-US" sz="2800" u="sng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３</a:t>
            </a:r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が最小の数で係数の絶対値を合わせることができる。</a:t>
            </a:r>
            <a:endParaRPr lang="en-US" altLang="ja-JP" sz="2800" dirty="0"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581C0667-5462-7A18-4D19-206672A8B492}"/>
              </a:ext>
            </a:extLst>
          </p:cNvPr>
          <p:cNvGrpSpPr/>
          <p:nvPr/>
        </p:nvGrpSpPr>
        <p:grpSpPr>
          <a:xfrm>
            <a:off x="125572" y="134690"/>
            <a:ext cx="5970427" cy="1457199"/>
            <a:chOff x="232440" y="179329"/>
            <a:chExt cx="4665146" cy="1457199"/>
          </a:xfrm>
        </p:grpSpPr>
        <p:grpSp>
          <p:nvGrpSpPr>
            <p:cNvPr id="24" name="グループ化 23">
              <a:extLst>
                <a:ext uri="{FF2B5EF4-FFF2-40B4-BE49-F238E27FC236}">
                  <a16:creationId xmlns:a16="http://schemas.microsoft.com/office/drawing/2014/main" id="{2E05770B-4522-C36A-FA3B-F5FF33423660}"/>
                </a:ext>
              </a:extLst>
            </p:cNvPr>
            <p:cNvGrpSpPr/>
            <p:nvPr/>
          </p:nvGrpSpPr>
          <p:grpSpPr>
            <a:xfrm>
              <a:off x="315030" y="208338"/>
              <a:ext cx="4582556" cy="1409394"/>
              <a:chOff x="1683566" y="2145228"/>
              <a:chExt cx="9765484" cy="2913839"/>
            </a:xfrm>
          </p:grpSpPr>
          <p:sp>
            <p:nvSpPr>
              <p:cNvPr id="26" name="左中かっこ 25">
                <a:extLst>
                  <a:ext uri="{FF2B5EF4-FFF2-40B4-BE49-F238E27FC236}">
                    <a16:creationId xmlns:a16="http://schemas.microsoft.com/office/drawing/2014/main" id="{E34F3C0A-E27D-FFA7-BE11-867FF1784B01}"/>
                  </a:ext>
                </a:extLst>
              </p:cNvPr>
              <p:cNvSpPr/>
              <p:nvPr/>
            </p:nvSpPr>
            <p:spPr>
              <a:xfrm>
                <a:off x="1683566" y="2409772"/>
                <a:ext cx="483079" cy="2363638"/>
              </a:xfrm>
              <a:prstGeom prst="leftBrac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800"/>
              </a:p>
            </p:txBody>
          </p:sp>
          <p:grpSp>
            <p:nvGrpSpPr>
              <p:cNvPr id="27" name="グループ化 26">
                <a:extLst>
                  <a:ext uri="{FF2B5EF4-FFF2-40B4-BE49-F238E27FC236}">
                    <a16:creationId xmlns:a16="http://schemas.microsoft.com/office/drawing/2014/main" id="{007037F5-09BB-2E6B-06F4-B216F20114B9}"/>
                  </a:ext>
                </a:extLst>
              </p:cNvPr>
              <p:cNvGrpSpPr/>
              <p:nvPr/>
            </p:nvGrpSpPr>
            <p:grpSpPr>
              <a:xfrm>
                <a:off x="2166645" y="2145228"/>
                <a:ext cx="9282405" cy="2913839"/>
                <a:chOff x="1675680" y="2456916"/>
                <a:chExt cx="9282405" cy="2913839"/>
              </a:xfrm>
            </p:grpSpPr>
            <p:sp>
              <p:nvSpPr>
                <p:cNvPr id="30" name="テキスト ボックス 29">
                  <a:extLst>
                    <a:ext uri="{FF2B5EF4-FFF2-40B4-BE49-F238E27FC236}">
                      <a16:creationId xmlns:a16="http://schemas.microsoft.com/office/drawing/2014/main" id="{A01E461B-1295-88F6-9F3F-6FE651B67677}"/>
                    </a:ext>
                  </a:extLst>
                </p:cNvPr>
                <p:cNvSpPr txBox="1"/>
                <p:nvPr/>
              </p:nvSpPr>
              <p:spPr>
                <a:xfrm>
                  <a:off x="1742355" y="2456916"/>
                  <a:ext cx="9215730" cy="159077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3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𝑥－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7y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－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1=0   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　①</a:t>
                  </a:r>
                  <a:endParaRPr lang="ja-JP" altLang="en-US" sz="800"/>
                </a:p>
              </p:txBody>
            </p:sp>
            <p:sp>
              <p:nvSpPr>
                <p:cNvPr id="31" name="テキスト ボックス 30">
                  <a:extLst>
                    <a:ext uri="{FF2B5EF4-FFF2-40B4-BE49-F238E27FC236}">
                      <a16:creationId xmlns:a16="http://schemas.microsoft.com/office/drawing/2014/main" id="{57289BB7-3614-155D-99CC-CF83ABBB4EFC}"/>
                    </a:ext>
                  </a:extLst>
                </p:cNvPr>
                <p:cNvSpPr txBox="1"/>
                <p:nvPr/>
              </p:nvSpPr>
              <p:spPr>
                <a:xfrm>
                  <a:off x="1675680" y="3779981"/>
                  <a:ext cx="9215730" cy="159077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2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𝑥＋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3y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＋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7=0  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      ②　　</a:t>
                  </a:r>
                  <a:endParaRPr lang="ja-JP" altLang="en-US" sz="800"/>
                </a:p>
              </p:txBody>
            </p:sp>
          </p:grpSp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A6B67A3D-8896-A7F1-CA5A-972F931B925C}"/>
                  </a:ext>
                </a:extLst>
              </p:cNvPr>
              <p:cNvSpPr txBox="1"/>
              <p:nvPr/>
            </p:nvSpPr>
            <p:spPr>
              <a:xfrm>
                <a:off x="8651875" y="2547914"/>
                <a:ext cx="819977" cy="572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……</a:t>
                </a:r>
                <a:endParaRPr kumimoji="1" lang="ja-JP" altLang="en-US" sz="1200"/>
              </a:p>
            </p:txBody>
          </p:sp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52C188F1-CED0-66F4-4245-35E572CE1FBD}"/>
                  </a:ext>
                </a:extLst>
              </p:cNvPr>
              <p:cNvSpPr txBox="1"/>
              <p:nvPr/>
            </p:nvSpPr>
            <p:spPr>
              <a:xfrm>
                <a:off x="8651875" y="3977607"/>
                <a:ext cx="819977" cy="572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……</a:t>
                </a:r>
                <a:endParaRPr kumimoji="1" lang="ja-JP" altLang="en-US" sz="1200"/>
              </a:p>
            </p:txBody>
          </p:sp>
        </p:grpSp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9768D1BA-3F96-EEE1-9377-1790588D6C6C}"/>
                </a:ext>
              </a:extLst>
            </p:cNvPr>
            <p:cNvSpPr/>
            <p:nvPr/>
          </p:nvSpPr>
          <p:spPr>
            <a:xfrm>
              <a:off x="232440" y="179329"/>
              <a:ext cx="4641944" cy="1457199"/>
            </a:xfrm>
            <a:prstGeom prst="rect">
              <a:avLst/>
            </a:prstGeom>
            <a:noFill/>
            <a:ln w="57150"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A9BB8F4-A58F-D14F-5C81-8EC93256E246}"/>
              </a:ext>
            </a:extLst>
          </p:cNvPr>
          <p:cNvSpPr/>
          <p:nvPr/>
        </p:nvSpPr>
        <p:spPr>
          <a:xfrm>
            <a:off x="3726210" y="2874035"/>
            <a:ext cx="1447800" cy="1034676"/>
          </a:xfrm>
          <a:prstGeom prst="rect">
            <a:avLst/>
          </a:prstGeom>
          <a:noFill/>
          <a:ln w="57150">
            <a:solidFill>
              <a:srgbClr val="FF858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0C91331-BDD6-7DE5-A87E-B2550A03E1A1}"/>
              </a:ext>
            </a:extLst>
          </p:cNvPr>
          <p:cNvSpPr/>
          <p:nvPr/>
        </p:nvSpPr>
        <p:spPr>
          <a:xfrm>
            <a:off x="3749647" y="4233822"/>
            <a:ext cx="1447800" cy="1022655"/>
          </a:xfrm>
          <a:prstGeom prst="rect">
            <a:avLst/>
          </a:prstGeom>
          <a:noFill/>
          <a:ln w="57150">
            <a:solidFill>
              <a:srgbClr val="FF858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5E159FE-18A5-5699-E9F5-F292814997E0}"/>
              </a:ext>
            </a:extLst>
          </p:cNvPr>
          <p:cNvSpPr txBox="1"/>
          <p:nvPr/>
        </p:nvSpPr>
        <p:spPr>
          <a:xfrm>
            <a:off x="2032107" y="4109902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>
                <a:solidFill>
                  <a:srgbClr val="FF0000"/>
                </a:solidFill>
              </a:rPr>
              <a:t>－</a:t>
            </a:r>
          </a:p>
        </p:txBody>
      </p:sp>
    </p:spTree>
    <p:extLst>
      <p:ext uri="{BB962C8B-B14F-4D97-AF65-F5344CB8AC3E}">
        <p14:creationId xmlns:p14="http://schemas.microsoft.com/office/powerpoint/2010/main" val="40801737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4FE9263-341D-87AA-C8F8-F3C3B0E5B06C}"/>
              </a:ext>
            </a:extLst>
          </p:cNvPr>
          <p:cNvSpPr txBox="1"/>
          <p:nvPr/>
        </p:nvSpPr>
        <p:spPr>
          <a:xfrm>
            <a:off x="1163808" y="2565381"/>
            <a:ext cx="753732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500" dirty="0"/>
              <a:t>)</a:t>
            </a:r>
            <a:endParaRPr kumimoji="1" lang="ja-JP" altLang="en-US" sz="11500"/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24F6AC12-1558-DCFA-0605-4ECCEFE222B1}"/>
              </a:ext>
            </a:extLst>
          </p:cNvPr>
          <p:cNvCxnSpPr>
            <a:cxnSpLocks/>
          </p:cNvCxnSpPr>
          <p:nvPr/>
        </p:nvCxnSpPr>
        <p:spPr>
          <a:xfrm>
            <a:off x="240184" y="4249231"/>
            <a:ext cx="11557525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DAD8444-9C05-D834-F164-645DD61AB437}"/>
              </a:ext>
            </a:extLst>
          </p:cNvPr>
          <p:cNvSpPr txBox="1"/>
          <p:nvPr/>
        </p:nvSpPr>
        <p:spPr>
          <a:xfrm>
            <a:off x="13186" y="2572793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>
                <a:solidFill>
                  <a:srgbClr val="FF0000"/>
                </a:solidFill>
              </a:rPr>
              <a:t>－</a:t>
            </a: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AD1D3281-ED8D-B57B-1B00-1A6C7EE0D6F8}"/>
              </a:ext>
            </a:extLst>
          </p:cNvPr>
          <p:cNvGrpSpPr/>
          <p:nvPr/>
        </p:nvGrpSpPr>
        <p:grpSpPr>
          <a:xfrm>
            <a:off x="1829270" y="1901806"/>
            <a:ext cx="9371644" cy="2524911"/>
            <a:chOff x="1655554" y="2458172"/>
            <a:chExt cx="9215730" cy="2448222"/>
          </a:xfrm>
        </p:grpSpPr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B7D2BB9A-5822-106D-6E36-5BB4F374571D}"/>
                </a:ext>
              </a:extLst>
            </p:cNvPr>
            <p:cNvSpPr txBox="1"/>
            <p:nvPr/>
          </p:nvSpPr>
          <p:spPr>
            <a:xfrm>
              <a:off x="1655554" y="2458172"/>
              <a:ext cx="9215730" cy="152198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9600" dirty="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6</a:t>
              </a:r>
              <a:r>
                <a:rPr lang="ja-JP" altLang="en-US" sz="9600" dirty="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𝑥</a:t>
              </a:r>
              <a:r>
                <a:rPr lang="ja-JP" altLang="en-US" sz="9600" dirty="0">
                  <a:latin typeface="Cambria Math" panose="02040503050406030204" pitchFamily="18" charset="0"/>
                  <a:ea typeface="メイリオ" panose="020B0604030504040204" pitchFamily="50" charset="-128"/>
                </a:rPr>
                <a:t>－</a:t>
              </a:r>
              <a:r>
                <a:rPr lang="en-US" altLang="ja-JP" sz="9600" dirty="0">
                  <a:latin typeface="Cambria Math" panose="02040503050406030204" pitchFamily="18" charset="0"/>
                  <a:ea typeface="メイリオ" panose="020B0604030504040204" pitchFamily="50" charset="-128"/>
                </a:rPr>
                <a:t>14y</a:t>
              </a:r>
              <a:r>
                <a:rPr lang="ja-JP" altLang="en-US" sz="9600" dirty="0">
                  <a:latin typeface="Cambria Math" panose="02040503050406030204" pitchFamily="18" charset="0"/>
                  <a:ea typeface="メイリオ" panose="020B0604030504040204" pitchFamily="50" charset="-128"/>
                </a:rPr>
                <a:t>－  </a:t>
              </a:r>
              <a:r>
                <a:rPr lang="en-US" altLang="ja-JP" sz="9600" dirty="0">
                  <a:latin typeface="Cambria Math" panose="02040503050406030204" pitchFamily="18" charset="0"/>
                  <a:ea typeface="メイリオ" panose="020B0604030504040204" pitchFamily="50" charset="-128"/>
                </a:rPr>
                <a:t>2 = 0</a:t>
              </a:r>
              <a:endParaRPr lang="ja-JP" altLang="en-US" dirty="0"/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B75EF007-AE27-6122-E365-FB90C05841AC}"/>
                </a:ext>
              </a:extLst>
            </p:cNvPr>
            <p:cNvSpPr txBox="1"/>
            <p:nvPr/>
          </p:nvSpPr>
          <p:spPr>
            <a:xfrm>
              <a:off x="1655554" y="3336734"/>
              <a:ext cx="9215730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9600" dirty="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6</a:t>
              </a:r>
              <a:r>
                <a:rPr lang="ja-JP" altLang="en-US" sz="9600" dirty="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𝑥</a:t>
              </a:r>
              <a:r>
                <a:rPr lang="ja-JP" altLang="en-US" sz="9600" dirty="0">
                  <a:latin typeface="Cambria Math" panose="02040503050406030204" pitchFamily="18" charset="0"/>
                  <a:ea typeface="メイリオ" panose="020B0604030504040204" pitchFamily="50" charset="-128"/>
                </a:rPr>
                <a:t>＋  </a:t>
              </a:r>
              <a:r>
                <a:rPr lang="en-US" altLang="ja-JP" sz="9600" dirty="0">
                  <a:latin typeface="Cambria Math" panose="02040503050406030204" pitchFamily="18" charset="0"/>
                  <a:ea typeface="メイリオ" panose="020B0604030504040204" pitchFamily="50" charset="-128"/>
                </a:rPr>
                <a:t>9y</a:t>
              </a:r>
              <a:r>
                <a:rPr lang="ja-JP" altLang="en-US" sz="9600" dirty="0">
                  <a:latin typeface="Cambria Math" panose="02040503050406030204" pitchFamily="18" charset="0"/>
                  <a:ea typeface="メイリオ" panose="020B0604030504040204" pitchFamily="50" charset="-128"/>
                </a:rPr>
                <a:t>＋</a:t>
              </a:r>
              <a:r>
                <a:rPr lang="en-US" altLang="ja-JP" sz="9600" dirty="0">
                  <a:latin typeface="Cambria Math" panose="02040503050406030204" pitchFamily="18" charset="0"/>
                  <a:ea typeface="メイリオ" panose="020B0604030504040204" pitchFamily="50" charset="-128"/>
                </a:rPr>
                <a:t>21 = 0</a:t>
              </a:r>
              <a:r>
                <a:rPr lang="ja-JP" altLang="en-US" sz="9600" dirty="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　　</a:t>
              </a:r>
              <a:endParaRPr lang="ja-JP" alt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28F8350E-34D7-E2A4-BD76-5E4833256DE2}"/>
              </a:ext>
            </a:extLst>
          </p:cNvPr>
          <p:cNvGrpSpPr/>
          <p:nvPr/>
        </p:nvGrpSpPr>
        <p:grpSpPr>
          <a:xfrm>
            <a:off x="9933948" y="134690"/>
            <a:ext cx="2132479" cy="934565"/>
            <a:chOff x="9037651" y="141569"/>
            <a:chExt cx="3131366" cy="1325563"/>
          </a:xfrm>
        </p:grpSpPr>
        <p:sp>
          <p:nvSpPr>
            <p:cNvPr id="3" name="タイトル 1">
              <a:extLst>
                <a:ext uri="{FF2B5EF4-FFF2-40B4-BE49-F238E27FC236}">
                  <a16:creationId xmlns:a16="http://schemas.microsoft.com/office/drawing/2014/main" id="{65513B73-9608-7A47-A754-CBBCF4769438}"/>
                </a:ext>
              </a:extLst>
            </p:cNvPr>
            <p:cNvSpPr txBox="1">
              <a:spLocks/>
            </p:cNvSpPr>
            <p:nvPr/>
          </p:nvSpPr>
          <p:spPr>
            <a:xfrm>
              <a:off x="9037651" y="141569"/>
              <a:ext cx="3131366" cy="132556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ja-JP" altLang="en-US" sz="4000" b="1">
                  <a:solidFill>
                    <a:srgbClr val="FFFF00"/>
                  </a:solidFill>
                </a:rPr>
                <a:t>　</a:t>
              </a:r>
            </a:p>
          </p:txBody>
        </p:sp>
        <p:sp>
          <p:nvSpPr>
            <p:cNvPr id="4" name="コンテンツ プレースホルダー 2">
              <a:extLst>
                <a:ext uri="{FF2B5EF4-FFF2-40B4-BE49-F238E27FC236}">
                  <a16:creationId xmlns:a16="http://schemas.microsoft.com/office/drawing/2014/main" id="{63C857DF-2C82-6F1D-8A54-2D141CEE03A6}"/>
                </a:ext>
              </a:extLst>
            </p:cNvPr>
            <p:cNvSpPr txBox="1">
              <a:spLocks/>
            </p:cNvSpPr>
            <p:nvPr/>
          </p:nvSpPr>
          <p:spPr>
            <a:xfrm>
              <a:off x="9037651" y="358651"/>
              <a:ext cx="3131366" cy="1061258"/>
            </a:xfrm>
            <a:prstGeom prst="rect">
              <a:avLst/>
            </a:prstGeom>
          </p:spPr>
          <p:txBody>
            <a:bodyPr>
              <a:normAutofit fontScale="85000" lnSpcReduction="2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Font typeface="Arial" panose="020B0604020202020204" pitchFamily="34" charset="0"/>
                <a:buNone/>
              </a:pPr>
              <a:r>
                <a:rPr lang="ja-JP" altLang="en-US" sz="4200">
                  <a:solidFill>
                    <a:srgbClr val="FFFF00"/>
                  </a:solidFill>
                </a:rPr>
                <a:t>問</a:t>
              </a:r>
              <a:r>
                <a:rPr lang="en-US" altLang="ja-JP" sz="4200" dirty="0">
                  <a:solidFill>
                    <a:srgbClr val="FFFF00"/>
                  </a:solidFill>
                </a:rPr>
                <a:t>3</a:t>
              </a:r>
              <a:r>
                <a:rPr lang="ja-JP" altLang="en-US" sz="4200">
                  <a:solidFill>
                    <a:srgbClr val="FFFF00"/>
                  </a:solidFill>
                </a:rPr>
                <a:t>解答</a:t>
              </a:r>
              <a:r>
                <a:rPr lang="ja-JP" altLang="en-US" sz="6000">
                  <a:solidFill>
                    <a:srgbClr val="FFFF00"/>
                  </a:solidFill>
                </a:rPr>
                <a:t>　</a:t>
              </a:r>
            </a:p>
          </p:txBody>
        </p:sp>
      </p:grpSp>
      <p:sp>
        <p:nvSpPr>
          <p:cNvPr id="5" name="タイトル 1">
            <a:extLst>
              <a:ext uri="{FF2B5EF4-FFF2-40B4-BE49-F238E27FC236}">
                <a16:creationId xmlns:a16="http://schemas.microsoft.com/office/drawing/2014/main" id="{F47AC4FC-0442-91C8-5B77-B1F1753526C0}"/>
              </a:ext>
            </a:extLst>
          </p:cNvPr>
          <p:cNvSpPr txBox="1">
            <a:spLocks/>
          </p:cNvSpPr>
          <p:nvPr/>
        </p:nvSpPr>
        <p:spPr>
          <a:xfrm>
            <a:off x="105078" y="1532452"/>
            <a:ext cx="11811699" cy="132556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係数の絶対値を合わせた式を計算すると文字</a:t>
            </a:r>
            <a:r>
              <a:rPr lang="ja-JP" altLang="en-US" u="sng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を消去することができる。</a:t>
            </a:r>
            <a:endParaRPr lang="ja-JP" altLang="en-US" sz="280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D19997C-E69D-7EE6-D426-4C651CC1C5D1}"/>
              </a:ext>
            </a:extLst>
          </p:cNvPr>
          <p:cNvSpPr txBox="1"/>
          <p:nvPr/>
        </p:nvSpPr>
        <p:spPr>
          <a:xfrm>
            <a:off x="2701047" y="4111338"/>
            <a:ext cx="92157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 －</a:t>
            </a:r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23y</a:t>
            </a:r>
            <a:r>
              <a:rPr lang="ja-JP" altLang="en-US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－</a:t>
            </a:r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23</a:t>
            </a:r>
            <a:r>
              <a:rPr lang="ja-JP" altLang="en-US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＝ </a:t>
            </a:r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0   </a:t>
            </a:r>
            <a:endParaRPr lang="ja-JP" altLang="en-US" dirty="0"/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942927DD-F54C-CD88-A3EB-7361C14FDA5F}"/>
              </a:ext>
            </a:extLst>
          </p:cNvPr>
          <p:cNvGrpSpPr/>
          <p:nvPr/>
        </p:nvGrpSpPr>
        <p:grpSpPr>
          <a:xfrm>
            <a:off x="125572" y="134690"/>
            <a:ext cx="5970427" cy="1457199"/>
            <a:chOff x="232440" y="179329"/>
            <a:chExt cx="4665146" cy="1457199"/>
          </a:xfrm>
        </p:grpSpPr>
        <p:grpSp>
          <p:nvGrpSpPr>
            <p:cNvPr id="23" name="グループ化 22">
              <a:extLst>
                <a:ext uri="{FF2B5EF4-FFF2-40B4-BE49-F238E27FC236}">
                  <a16:creationId xmlns:a16="http://schemas.microsoft.com/office/drawing/2014/main" id="{FC4AC903-8610-1093-2E0F-0DD83EF342E7}"/>
                </a:ext>
              </a:extLst>
            </p:cNvPr>
            <p:cNvGrpSpPr/>
            <p:nvPr/>
          </p:nvGrpSpPr>
          <p:grpSpPr>
            <a:xfrm>
              <a:off x="315030" y="208338"/>
              <a:ext cx="4582556" cy="1409394"/>
              <a:chOff x="1683566" y="2145228"/>
              <a:chExt cx="9765484" cy="2913839"/>
            </a:xfrm>
          </p:grpSpPr>
          <p:sp>
            <p:nvSpPr>
              <p:cNvPr id="25" name="左中かっこ 24">
                <a:extLst>
                  <a:ext uri="{FF2B5EF4-FFF2-40B4-BE49-F238E27FC236}">
                    <a16:creationId xmlns:a16="http://schemas.microsoft.com/office/drawing/2014/main" id="{2AF27723-0B49-98E8-1786-040CA0FA5A1D}"/>
                  </a:ext>
                </a:extLst>
              </p:cNvPr>
              <p:cNvSpPr/>
              <p:nvPr/>
            </p:nvSpPr>
            <p:spPr>
              <a:xfrm>
                <a:off x="1683566" y="2409772"/>
                <a:ext cx="483079" cy="2363638"/>
              </a:xfrm>
              <a:prstGeom prst="leftBrac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800"/>
              </a:p>
            </p:txBody>
          </p:sp>
          <p:grpSp>
            <p:nvGrpSpPr>
              <p:cNvPr id="26" name="グループ化 25">
                <a:extLst>
                  <a:ext uri="{FF2B5EF4-FFF2-40B4-BE49-F238E27FC236}">
                    <a16:creationId xmlns:a16="http://schemas.microsoft.com/office/drawing/2014/main" id="{32645C7D-05CE-15E6-FF59-C098B22F3FAD}"/>
                  </a:ext>
                </a:extLst>
              </p:cNvPr>
              <p:cNvGrpSpPr/>
              <p:nvPr/>
            </p:nvGrpSpPr>
            <p:grpSpPr>
              <a:xfrm>
                <a:off x="2166645" y="2145228"/>
                <a:ext cx="9282405" cy="2913839"/>
                <a:chOff x="1675680" y="2456916"/>
                <a:chExt cx="9282405" cy="2913839"/>
              </a:xfrm>
            </p:grpSpPr>
            <p:sp>
              <p:nvSpPr>
                <p:cNvPr id="29" name="テキスト ボックス 28">
                  <a:extLst>
                    <a:ext uri="{FF2B5EF4-FFF2-40B4-BE49-F238E27FC236}">
                      <a16:creationId xmlns:a16="http://schemas.microsoft.com/office/drawing/2014/main" id="{22EA88CA-F40E-909D-068A-091BB934A46D}"/>
                    </a:ext>
                  </a:extLst>
                </p:cNvPr>
                <p:cNvSpPr txBox="1"/>
                <p:nvPr/>
              </p:nvSpPr>
              <p:spPr>
                <a:xfrm>
                  <a:off x="1742355" y="2456916"/>
                  <a:ext cx="9215730" cy="159077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3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𝑥－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7y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－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1=0   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　①</a:t>
                  </a:r>
                  <a:endParaRPr lang="ja-JP" altLang="en-US" sz="800"/>
                </a:p>
              </p:txBody>
            </p:sp>
            <p:sp>
              <p:nvSpPr>
                <p:cNvPr id="30" name="テキスト ボックス 29">
                  <a:extLst>
                    <a:ext uri="{FF2B5EF4-FFF2-40B4-BE49-F238E27FC236}">
                      <a16:creationId xmlns:a16="http://schemas.microsoft.com/office/drawing/2014/main" id="{DDBBEE78-265A-3CB6-DF20-C6402E84A638}"/>
                    </a:ext>
                  </a:extLst>
                </p:cNvPr>
                <p:cNvSpPr txBox="1"/>
                <p:nvPr/>
              </p:nvSpPr>
              <p:spPr>
                <a:xfrm>
                  <a:off x="1675680" y="3779981"/>
                  <a:ext cx="9215730" cy="159077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2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𝑥＋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3y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＋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7=0  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      ②　　</a:t>
                  </a:r>
                  <a:endParaRPr lang="ja-JP" altLang="en-US" sz="800"/>
                </a:p>
              </p:txBody>
            </p:sp>
          </p:grpSp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74F10FBE-A4E5-1B99-5BA1-008F01881300}"/>
                  </a:ext>
                </a:extLst>
              </p:cNvPr>
              <p:cNvSpPr txBox="1"/>
              <p:nvPr/>
            </p:nvSpPr>
            <p:spPr>
              <a:xfrm>
                <a:off x="8651875" y="2547914"/>
                <a:ext cx="819977" cy="572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……</a:t>
                </a:r>
                <a:endParaRPr kumimoji="1" lang="ja-JP" altLang="en-US" sz="1200"/>
              </a:p>
            </p:txBody>
          </p:sp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C3564ED9-D448-C8DA-E5F1-09A1CD963DA5}"/>
                  </a:ext>
                </a:extLst>
              </p:cNvPr>
              <p:cNvSpPr txBox="1"/>
              <p:nvPr/>
            </p:nvSpPr>
            <p:spPr>
              <a:xfrm>
                <a:off x="8651875" y="3977607"/>
                <a:ext cx="819977" cy="572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……</a:t>
                </a:r>
                <a:endParaRPr kumimoji="1" lang="ja-JP" altLang="en-US" sz="1200"/>
              </a:p>
            </p:txBody>
          </p:sp>
        </p:grp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1BEF7196-D639-98B9-6DEA-5FD2DA2635D3}"/>
                </a:ext>
              </a:extLst>
            </p:cNvPr>
            <p:cNvSpPr/>
            <p:nvPr/>
          </p:nvSpPr>
          <p:spPr>
            <a:xfrm>
              <a:off x="232440" y="179329"/>
              <a:ext cx="4641944" cy="1457199"/>
            </a:xfrm>
            <a:prstGeom prst="rect">
              <a:avLst/>
            </a:prstGeom>
            <a:noFill/>
            <a:ln w="57150"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9C8C05D-9D61-C6BA-669C-82B2ED7F12F1}"/>
              </a:ext>
            </a:extLst>
          </p:cNvPr>
          <p:cNvSpPr/>
          <p:nvPr/>
        </p:nvSpPr>
        <p:spPr>
          <a:xfrm>
            <a:off x="1880965" y="2212965"/>
            <a:ext cx="1447800" cy="839242"/>
          </a:xfrm>
          <a:prstGeom prst="rect">
            <a:avLst/>
          </a:prstGeom>
          <a:noFill/>
          <a:ln w="57150">
            <a:solidFill>
              <a:srgbClr val="FF858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5EA6DA67-D7E3-DA20-6D03-7C15F16ECECF}"/>
              </a:ext>
            </a:extLst>
          </p:cNvPr>
          <p:cNvSpPr/>
          <p:nvPr/>
        </p:nvSpPr>
        <p:spPr>
          <a:xfrm>
            <a:off x="1880913" y="3059619"/>
            <a:ext cx="1447800" cy="906082"/>
          </a:xfrm>
          <a:prstGeom prst="rect">
            <a:avLst/>
          </a:prstGeom>
          <a:noFill/>
          <a:ln w="57150">
            <a:solidFill>
              <a:srgbClr val="FF858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33F870F-58BF-E214-D5DE-56EA189CD9BF}"/>
              </a:ext>
            </a:extLst>
          </p:cNvPr>
          <p:cNvSpPr txBox="1"/>
          <p:nvPr/>
        </p:nvSpPr>
        <p:spPr>
          <a:xfrm>
            <a:off x="5165549" y="5127268"/>
            <a:ext cx="777966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 y</a:t>
            </a:r>
            <a:r>
              <a:rPr lang="ja-JP" altLang="en-US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          ＝−１</a:t>
            </a:r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 </a:t>
            </a:r>
            <a:r>
              <a:rPr lang="en-US" altLang="ja-JP" sz="9600" dirty="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 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018707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012A12D-3D54-D14B-D4E1-3E8029BB054F}"/>
              </a:ext>
            </a:extLst>
          </p:cNvPr>
          <p:cNvSpPr txBox="1"/>
          <p:nvPr/>
        </p:nvSpPr>
        <p:spPr>
          <a:xfrm>
            <a:off x="626064" y="2014334"/>
            <a:ext cx="1133070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8000">
                <a:latin typeface="Cambria Math" panose="02040503050406030204" pitchFamily="18" charset="0"/>
                <a:ea typeface="メイリオ" panose="020B0604030504040204" pitchFamily="50" charset="-128"/>
              </a:rPr>
              <a:t>3</a:t>
            </a:r>
            <a:r>
              <a:rPr lang="ja-JP" altLang="en-US" sz="8000">
                <a:latin typeface="Cambria Math" panose="02040503050406030204" pitchFamily="18" charset="0"/>
                <a:ea typeface="メイリオ" panose="020B0604030504040204" pitchFamily="50" charset="-128"/>
              </a:rPr>
              <a:t>𝑥－</a:t>
            </a:r>
            <a:r>
              <a:rPr lang="en-US" altLang="ja-JP" sz="8000" dirty="0">
                <a:latin typeface="Cambria Math" panose="02040503050406030204" pitchFamily="18" charset="0"/>
                <a:ea typeface="メイリオ" panose="020B0604030504040204" pitchFamily="50" charset="-128"/>
              </a:rPr>
              <a:t>7×(</a:t>
            </a:r>
            <a:r>
              <a:rPr lang="ja-JP" altLang="en-US" sz="80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－１</a:t>
            </a:r>
            <a:r>
              <a:rPr lang="en-US" altLang="ja-JP" sz="8000" dirty="0">
                <a:latin typeface="Cambria Math" panose="02040503050406030204" pitchFamily="18" charset="0"/>
                <a:ea typeface="メイリオ" panose="020B0604030504040204" pitchFamily="50" charset="-128"/>
              </a:rPr>
              <a:t>)</a:t>
            </a:r>
            <a:r>
              <a:rPr lang="ja-JP" altLang="en-US" sz="8000">
                <a:latin typeface="Cambria Math" panose="02040503050406030204" pitchFamily="18" charset="0"/>
                <a:ea typeface="メイリオ" panose="020B0604030504040204" pitchFamily="50" charset="-128"/>
              </a:rPr>
              <a:t>－</a:t>
            </a:r>
            <a:r>
              <a:rPr lang="en-US" altLang="ja-JP" sz="8000" dirty="0">
                <a:latin typeface="Cambria Math" panose="02040503050406030204" pitchFamily="18" charset="0"/>
                <a:ea typeface="メイリオ" panose="020B0604030504040204" pitchFamily="50" charset="-128"/>
              </a:rPr>
              <a:t>1 = 0</a:t>
            </a:r>
            <a:endParaRPr lang="ja-JP" altLang="en-US" sz="8000"/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0995507A-96C2-FC5F-2A4A-A436AE22D74E}"/>
              </a:ext>
            </a:extLst>
          </p:cNvPr>
          <p:cNvSpPr txBox="1">
            <a:spLocks/>
          </p:cNvSpPr>
          <p:nvPr/>
        </p:nvSpPr>
        <p:spPr>
          <a:xfrm>
            <a:off x="-1" y="1554472"/>
            <a:ext cx="6255945" cy="132556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>
                <a:latin typeface="Cambria Math" panose="02040503050406030204" pitchFamily="18" charset="0"/>
                <a:ea typeface="メイリオ" panose="020B0604030504040204" pitchFamily="50" charset="-128"/>
              </a:rPr>
              <a:t>①に</a:t>
            </a:r>
            <a:r>
              <a:rPr lang="en-US" altLang="ja-JP" sz="4000" dirty="0">
                <a:latin typeface="Cambria Math" panose="02040503050406030204" pitchFamily="18" charset="0"/>
                <a:ea typeface="メイリオ" panose="020B0604030504040204" pitchFamily="50" charset="-128"/>
              </a:rPr>
              <a:t>y</a:t>
            </a:r>
            <a:r>
              <a:rPr lang="ja-JP" altLang="en-US" sz="2800" dirty="0">
                <a:latin typeface="Cambria Math" panose="02040503050406030204" pitchFamily="18" charset="0"/>
                <a:ea typeface="メイリオ" panose="020B0604030504040204" pitchFamily="50" charset="-128"/>
              </a:rPr>
              <a:t>＝</a:t>
            </a:r>
            <a:r>
              <a:rPr lang="ja-JP" altLang="en-US" sz="2800" u="sng" dirty="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－</a:t>
            </a:r>
            <a:r>
              <a:rPr lang="en-US" altLang="ja-JP" sz="2800" u="sng" dirty="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1</a:t>
            </a:r>
            <a:r>
              <a:rPr lang="ja-JP" altLang="en-US" sz="2800" dirty="0">
                <a:latin typeface="Cambria Math" panose="02040503050406030204" pitchFamily="18" charset="0"/>
                <a:ea typeface="メイリオ" panose="020B0604030504040204" pitchFamily="50" charset="-128"/>
              </a:rPr>
              <a:t>を代入して</a:t>
            </a:r>
            <a:r>
              <a:rPr lang="ja-JP" altLang="en-US" dirty="0"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2800" dirty="0">
                <a:latin typeface="Cambria Math" panose="02040503050406030204" pitchFamily="18" charset="0"/>
                <a:ea typeface="メイリオ" panose="020B0604030504040204" pitchFamily="50" charset="-128"/>
              </a:rPr>
              <a:t>を求める。</a:t>
            </a:r>
            <a:endParaRPr lang="ja-JP" altLang="en-US" sz="2800" dirty="0"/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A9E41B6A-9C9C-94D6-20AB-678BD6F2C866}"/>
              </a:ext>
            </a:extLst>
          </p:cNvPr>
          <p:cNvGrpSpPr/>
          <p:nvPr/>
        </p:nvGrpSpPr>
        <p:grpSpPr>
          <a:xfrm>
            <a:off x="9933948" y="134690"/>
            <a:ext cx="2132479" cy="934565"/>
            <a:chOff x="9933948" y="134690"/>
            <a:chExt cx="2132479" cy="934565"/>
          </a:xfrm>
        </p:grpSpPr>
        <p:sp>
          <p:nvSpPr>
            <p:cNvPr id="9" name="タイトル 1">
              <a:extLst>
                <a:ext uri="{FF2B5EF4-FFF2-40B4-BE49-F238E27FC236}">
                  <a16:creationId xmlns:a16="http://schemas.microsoft.com/office/drawing/2014/main" id="{ADF81B75-F426-E662-2A9E-46225422EC1C}"/>
                </a:ext>
              </a:extLst>
            </p:cNvPr>
            <p:cNvSpPr txBox="1">
              <a:spLocks/>
            </p:cNvSpPr>
            <p:nvPr/>
          </p:nvSpPr>
          <p:spPr>
            <a:xfrm>
              <a:off x="9933948" y="134690"/>
              <a:ext cx="2132479" cy="93456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ja-JP" altLang="en-US" sz="4000" b="1">
                  <a:solidFill>
                    <a:srgbClr val="FFFF00"/>
                  </a:solidFill>
                </a:rPr>
                <a:t>　</a:t>
              </a:r>
            </a:p>
          </p:txBody>
        </p:sp>
        <p:sp>
          <p:nvSpPr>
            <p:cNvPr id="10" name="コンテンツ プレースホルダー 2">
              <a:extLst>
                <a:ext uri="{FF2B5EF4-FFF2-40B4-BE49-F238E27FC236}">
                  <a16:creationId xmlns:a16="http://schemas.microsoft.com/office/drawing/2014/main" id="{9C0FBF09-5A52-92F8-BCBD-8331F3AC19A0}"/>
                </a:ext>
              </a:extLst>
            </p:cNvPr>
            <p:cNvSpPr txBox="1">
              <a:spLocks/>
            </p:cNvSpPr>
            <p:nvPr/>
          </p:nvSpPr>
          <p:spPr>
            <a:xfrm>
              <a:off x="9933948" y="287740"/>
              <a:ext cx="2132479" cy="748221"/>
            </a:xfrm>
            <a:prstGeom prst="rect">
              <a:avLst/>
            </a:prstGeom>
          </p:spPr>
          <p:txBody>
            <a:bodyPr>
              <a:normAutofit fontScale="85000" lnSpcReduction="2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Font typeface="Arial" panose="020B0604020202020204" pitchFamily="34" charset="0"/>
                <a:buNone/>
              </a:pPr>
              <a:r>
                <a:rPr lang="ja-JP" altLang="en-US" sz="4200">
                  <a:solidFill>
                    <a:srgbClr val="FFFF00"/>
                  </a:solidFill>
                </a:rPr>
                <a:t>問</a:t>
              </a:r>
              <a:r>
                <a:rPr lang="en-US" altLang="ja-JP" sz="4200" dirty="0">
                  <a:solidFill>
                    <a:srgbClr val="FFFF00"/>
                  </a:solidFill>
                </a:rPr>
                <a:t>3</a:t>
              </a:r>
              <a:r>
                <a:rPr lang="ja-JP" altLang="en-US" sz="4200">
                  <a:solidFill>
                    <a:srgbClr val="FFFF00"/>
                  </a:solidFill>
                </a:rPr>
                <a:t>解答</a:t>
              </a:r>
              <a:r>
                <a:rPr lang="ja-JP" altLang="en-US" sz="6000">
                  <a:solidFill>
                    <a:srgbClr val="FFFF00"/>
                  </a:solidFill>
                </a:rPr>
                <a:t>　</a:t>
              </a:r>
            </a:p>
          </p:txBody>
        </p: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2AF661FA-4F62-5DCD-23E0-889069874507}"/>
              </a:ext>
            </a:extLst>
          </p:cNvPr>
          <p:cNvGrpSpPr/>
          <p:nvPr/>
        </p:nvGrpSpPr>
        <p:grpSpPr>
          <a:xfrm>
            <a:off x="125572" y="134690"/>
            <a:ext cx="5970427" cy="1457199"/>
            <a:chOff x="232440" y="179329"/>
            <a:chExt cx="4665146" cy="1457199"/>
          </a:xfrm>
        </p:grpSpPr>
        <p:grpSp>
          <p:nvGrpSpPr>
            <p:cNvPr id="17" name="グループ化 16">
              <a:extLst>
                <a:ext uri="{FF2B5EF4-FFF2-40B4-BE49-F238E27FC236}">
                  <a16:creationId xmlns:a16="http://schemas.microsoft.com/office/drawing/2014/main" id="{2B815341-E8D1-026B-5109-F7DDA115037E}"/>
                </a:ext>
              </a:extLst>
            </p:cNvPr>
            <p:cNvGrpSpPr/>
            <p:nvPr/>
          </p:nvGrpSpPr>
          <p:grpSpPr>
            <a:xfrm>
              <a:off x="315030" y="208338"/>
              <a:ext cx="4582556" cy="1409394"/>
              <a:chOff x="1683566" y="2145228"/>
              <a:chExt cx="9765484" cy="2913839"/>
            </a:xfrm>
          </p:grpSpPr>
          <p:sp>
            <p:nvSpPr>
              <p:cNvPr id="19" name="左中かっこ 18">
                <a:extLst>
                  <a:ext uri="{FF2B5EF4-FFF2-40B4-BE49-F238E27FC236}">
                    <a16:creationId xmlns:a16="http://schemas.microsoft.com/office/drawing/2014/main" id="{A08BFA35-3F7E-033C-E475-5E2EC5C8739B}"/>
                  </a:ext>
                </a:extLst>
              </p:cNvPr>
              <p:cNvSpPr/>
              <p:nvPr/>
            </p:nvSpPr>
            <p:spPr>
              <a:xfrm>
                <a:off x="1683566" y="2409772"/>
                <a:ext cx="483079" cy="2363638"/>
              </a:xfrm>
              <a:prstGeom prst="leftBrac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800"/>
              </a:p>
            </p:txBody>
          </p:sp>
          <p:grpSp>
            <p:nvGrpSpPr>
              <p:cNvPr id="20" name="グループ化 19">
                <a:extLst>
                  <a:ext uri="{FF2B5EF4-FFF2-40B4-BE49-F238E27FC236}">
                    <a16:creationId xmlns:a16="http://schemas.microsoft.com/office/drawing/2014/main" id="{6C7E328D-D939-F256-A10D-5D27AE95DEF7}"/>
                  </a:ext>
                </a:extLst>
              </p:cNvPr>
              <p:cNvGrpSpPr/>
              <p:nvPr/>
            </p:nvGrpSpPr>
            <p:grpSpPr>
              <a:xfrm>
                <a:off x="2166645" y="2145228"/>
                <a:ext cx="9282405" cy="2913839"/>
                <a:chOff x="1675680" y="2456916"/>
                <a:chExt cx="9282405" cy="2913839"/>
              </a:xfrm>
            </p:grpSpPr>
            <p:sp>
              <p:nvSpPr>
                <p:cNvPr id="23" name="テキスト ボックス 22">
                  <a:extLst>
                    <a:ext uri="{FF2B5EF4-FFF2-40B4-BE49-F238E27FC236}">
                      <a16:creationId xmlns:a16="http://schemas.microsoft.com/office/drawing/2014/main" id="{F0331AE9-7998-96F6-E791-6DFB15686429}"/>
                    </a:ext>
                  </a:extLst>
                </p:cNvPr>
                <p:cNvSpPr txBox="1"/>
                <p:nvPr/>
              </p:nvSpPr>
              <p:spPr>
                <a:xfrm>
                  <a:off x="1742355" y="2456916"/>
                  <a:ext cx="9215730" cy="159077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3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𝑥－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7y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－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1=0   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　①</a:t>
                  </a:r>
                  <a:endParaRPr lang="ja-JP" altLang="en-US" sz="800"/>
                </a:p>
              </p:txBody>
            </p:sp>
            <p:sp>
              <p:nvSpPr>
                <p:cNvPr id="24" name="テキスト ボックス 23">
                  <a:extLst>
                    <a:ext uri="{FF2B5EF4-FFF2-40B4-BE49-F238E27FC236}">
                      <a16:creationId xmlns:a16="http://schemas.microsoft.com/office/drawing/2014/main" id="{EA375427-94AF-972B-B58A-BA1642615794}"/>
                    </a:ext>
                  </a:extLst>
                </p:cNvPr>
                <p:cNvSpPr txBox="1"/>
                <p:nvPr/>
              </p:nvSpPr>
              <p:spPr>
                <a:xfrm>
                  <a:off x="1675680" y="3779981"/>
                  <a:ext cx="9215730" cy="159077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2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𝑥＋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3y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＋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7=0  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      ②　　</a:t>
                  </a:r>
                  <a:endParaRPr lang="ja-JP" altLang="en-US" sz="800"/>
                </a:p>
              </p:txBody>
            </p:sp>
          </p:grpSp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1D882C28-5FE8-03C4-9717-70BD3DA5D1A3}"/>
                  </a:ext>
                </a:extLst>
              </p:cNvPr>
              <p:cNvSpPr txBox="1"/>
              <p:nvPr/>
            </p:nvSpPr>
            <p:spPr>
              <a:xfrm>
                <a:off x="8651875" y="2547914"/>
                <a:ext cx="819977" cy="572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……</a:t>
                </a:r>
                <a:endParaRPr kumimoji="1" lang="ja-JP" altLang="en-US" sz="1200"/>
              </a:p>
            </p:txBody>
          </p:sp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BF45BAA1-D18B-8AD0-0FED-A6CB963A98C4}"/>
                  </a:ext>
                </a:extLst>
              </p:cNvPr>
              <p:cNvSpPr txBox="1"/>
              <p:nvPr/>
            </p:nvSpPr>
            <p:spPr>
              <a:xfrm>
                <a:off x="8651875" y="3977607"/>
                <a:ext cx="819977" cy="572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……</a:t>
                </a:r>
                <a:endParaRPr kumimoji="1" lang="ja-JP" altLang="en-US" sz="1200"/>
              </a:p>
            </p:txBody>
          </p:sp>
        </p:grp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0BFA873D-0C9E-3A98-A4BD-22CCAE040B19}"/>
                </a:ext>
              </a:extLst>
            </p:cNvPr>
            <p:cNvSpPr/>
            <p:nvPr/>
          </p:nvSpPr>
          <p:spPr>
            <a:xfrm>
              <a:off x="232440" y="179329"/>
              <a:ext cx="4641944" cy="1457199"/>
            </a:xfrm>
            <a:prstGeom prst="rect">
              <a:avLst/>
            </a:prstGeom>
            <a:noFill/>
            <a:ln w="57150"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97069B9-9C25-7F75-FCB4-BB05D8307163}"/>
              </a:ext>
            </a:extLst>
          </p:cNvPr>
          <p:cNvSpPr txBox="1"/>
          <p:nvPr/>
        </p:nvSpPr>
        <p:spPr>
          <a:xfrm>
            <a:off x="7539088" y="3080138"/>
            <a:ext cx="402684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8000" dirty="0">
                <a:latin typeface="Cambria Math" panose="02040503050406030204" pitchFamily="18" charset="0"/>
                <a:ea typeface="メイリオ" panose="020B0604030504040204" pitchFamily="50" charset="-128"/>
              </a:rPr>
              <a:t>3</a:t>
            </a:r>
            <a:r>
              <a:rPr lang="ja-JP" altLang="en-US" sz="8000"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en-US" altLang="ja-JP" sz="8000" dirty="0">
                <a:latin typeface="Cambria Math" panose="02040503050406030204" pitchFamily="18" charset="0"/>
                <a:ea typeface="メイリオ" panose="020B0604030504040204" pitchFamily="50" charset="-128"/>
              </a:rPr>
              <a:t> =</a:t>
            </a:r>
            <a:r>
              <a:rPr lang="ja-JP" altLang="en-US" sz="8000">
                <a:latin typeface="Cambria Math" panose="02040503050406030204" pitchFamily="18" charset="0"/>
                <a:ea typeface="メイリオ" panose="020B0604030504040204" pitchFamily="50" charset="-128"/>
              </a:rPr>
              <a:t>－</a:t>
            </a:r>
            <a:r>
              <a:rPr lang="en-US" altLang="ja-JP" sz="8000" dirty="0">
                <a:latin typeface="Cambria Math" panose="02040503050406030204" pitchFamily="18" charset="0"/>
                <a:ea typeface="メイリオ" panose="020B0604030504040204" pitchFamily="50" charset="-128"/>
              </a:rPr>
              <a:t>6</a:t>
            </a:r>
            <a:endParaRPr lang="ja-JP" altLang="en-US" sz="8000"/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02EE28A8-A8D4-A85E-5118-6FFFACC889E3}"/>
              </a:ext>
            </a:extLst>
          </p:cNvPr>
          <p:cNvCxnSpPr>
            <a:cxnSpLocks/>
          </p:cNvCxnSpPr>
          <p:nvPr/>
        </p:nvCxnSpPr>
        <p:spPr>
          <a:xfrm>
            <a:off x="4180114" y="6566846"/>
            <a:ext cx="7776655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タイトル 1">
            <a:extLst>
              <a:ext uri="{FF2B5EF4-FFF2-40B4-BE49-F238E27FC236}">
                <a16:creationId xmlns:a16="http://schemas.microsoft.com/office/drawing/2014/main" id="{290EA089-F63B-BCBA-A9DC-9942D207F30F}"/>
              </a:ext>
            </a:extLst>
          </p:cNvPr>
          <p:cNvSpPr txBox="1">
            <a:spLocks/>
          </p:cNvSpPr>
          <p:nvPr/>
        </p:nvSpPr>
        <p:spPr>
          <a:xfrm>
            <a:off x="4180114" y="5589628"/>
            <a:ext cx="8782957" cy="10740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ja-JP" altLang="en-US" sz="6000">
                <a:latin typeface="Cambria Math" panose="02040503050406030204" pitchFamily="18" charset="0"/>
                <a:ea typeface="メイリオ" panose="020B0604030504040204" pitchFamily="50" charset="-128"/>
              </a:rPr>
              <a:t>答え　</a:t>
            </a:r>
            <a:r>
              <a:rPr lang="ja-JP" altLang="en-US" sz="6600">
                <a:latin typeface="Cambria Math" panose="02040503050406030204" pitchFamily="18" charset="0"/>
                <a:ea typeface="メイリオ" panose="020B0604030504040204" pitchFamily="50" charset="-128"/>
              </a:rPr>
              <a:t>𝑥＝－</a:t>
            </a:r>
            <a:r>
              <a:rPr lang="en-US" altLang="ja-JP" sz="6600" dirty="0">
                <a:latin typeface="Cambria Math" panose="02040503050406030204" pitchFamily="18" charset="0"/>
                <a:ea typeface="メイリオ" panose="020B0604030504040204" pitchFamily="50" charset="-128"/>
              </a:rPr>
              <a:t>2</a:t>
            </a:r>
            <a:r>
              <a:rPr lang="en-US" altLang="ja-JP" sz="8000" dirty="0">
                <a:latin typeface="Cambria Math" panose="02040503050406030204" pitchFamily="18" charset="0"/>
                <a:ea typeface="メイリオ" panose="020B0604030504040204" pitchFamily="50" charset="-128"/>
              </a:rPr>
              <a:t>,</a:t>
            </a:r>
            <a:r>
              <a:rPr lang="en-US" altLang="ja-JP" sz="6600" dirty="0">
                <a:latin typeface="Cambria Math" panose="02040503050406030204" pitchFamily="18" charset="0"/>
                <a:ea typeface="メイリオ" panose="020B0604030504040204" pitchFamily="50" charset="-128"/>
              </a:rPr>
              <a:t>y</a:t>
            </a:r>
            <a:r>
              <a:rPr lang="ja-JP" altLang="en-US" sz="6600">
                <a:latin typeface="Cambria Math" panose="02040503050406030204" pitchFamily="18" charset="0"/>
                <a:ea typeface="メイリオ" panose="020B0604030504040204" pitchFamily="50" charset="-128"/>
              </a:rPr>
              <a:t>＝－</a:t>
            </a:r>
            <a:r>
              <a:rPr lang="en-US" altLang="ja-JP" sz="6600" dirty="0">
                <a:latin typeface="Cambria Math" panose="02040503050406030204" pitchFamily="18" charset="0"/>
                <a:ea typeface="メイリオ" panose="020B0604030504040204" pitchFamily="50" charset="-128"/>
              </a:rPr>
              <a:t>1</a:t>
            </a:r>
            <a:endParaRPr lang="ja-JP" altLang="en-US" sz="400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55FFFAA0-B2B9-7249-7646-0F3C78FD758B}"/>
              </a:ext>
            </a:extLst>
          </p:cNvPr>
          <p:cNvSpPr txBox="1"/>
          <p:nvPr/>
        </p:nvSpPr>
        <p:spPr>
          <a:xfrm>
            <a:off x="7674707" y="4070502"/>
            <a:ext cx="389122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8000">
                <a:solidFill>
                  <a:schemeClr val="accent5">
                    <a:lumMod val="75000"/>
                  </a:schemeClr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</a:t>
            </a:r>
            <a:r>
              <a:rPr lang="ja-JP" altLang="en-US" sz="8000"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en-US" altLang="ja-JP" sz="8000" dirty="0">
                <a:latin typeface="Cambria Math" panose="02040503050406030204" pitchFamily="18" charset="0"/>
                <a:ea typeface="メイリオ" panose="020B0604030504040204" pitchFamily="50" charset="-128"/>
              </a:rPr>
              <a:t> =</a:t>
            </a:r>
            <a:r>
              <a:rPr lang="ja-JP" altLang="en-US" sz="8000">
                <a:latin typeface="Cambria Math" panose="02040503050406030204" pitchFamily="18" charset="0"/>
                <a:ea typeface="メイリオ" panose="020B0604030504040204" pitchFamily="50" charset="-128"/>
              </a:rPr>
              <a:t>－</a:t>
            </a:r>
            <a:r>
              <a:rPr lang="en-US" altLang="ja-JP" sz="8000" dirty="0">
                <a:latin typeface="Cambria Math" panose="02040503050406030204" pitchFamily="18" charset="0"/>
                <a:ea typeface="メイリオ" panose="020B0604030504040204" pitchFamily="50" charset="-128"/>
              </a:rPr>
              <a:t>2</a:t>
            </a:r>
            <a:endParaRPr lang="ja-JP" altLang="en-US" sz="8000"/>
          </a:p>
        </p:txBody>
      </p:sp>
    </p:spTree>
    <p:extLst>
      <p:ext uri="{BB962C8B-B14F-4D97-AF65-F5344CB8AC3E}">
        <p14:creationId xmlns:p14="http://schemas.microsoft.com/office/powerpoint/2010/main" val="25837940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FDC7F1F3-8F7B-BD7E-6EC6-1C4421A86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" y="139128"/>
            <a:ext cx="11988799" cy="1325563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kumimoji="1" lang="ja-JP" altLang="en-US" sz="8000" b="1"/>
              <a:t>解き方　</a:t>
            </a:r>
            <a:r>
              <a:rPr kumimoji="1" lang="en-US" altLang="ja-JP" sz="8000" b="1" dirty="0"/>
              <a:t>2</a:t>
            </a:r>
            <a:r>
              <a:rPr kumimoji="1" lang="ja-JP" altLang="en-US" sz="7200" b="1">
                <a:solidFill>
                  <a:srgbClr val="0070C0"/>
                </a:solidFill>
              </a:rPr>
              <a:t>　</a:t>
            </a: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8A23BBF5-5B4B-31DA-A51D-12715DD97704}"/>
              </a:ext>
            </a:extLst>
          </p:cNvPr>
          <p:cNvSpPr txBox="1">
            <a:spLocks/>
          </p:cNvSpPr>
          <p:nvPr/>
        </p:nvSpPr>
        <p:spPr>
          <a:xfrm>
            <a:off x="3758122" y="3108325"/>
            <a:ext cx="5277927" cy="17705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1500" b="1"/>
              <a:t>代入法　</a:t>
            </a:r>
          </a:p>
        </p:txBody>
      </p:sp>
    </p:spTree>
    <p:extLst>
      <p:ext uri="{BB962C8B-B14F-4D97-AF65-F5344CB8AC3E}">
        <p14:creationId xmlns:p14="http://schemas.microsoft.com/office/powerpoint/2010/main" val="37496967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FDC7F1F3-8F7B-BD7E-6EC6-1C4421A86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" y="139128"/>
            <a:ext cx="11988799" cy="1325563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ja-JP" altLang="en-US" sz="8000" b="1"/>
              <a:t>代入法</a:t>
            </a:r>
            <a:r>
              <a:rPr kumimoji="1" lang="ja-JP" altLang="en-US" sz="7200" b="1">
                <a:solidFill>
                  <a:srgbClr val="0070C0"/>
                </a:solidFill>
              </a:rPr>
              <a:t>　</a:t>
            </a: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17043785-7528-933C-5BC5-8956896907FD}"/>
              </a:ext>
            </a:extLst>
          </p:cNvPr>
          <p:cNvSpPr txBox="1">
            <a:spLocks/>
          </p:cNvSpPr>
          <p:nvPr/>
        </p:nvSpPr>
        <p:spPr>
          <a:xfrm>
            <a:off x="409575" y="2895600"/>
            <a:ext cx="11372850" cy="43434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r>
              <a:rPr lang="ja-JP" altLang="en-US" sz="4000">
                <a:latin typeface="Cambria Math" panose="02040503050406030204" pitchFamily="18" charset="0"/>
                <a:ea typeface="メイリオ" panose="020B0604030504040204" pitchFamily="50" charset="-128"/>
              </a:rPr>
              <a:t>どちらかの式を他方の式に</a:t>
            </a:r>
            <a:r>
              <a:rPr lang="ja-JP" altLang="en-US" sz="4000" u="sng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代入</a:t>
            </a:r>
            <a:r>
              <a:rPr lang="ja-JP" altLang="en-US" sz="4000">
                <a:latin typeface="Cambria Math" panose="02040503050406030204" pitchFamily="18" charset="0"/>
                <a:ea typeface="メイリオ" panose="020B0604030504040204" pitchFamily="50" charset="-128"/>
              </a:rPr>
              <a:t>することによって文字を消去して解く方法を</a:t>
            </a:r>
            <a:r>
              <a:rPr lang="ja-JP" altLang="en-US" sz="4000" u="sng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代入法</a:t>
            </a:r>
            <a:r>
              <a:rPr lang="ja-JP" altLang="en-US" sz="4000">
                <a:latin typeface="Cambria Math" panose="02040503050406030204" pitchFamily="18" charset="0"/>
                <a:ea typeface="メイリオ" panose="020B0604030504040204" pitchFamily="50" charset="-128"/>
              </a:rPr>
              <a:t>という。</a:t>
            </a:r>
            <a:endParaRPr lang="ja-JP" altLang="en-US" sz="4000"/>
          </a:p>
        </p:txBody>
      </p:sp>
    </p:spTree>
    <p:extLst>
      <p:ext uri="{BB962C8B-B14F-4D97-AF65-F5344CB8AC3E}">
        <p14:creationId xmlns:p14="http://schemas.microsoft.com/office/powerpoint/2010/main" val="80117577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>
            <a:extLst>
              <a:ext uri="{FF2B5EF4-FFF2-40B4-BE49-F238E27FC236}">
                <a16:creationId xmlns:a16="http://schemas.microsoft.com/office/drawing/2014/main" id="{DD5B0C5D-8369-9BD4-C810-CF88AA8FF76E}"/>
              </a:ext>
            </a:extLst>
          </p:cNvPr>
          <p:cNvSpPr txBox="1">
            <a:spLocks/>
          </p:cNvSpPr>
          <p:nvPr/>
        </p:nvSpPr>
        <p:spPr>
          <a:xfrm>
            <a:off x="101600" y="139128"/>
            <a:ext cx="11988799" cy="13255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8000" b="1"/>
              <a:t>例　題</a:t>
            </a:r>
            <a:r>
              <a:rPr lang="ja-JP" altLang="en-US" sz="7200" b="1">
                <a:solidFill>
                  <a:srgbClr val="0070C0"/>
                </a:solidFill>
              </a:rPr>
              <a:t>　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BAA7A1F3-E4DC-67AB-84BF-3CDD9BBEEA60}"/>
              </a:ext>
            </a:extLst>
          </p:cNvPr>
          <p:cNvGrpSpPr/>
          <p:nvPr/>
        </p:nvGrpSpPr>
        <p:grpSpPr>
          <a:xfrm>
            <a:off x="1177385" y="2456796"/>
            <a:ext cx="9837228" cy="3033234"/>
            <a:chOff x="1331228" y="2417814"/>
            <a:chExt cx="9837228" cy="3033234"/>
          </a:xfrm>
        </p:grpSpPr>
        <p:sp>
          <p:nvSpPr>
            <p:cNvPr id="4" name="左中かっこ 3">
              <a:extLst>
                <a:ext uri="{FF2B5EF4-FFF2-40B4-BE49-F238E27FC236}">
                  <a16:creationId xmlns:a16="http://schemas.microsoft.com/office/drawing/2014/main" id="{724110AB-0404-1AE1-7F70-08885757CED8}"/>
                </a:ext>
              </a:extLst>
            </p:cNvPr>
            <p:cNvSpPr/>
            <p:nvPr/>
          </p:nvSpPr>
          <p:spPr>
            <a:xfrm>
              <a:off x="1331228" y="2805655"/>
              <a:ext cx="483079" cy="2363638"/>
            </a:xfrm>
            <a:prstGeom prst="leftBrac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id="{39FB07D4-4D57-A0F0-3B55-1B29D64EF61A}"/>
                </a:ext>
              </a:extLst>
            </p:cNvPr>
            <p:cNvGrpSpPr/>
            <p:nvPr/>
          </p:nvGrpSpPr>
          <p:grpSpPr>
            <a:xfrm>
              <a:off x="1860447" y="2417814"/>
              <a:ext cx="9308009" cy="3033234"/>
              <a:chOff x="1751181" y="2233964"/>
              <a:chExt cx="9308009" cy="3033234"/>
            </a:xfrm>
          </p:grpSpPr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A9F1C86E-AAC8-52CD-E901-E20E98DAD3DE}"/>
                  </a:ext>
                </a:extLst>
              </p:cNvPr>
              <p:cNvSpPr txBox="1"/>
              <p:nvPr/>
            </p:nvSpPr>
            <p:spPr>
              <a:xfrm>
                <a:off x="1751181" y="3697538"/>
                <a:ext cx="9215730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2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𝑥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+5y=  1   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　②</a:t>
                </a:r>
                <a:endParaRPr lang="ja-JP" altLang="en-US"/>
              </a:p>
            </p:txBody>
          </p:sp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D32A7AF0-4108-8E6D-0AB3-818D38FDA955}"/>
                  </a:ext>
                </a:extLst>
              </p:cNvPr>
              <p:cNvSpPr txBox="1"/>
              <p:nvPr/>
            </p:nvSpPr>
            <p:spPr>
              <a:xfrm>
                <a:off x="1843460" y="2233964"/>
                <a:ext cx="9215730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𝑥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=3y+6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            ①　　</a:t>
                </a:r>
                <a:endParaRPr lang="ja-JP" altLang="en-US"/>
              </a:p>
            </p:txBody>
          </p:sp>
        </p:grp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1F33129E-0269-F1CC-08AD-5BA30E26C326}"/>
                </a:ext>
              </a:extLst>
            </p:cNvPr>
            <p:cNvSpPr txBox="1"/>
            <p:nvPr/>
          </p:nvSpPr>
          <p:spPr>
            <a:xfrm>
              <a:off x="8286051" y="2979133"/>
              <a:ext cx="11079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dirty="0"/>
                <a:t>……</a:t>
              </a:r>
              <a:endParaRPr kumimoji="1" lang="ja-JP" altLang="en-US" sz="3600"/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D80FD8B2-7F74-F399-B84F-B8B3E91A037E}"/>
                </a:ext>
              </a:extLst>
            </p:cNvPr>
            <p:cNvSpPr txBox="1"/>
            <p:nvPr/>
          </p:nvSpPr>
          <p:spPr>
            <a:xfrm>
              <a:off x="8286051" y="4425496"/>
              <a:ext cx="11079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dirty="0"/>
                <a:t>……</a:t>
              </a:r>
              <a:endParaRPr kumimoji="1" lang="ja-JP" altLang="en-US" sz="3600"/>
            </a:p>
          </p:txBody>
        </p:sp>
      </p:grpSp>
    </p:spTree>
    <p:extLst>
      <p:ext uri="{BB962C8B-B14F-4D97-AF65-F5344CB8AC3E}">
        <p14:creationId xmlns:p14="http://schemas.microsoft.com/office/powerpoint/2010/main" val="13323795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7887DA42-219E-1F00-78D5-F86065F8AD66}"/>
              </a:ext>
            </a:extLst>
          </p:cNvPr>
          <p:cNvGrpSpPr/>
          <p:nvPr/>
        </p:nvGrpSpPr>
        <p:grpSpPr>
          <a:xfrm>
            <a:off x="1177385" y="2456796"/>
            <a:ext cx="9837228" cy="3033234"/>
            <a:chOff x="1331228" y="2417814"/>
            <a:chExt cx="9837228" cy="3033234"/>
          </a:xfrm>
        </p:grpSpPr>
        <p:sp>
          <p:nvSpPr>
            <p:cNvPr id="20" name="左中かっこ 19">
              <a:extLst>
                <a:ext uri="{FF2B5EF4-FFF2-40B4-BE49-F238E27FC236}">
                  <a16:creationId xmlns:a16="http://schemas.microsoft.com/office/drawing/2014/main" id="{AC937C96-4129-1175-0489-82151F1C3B7D}"/>
                </a:ext>
              </a:extLst>
            </p:cNvPr>
            <p:cNvSpPr/>
            <p:nvPr/>
          </p:nvSpPr>
          <p:spPr>
            <a:xfrm>
              <a:off x="1331228" y="2805655"/>
              <a:ext cx="483079" cy="2363638"/>
            </a:xfrm>
            <a:prstGeom prst="leftBrac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0070C0"/>
                </a:solidFill>
              </a:endParaRPr>
            </a:p>
          </p:txBody>
        </p:sp>
        <p:grpSp>
          <p:nvGrpSpPr>
            <p:cNvPr id="21" name="グループ化 20">
              <a:extLst>
                <a:ext uri="{FF2B5EF4-FFF2-40B4-BE49-F238E27FC236}">
                  <a16:creationId xmlns:a16="http://schemas.microsoft.com/office/drawing/2014/main" id="{EA805B8B-CA50-B69E-E4C4-904F94C899BC}"/>
                </a:ext>
              </a:extLst>
            </p:cNvPr>
            <p:cNvGrpSpPr/>
            <p:nvPr/>
          </p:nvGrpSpPr>
          <p:grpSpPr>
            <a:xfrm>
              <a:off x="1860447" y="2417814"/>
              <a:ext cx="9308009" cy="3033234"/>
              <a:chOff x="1751181" y="2233964"/>
              <a:chExt cx="9308009" cy="3033234"/>
            </a:xfrm>
          </p:grpSpPr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50AB0C5E-4F81-3A3D-295F-1CA9FE3D8D40}"/>
                  </a:ext>
                </a:extLst>
              </p:cNvPr>
              <p:cNvSpPr txBox="1"/>
              <p:nvPr/>
            </p:nvSpPr>
            <p:spPr>
              <a:xfrm>
                <a:off x="1751181" y="3697538"/>
                <a:ext cx="9215730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2</a:t>
                </a:r>
                <a:r>
                  <a:rPr lang="ja-JP" altLang="en-US" sz="9600">
                    <a:solidFill>
                      <a:srgbClr val="FF000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𝑥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+5y=  1   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　②</a:t>
                </a:r>
                <a:endParaRPr lang="ja-JP" altLang="en-US"/>
              </a:p>
            </p:txBody>
          </p:sp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8A3EEE5F-0F55-018A-2FC7-E673110B32D1}"/>
                  </a:ext>
                </a:extLst>
              </p:cNvPr>
              <p:cNvSpPr txBox="1"/>
              <p:nvPr/>
            </p:nvSpPr>
            <p:spPr>
              <a:xfrm>
                <a:off x="1843460" y="2233964"/>
                <a:ext cx="9215730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ja-JP" altLang="en-US" sz="9600">
                    <a:solidFill>
                      <a:srgbClr val="FF000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𝑥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=</a:t>
                </a:r>
                <a:r>
                  <a:rPr lang="en-US" altLang="ja-JP" sz="96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3y+6</a:t>
                </a:r>
                <a:r>
                  <a:rPr lang="ja-JP" altLang="en-US" sz="9600">
                    <a:solidFill>
                      <a:srgbClr val="0070C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            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①</a:t>
                </a:r>
                <a:r>
                  <a:rPr lang="ja-JP" altLang="en-US" sz="9600">
                    <a:solidFill>
                      <a:srgbClr val="0070C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　　</a:t>
                </a:r>
                <a:endParaRPr lang="ja-JP" altLang="en-US">
                  <a:solidFill>
                    <a:srgbClr val="0070C0"/>
                  </a:solidFill>
                </a:endParaRPr>
              </a:p>
            </p:txBody>
          </p:sp>
        </p:grp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7BD45C8A-6225-9D36-80EA-6223696AF49C}"/>
                </a:ext>
              </a:extLst>
            </p:cNvPr>
            <p:cNvSpPr txBox="1"/>
            <p:nvPr/>
          </p:nvSpPr>
          <p:spPr>
            <a:xfrm>
              <a:off x="8286051" y="2979133"/>
              <a:ext cx="11079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dirty="0"/>
                <a:t>……</a:t>
              </a:r>
              <a:endParaRPr kumimoji="1" lang="ja-JP" altLang="en-US" sz="3600"/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753D9D18-70A5-9B4A-86FC-D6B15E923BD9}"/>
                </a:ext>
              </a:extLst>
            </p:cNvPr>
            <p:cNvSpPr txBox="1"/>
            <p:nvPr/>
          </p:nvSpPr>
          <p:spPr>
            <a:xfrm>
              <a:off x="8286051" y="4425496"/>
              <a:ext cx="11079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dirty="0"/>
                <a:t>……</a:t>
              </a:r>
              <a:endParaRPr kumimoji="1" lang="ja-JP" altLang="en-US" sz="3600"/>
            </a:p>
          </p:txBody>
        </p:sp>
      </p:grpSp>
      <p:sp>
        <p:nvSpPr>
          <p:cNvPr id="3" name="タイトル 1">
            <a:extLst>
              <a:ext uri="{FF2B5EF4-FFF2-40B4-BE49-F238E27FC236}">
                <a16:creationId xmlns:a16="http://schemas.microsoft.com/office/drawing/2014/main" id="{DD5B0C5D-8369-9BD4-C810-CF88AA8FF76E}"/>
              </a:ext>
            </a:extLst>
          </p:cNvPr>
          <p:cNvSpPr txBox="1">
            <a:spLocks/>
          </p:cNvSpPr>
          <p:nvPr/>
        </p:nvSpPr>
        <p:spPr>
          <a:xfrm>
            <a:off x="101600" y="139128"/>
            <a:ext cx="11988799" cy="13255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8000" b="1"/>
              <a:t>例　題</a:t>
            </a:r>
            <a:endParaRPr lang="ja-JP" altLang="en-US" sz="7200" b="1">
              <a:solidFill>
                <a:srgbClr val="0070C0"/>
              </a:solidFill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95DDB8D8-2673-6722-8E58-E4D4981E2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" y="1254530"/>
            <a:ext cx="11811699" cy="1325563"/>
          </a:xfrm>
        </p:spPr>
        <p:txBody>
          <a:bodyPr>
            <a:noAutofit/>
          </a:bodyPr>
          <a:lstStyle/>
          <a:p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①から、</a:t>
            </a:r>
            <a:r>
              <a:rPr lang="ja-JP" altLang="en-US" sz="3600" u="sng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と</a:t>
            </a:r>
            <a:r>
              <a:rPr lang="en-US" altLang="ja-JP" sz="2800" u="sng" dirty="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3</a:t>
            </a:r>
            <a:r>
              <a:rPr lang="en-US" altLang="ja-JP" sz="3600" u="sng" dirty="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y</a:t>
            </a:r>
            <a:r>
              <a:rPr lang="en-US" altLang="ja-JP" sz="2800" u="sng" dirty="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+6</a:t>
            </a:r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は等しいから、②の</a:t>
            </a:r>
            <a:r>
              <a:rPr lang="ja-JP" altLang="en-US" sz="3600" u="sng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に</a:t>
            </a:r>
            <a:r>
              <a:rPr lang="en-US" altLang="ja-JP" sz="2800" u="sng" dirty="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3</a:t>
            </a:r>
            <a:r>
              <a:rPr lang="en-US" altLang="ja-JP" sz="3600" u="sng" dirty="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y</a:t>
            </a:r>
            <a:r>
              <a:rPr lang="en-US" altLang="ja-JP" sz="2800" u="sng" dirty="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+6</a:t>
            </a:r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を代入して計算する。</a:t>
            </a:r>
            <a:endParaRPr kumimoji="1" lang="ja-JP" altLang="en-US" sz="280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5D8100B-2FE8-17DD-C23E-C04974B4BF9C}"/>
              </a:ext>
            </a:extLst>
          </p:cNvPr>
          <p:cNvSpPr/>
          <p:nvPr/>
        </p:nvSpPr>
        <p:spPr>
          <a:xfrm>
            <a:off x="1798883" y="2798784"/>
            <a:ext cx="826871" cy="937988"/>
          </a:xfrm>
          <a:prstGeom prst="rect">
            <a:avLst/>
          </a:prstGeom>
          <a:noFill/>
          <a:ln w="57150">
            <a:solidFill>
              <a:srgbClr val="FF858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28E019E-BBF7-E508-C411-E84A3D1513CF}"/>
              </a:ext>
            </a:extLst>
          </p:cNvPr>
          <p:cNvSpPr/>
          <p:nvPr/>
        </p:nvSpPr>
        <p:spPr>
          <a:xfrm>
            <a:off x="2404289" y="4210054"/>
            <a:ext cx="826871" cy="937988"/>
          </a:xfrm>
          <a:prstGeom prst="rect">
            <a:avLst/>
          </a:prstGeom>
          <a:noFill/>
          <a:ln w="57150">
            <a:solidFill>
              <a:srgbClr val="FF858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8007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06120416-92AB-27A9-0043-312126322048}"/>
              </a:ext>
            </a:extLst>
          </p:cNvPr>
          <p:cNvSpPr txBox="1">
            <a:spLocks/>
          </p:cNvSpPr>
          <p:nvPr/>
        </p:nvSpPr>
        <p:spPr>
          <a:xfrm>
            <a:off x="101600" y="3657601"/>
            <a:ext cx="11964988" cy="13462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>
                <a:latin typeface="Cambria Math" panose="02040503050406030204" pitchFamily="18" charset="0"/>
                <a:ea typeface="メイリオ" panose="020B0604030504040204" pitchFamily="50" charset="-128"/>
              </a:rPr>
              <a:t>　式を変形して、文字を</a:t>
            </a:r>
            <a:r>
              <a:rPr lang="ja-JP" altLang="en-US" sz="4000" u="sng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１種類だけ</a:t>
            </a:r>
            <a:r>
              <a:rPr lang="ja-JP" altLang="en-US" sz="4000">
                <a:latin typeface="Cambria Math" panose="02040503050406030204" pitchFamily="18" charset="0"/>
                <a:ea typeface="メイリオ" panose="020B0604030504040204" pitchFamily="50" charset="-128"/>
              </a:rPr>
              <a:t>含む方程式の形にする。</a:t>
            </a:r>
            <a:endParaRPr lang="en-US" altLang="ja-JP" sz="4000" dirty="0"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endParaRPr lang="en-US" altLang="ja-JP" sz="4000" dirty="0"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endParaRPr lang="ja-JP" altLang="en-US" sz="400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EB335160-D103-5E76-BF61-AE43E656E55B}"/>
              </a:ext>
            </a:extLst>
          </p:cNvPr>
          <p:cNvSpPr txBox="1">
            <a:spLocks/>
          </p:cNvSpPr>
          <p:nvPr/>
        </p:nvSpPr>
        <p:spPr>
          <a:xfrm>
            <a:off x="101600" y="139128"/>
            <a:ext cx="11988799" cy="13255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7200" b="1"/>
              <a:t>基本の解き方</a:t>
            </a:r>
          </a:p>
        </p:txBody>
      </p:sp>
    </p:spTree>
    <p:extLst>
      <p:ext uri="{BB962C8B-B14F-4D97-AF65-F5344CB8AC3E}">
        <p14:creationId xmlns:p14="http://schemas.microsoft.com/office/powerpoint/2010/main" val="153608494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7887DA42-219E-1F00-78D5-F86065F8AD66}"/>
              </a:ext>
            </a:extLst>
          </p:cNvPr>
          <p:cNvGrpSpPr/>
          <p:nvPr/>
        </p:nvGrpSpPr>
        <p:grpSpPr>
          <a:xfrm>
            <a:off x="1177385" y="2456796"/>
            <a:ext cx="9837228" cy="3033234"/>
            <a:chOff x="1331228" y="2417814"/>
            <a:chExt cx="9837228" cy="3033234"/>
          </a:xfrm>
        </p:grpSpPr>
        <p:sp>
          <p:nvSpPr>
            <p:cNvPr id="20" name="左中かっこ 19">
              <a:extLst>
                <a:ext uri="{FF2B5EF4-FFF2-40B4-BE49-F238E27FC236}">
                  <a16:creationId xmlns:a16="http://schemas.microsoft.com/office/drawing/2014/main" id="{AC937C96-4129-1175-0489-82151F1C3B7D}"/>
                </a:ext>
              </a:extLst>
            </p:cNvPr>
            <p:cNvSpPr/>
            <p:nvPr/>
          </p:nvSpPr>
          <p:spPr>
            <a:xfrm>
              <a:off x="1331228" y="2805655"/>
              <a:ext cx="483079" cy="2363638"/>
            </a:xfrm>
            <a:prstGeom prst="leftBrac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1" name="グループ化 20">
              <a:extLst>
                <a:ext uri="{FF2B5EF4-FFF2-40B4-BE49-F238E27FC236}">
                  <a16:creationId xmlns:a16="http://schemas.microsoft.com/office/drawing/2014/main" id="{EA805B8B-CA50-B69E-E4C4-904F94C899BC}"/>
                </a:ext>
              </a:extLst>
            </p:cNvPr>
            <p:cNvGrpSpPr/>
            <p:nvPr/>
          </p:nvGrpSpPr>
          <p:grpSpPr>
            <a:xfrm>
              <a:off x="1860447" y="2417814"/>
              <a:ext cx="9308009" cy="3033234"/>
              <a:chOff x="1751181" y="2233964"/>
              <a:chExt cx="9308009" cy="3033234"/>
            </a:xfrm>
          </p:grpSpPr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50AB0C5E-4F81-3A3D-295F-1CA9FE3D8D40}"/>
                  </a:ext>
                </a:extLst>
              </p:cNvPr>
              <p:cNvSpPr txBox="1"/>
              <p:nvPr/>
            </p:nvSpPr>
            <p:spPr>
              <a:xfrm>
                <a:off x="1751181" y="3697538"/>
                <a:ext cx="9215730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2</a:t>
                </a:r>
                <a:r>
                  <a:rPr lang="ja-JP" altLang="en-US" sz="9600">
                    <a:solidFill>
                      <a:srgbClr val="FF000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𝑥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+5y=  1   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　②</a:t>
                </a:r>
                <a:endParaRPr lang="ja-JP" altLang="en-US"/>
              </a:p>
            </p:txBody>
          </p:sp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8A3EEE5F-0F55-018A-2FC7-E673110B32D1}"/>
                  </a:ext>
                </a:extLst>
              </p:cNvPr>
              <p:cNvSpPr txBox="1"/>
              <p:nvPr/>
            </p:nvSpPr>
            <p:spPr>
              <a:xfrm>
                <a:off x="1843460" y="2233964"/>
                <a:ext cx="9215730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ja-JP" altLang="en-US" sz="9600">
                    <a:solidFill>
                      <a:srgbClr val="FF000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𝑥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=</a:t>
                </a:r>
                <a:r>
                  <a:rPr lang="en-US" altLang="ja-JP" sz="96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3y+6</a:t>
                </a:r>
                <a:r>
                  <a:rPr lang="ja-JP" altLang="en-US" sz="9600">
                    <a:solidFill>
                      <a:srgbClr val="0070C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            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①</a:t>
                </a:r>
                <a:r>
                  <a:rPr lang="ja-JP" altLang="en-US" sz="9600">
                    <a:solidFill>
                      <a:srgbClr val="0070C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　　</a:t>
                </a:r>
                <a:endParaRPr lang="ja-JP" altLang="en-US">
                  <a:solidFill>
                    <a:srgbClr val="0070C0"/>
                  </a:solidFill>
                </a:endParaRPr>
              </a:p>
            </p:txBody>
          </p:sp>
        </p:grp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7BD45C8A-6225-9D36-80EA-6223696AF49C}"/>
                </a:ext>
              </a:extLst>
            </p:cNvPr>
            <p:cNvSpPr txBox="1"/>
            <p:nvPr/>
          </p:nvSpPr>
          <p:spPr>
            <a:xfrm>
              <a:off x="8286051" y="2979133"/>
              <a:ext cx="11079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dirty="0"/>
                <a:t>……</a:t>
              </a:r>
              <a:endParaRPr kumimoji="1" lang="ja-JP" altLang="en-US" sz="3600"/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753D9D18-70A5-9B4A-86FC-D6B15E923BD9}"/>
                </a:ext>
              </a:extLst>
            </p:cNvPr>
            <p:cNvSpPr txBox="1"/>
            <p:nvPr/>
          </p:nvSpPr>
          <p:spPr>
            <a:xfrm>
              <a:off x="8286051" y="4425496"/>
              <a:ext cx="11079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dirty="0"/>
                <a:t>……</a:t>
              </a:r>
              <a:endParaRPr kumimoji="1" lang="ja-JP" altLang="en-US" sz="3600"/>
            </a:p>
          </p:txBody>
        </p:sp>
      </p:grpSp>
      <p:sp>
        <p:nvSpPr>
          <p:cNvPr id="3" name="タイトル 1">
            <a:extLst>
              <a:ext uri="{FF2B5EF4-FFF2-40B4-BE49-F238E27FC236}">
                <a16:creationId xmlns:a16="http://schemas.microsoft.com/office/drawing/2014/main" id="{DD5B0C5D-8369-9BD4-C810-CF88AA8FF76E}"/>
              </a:ext>
            </a:extLst>
          </p:cNvPr>
          <p:cNvSpPr txBox="1">
            <a:spLocks/>
          </p:cNvSpPr>
          <p:nvPr/>
        </p:nvSpPr>
        <p:spPr>
          <a:xfrm>
            <a:off x="101600" y="139128"/>
            <a:ext cx="11988799" cy="13255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8000" b="1"/>
              <a:t>例　題</a:t>
            </a:r>
            <a:endParaRPr lang="ja-JP" altLang="en-US" sz="7200" b="1">
              <a:solidFill>
                <a:srgbClr val="0070C0"/>
              </a:solidFill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95DDB8D8-2673-6722-8E58-E4D4981E2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" y="1254530"/>
            <a:ext cx="11811699" cy="1325563"/>
          </a:xfrm>
        </p:spPr>
        <p:txBody>
          <a:bodyPr>
            <a:noAutofit/>
          </a:bodyPr>
          <a:lstStyle/>
          <a:p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①から、</a:t>
            </a:r>
            <a:r>
              <a:rPr lang="ja-JP" altLang="en-US" sz="3600"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と</a:t>
            </a:r>
            <a:r>
              <a:rPr lang="en-US" altLang="ja-JP" sz="2800" dirty="0">
                <a:latin typeface="Cambria Math" panose="02040503050406030204" pitchFamily="18" charset="0"/>
                <a:ea typeface="メイリオ" panose="020B0604030504040204" pitchFamily="50" charset="-128"/>
              </a:rPr>
              <a:t>3</a:t>
            </a:r>
            <a:r>
              <a:rPr lang="en-US" altLang="ja-JP" sz="3600" dirty="0">
                <a:latin typeface="Cambria Math" panose="02040503050406030204" pitchFamily="18" charset="0"/>
                <a:ea typeface="メイリオ" panose="020B0604030504040204" pitchFamily="50" charset="-128"/>
              </a:rPr>
              <a:t>y</a:t>
            </a:r>
            <a:r>
              <a:rPr lang="en-US" altLang="ja-JP" sz="2800" dirty="0">
                <a:latin typeface="Cambria Math" panose="02040503050406030204" pitchFamily="18" charset="0"/>
                <a:ea typeface="メイリオ" panose="020B0604030504040204" pitchFamily="50" charset="-128"/>
              </a:rPr>
              <a:t>+6</a:t>
            </a:r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は等しいから、②の</a:t>
            </a:r>
            <a:r>
              <a:rPr lang="ja-JP" altLang="en-US" sz="3600"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に</a:t>
            </a:r>
            <a:r>
              <a:rPr lang="en-US" altLang="ja-JP" sz="2800" dirty="0">
                <a:latin typeface="Cambria Math" panose="02040503050406030204" pitchFamily="18" charset="0"/>
                <a:ea typeface="メイリオ" panose="020B0604030504040204" pitchFamily="50" charset="-128"/>
              </a:rPr>
              <a:t>3</a:t>
            </a:r>
            <a:r>
              <a:rPr lang="en-US" altLang="ja-JP" sz="3600" dirty="0">
                <a:latin typeface="Cambria Math" panose="02040503050406030204" pitchFamily="18" charset="0"/>
                <a:ea typeface="メイリオ" panose="020B0604030504040204" pitchFamily="50" charset="-128"/>
              </a:rPr>
              <a:t>y</a:t>
            </a:r>
            <a:r>
              <a:rPr lang="en-US" altLang="ja-JP" sz="2800" dirty="0">
                <a:latin typeface="Cambria Math" panose="02040503050406030204" pitchFamily="18" charset="0"/>
                <a:ea typeface="メイリオ" panose="020B0604030504040204" pitchFamily="50" charset="-128"/>
              </a:rPr>
              <a:t>+6</a:t>
            </a:r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を代入して計算する。</a:t>
            </a:r>
            <a:endParaRPr kumimoji="1" lang="ja-JP" altLang="en-US" sz="280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4356D09-8657-7156-70E4-F37B71C34D39}"/>
              </a:ext>
            </a:extLst>
          </p:cNvPr>
          <p:cNvSpPr txBox="1"/>
          <p:nvPr/>
        </p:nvSpPr>
        <p:spPr>
          <a:xfrm>
            <a:off x="1331228" y="5157599"/>
            <a:ext cx="1126912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2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（</a:t>
            </a:r>
            <a:r>
              <a:rPr lang="en-US" altLang="ja-JP" sz="9600" dirty="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3y+6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）</a:t>
            </a:r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+5</a:t>
            </a:r>
            <a:r>
              <a:rPr lang="en-US" altLang="ja-JP" sz="9600" dirty="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y</a:t>
            </a:r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=  1 </a:t>
            </a:r>
            <a:r>
              <a:rPr lang="en-US" altLang="ja-JP" sz="9600" dirty="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</a:t>
            </a:r>
            <a:r>
              <a:rPr lang="ja-JP" altLang="en-US" sz="96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69ACE46-26D2-9037-BDB8-9B08770AE3F1}"/>
              </a:ext>
            </a:extLst>
          </p:cNvPr>
          <p:cNvSpPr/>
          <p:nvPr/>
        </p:nvSpPr>
        <p:spPr>
          <a:xfrm>
            <a:off x="1798883" y="2798784"/>
            <a:ext cx="826871" cy="937988"/>
          </a:xfrm>
          <a:prstGeom prst="rect">
            <a:avLst/>
          </a:prstGeom>
          <a:noFill/>
          <a:ln w="57150">
            <a:solidFill>
              <a:srgbClr val="FF858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0B2BABA-1EBA-41BF-8D33-D842DFB15501}"/>
              </a:ext>
            </a:extLst>
          </p:cNvPr>
          <p:cNvSpPr/>
          <p:nvPr/>
        </p:nvSpPr>
        <p:spPr>
          <a:xfrm>
            <a:off x="2404289" y="4210054"/>
            <a:ext cx="826871" cy="937988"/>
          </a:xfrm>
          <a:prstGeom prst="rect">
            <a:avLst/>
          </a:prstGeom>
          <a:noFill/>
          <a:ln w="57150">
            <a:solidFill>
              <a:srgbClr val="FF858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11BACE5-B464-FAEC-BED5-722A4AA31662}"/>
              </a:ext>
            </a:extLst>
          </p:cNvPr>
          <p:cNvSpPr/>
          <p:nvPr/>
        </p:nvSpPr>
        <p:spPr>
          <a:xfrm>
            <a:off x="2625754" y="5263685"/>
            <a:ext cx="4275378" cy="1121586"/>
          </a:xfrm>
          <a:prstGeom prst="rect">
            <a:avLst/>
          </a:prstGeom>
          <a:noFill/>
          <a:ln w="57150">
            <a:solidFill>
              <a:srgbClr val="FF858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300180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C68035C-30E4-48F9-6109-47B90C9F2D13}"/>
              </a:ext>
            </a:extLst>
          </p:cNvPr>
          <p:cNvSpPr txBox="1"/>
          <p:nvPr/>
        </p:nvSpPr>
        <p:spPr>
          <a:xfrm>
            <a:off x="1318528" y="2969254"/>
            <a:ext cx="1126912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2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（</a:t>
            </a:r>
            <a:r>
              <a:rPr lang="en-US" altLang="ja-JP" sz="9600" dirty="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3y+6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）</a:t>
            </a:r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+5y=  1   </a:t>
            </a:r>
            <a:r>
              <a:rPr lang="ja-JP" altLang="en-US" sz="96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lang="ja-JP" altLang="en-US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1AB16674-F954-AB40-FDA1-3E18802AE91A}"/>
              </a:ext>
            </a:extLst>
          </p:cNvPr>
          <p:cNvGrpSpPr/>
          <p:nvPr/>
        </p:nvGrpSpPr>
        <p:grpSpPr>
          <a:xfrm>
            <a:off x="268840" y="1638557"/>
            <a:ext cx="4315860" cy="1251255"/>
            <a:chOff x="1678540" y="2006857"/>
            <a:chExt cx="4315860" cy="1251255"/>
          </a:xfrm>
        </p:grpSpPr>
        <p:sp>
          <p:nvSpPr>
            <p:cNvPr id="22" name="左中かっこ 21">
              <a:extLst>
                <a:ext uri="{FF2B5EF4-FFF2-40B4-BE49-F238E27FC236}">
                  <a16:creationId xmlns:a16="http://schemas.microsoft.com/office/drawing/2014/main" id="{D5133C93-8FE0-657E-358C-F9865C215DBE}"/>
                </a:ext>
              </a:extLst>
            </p:cNvPr>
            <p:cNvSpPr/>
            <p:nvPr/>
          </p:nvSpPr>
          <p:spPr>
            <a:xfrm>
              <a:off x="1678540" y="2263580"/>
              <a:ext cx="218172" cy="826126"/>
            </a:xfrm>
            <a:prstGeom prst="lef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z="700"/>
            </a:p>
          </p:txBody>
        </p:sp>
        <p:grpSp>
          <p:nvGrpSpPr>
            <p:cNvPr id="23" name="グループ化 22">
              <a:extLst>
                <a:ext uri="{FF2B5EF4-FFF2-40B4-BE49-F238E27FC236}">
                  <a16:creationId xmlns:a16="http://schemas.microsoft.com/office/drawing/2014/main" id="{CEFCDBF4-7567-6181-1AD2-19AA825A30B8}"/>
                </a:ext>
              </a:extLst>
            </p:cNvPr>
            <p:cNvGrpSpPr/>
            <p:nvPr/>
          </p:nvGrpSpPr>
          <p:grpSpPr>
            <a:xfrm>
              <a:off x="1952726" y="2006857"/>
              <a:ext cx="4041674" cy="1251255"/>
              <a:chOff x="1843460" y="2419488"/>
              <a:chExt cx="4041674" cy="1251255"/>
            </a:xfrm>
          </p:grpSpPr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684E7835-0018-18D3-9905-0BEFD0C9DBDD}"/>
                  </a:ext>
                </a:extLst>
              </p:cNvPr>
              <p:cNvSpPr txBox="1"/>
              <p:nvPr/>
            </p:nvSpPr>
            <p:spPr>
              <a:xfrm>
                <a:off x="1843460" y="2962857"/>
                <a:ext cx="3876574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2</a:t>
                </a:r>
                <a:r>
                  <a:rPr lang="ja-JP" altLang="en-US" sz="40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𝑥</a:t>
                </a:r>
                <a:r>
                  <a:rPr lang="en-US" altLang="ja-JP" sz="40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+5y= 1   </a:t>
                </a:r>
                <a:r>
                  <a:rPr lang="ja-JP" altLang="en-US" sz="40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　②</a:t>
                </a:r>
                <a:endParaRPr lang="ja-JP" altLang="en-US" sz="700"/>
              </a:p>
            </p:txBody>
          </p:sp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D15C04D4-7AB0-96A1-ADEF-D0CD9C066238}"/>
                  </a:ext>
                </a:extLst>
              </p:cNvPr>
              <p:cNvSpPr txBox="1"/>
              <p:nvPr/>
            </p:nvSpPr>
            <p:spPr>
              <a:xfrm>
                <a:off x="1843460" y="2419488"/>
                <a:ext cx="4041674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ja-JP" altLang="en-US" sz="40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𝑥</a:t>
                </a:r>
                <a:r>
                  <a:rPr lang="en-US" altLang="ja-JP" sz="40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=3y+6</a:t>
                </a:r>
                <a:r>
                  <a:rPr lang="ja-JP" altLang="en-US" sz="40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           ①　　</a:t>
                </a:r>
                <a:endParaRPr lang="ja-JP" altLang="en-US" sz="700"/>
              </a:p>
            </p:txBody>
          </p:sp>
        </p:grp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23619095-E5F3-30A6-8CB3-36014D3AC8DF}"/>
                </a:ext>
              </a:extLst>
            </p:cNvPr>
            <p:cNvSpPr txBox="1"/>
            <p:nvPr/>
          </p:nvSpPr>
          <p:spPr>
            <a:xfrm>
              <a:off x="4401335" y="2209174"/>
              <a:ext cx="46679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/>
                <a:t>……</a:t>
              </a:r>
              <a:endParaRPr kumimoji="1" lang="ja-JP" altLang="en-US" sz="1100"/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44B14D8C-04DC-3FCC-2DB5-814A590806BC}"/>
                </a:ext>
              </a:extLst>
            </p:cNvPr>
            <p:cNvSpPr txBox="1"/>
            <p:nvPr/>
          </p:nvSpPr>
          <p:spPr>
            <a:xfrm>
              <a:off x="4401335" y="2752543"/>
              <a:ext cx="46679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/>
                <a:t>……</a:t>
              </a:r>
              <a:endParaRPr kumimoji="1" lang="ja-JP" altLang="en-US" sz="1100"/>
            </a:p>
          </p:txBody>
        </p:sp>
      </p:grp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15E31BC-68EB-83D3-3EC9-4FB15A345337}"/>
              </a:ext>
            </a:extLst>
          </p:cNvPr>
          <p:cNvSpPr/>
          <p:nvPr/>
        </p:nvSpPr>
        <p:spPr>
          <a:xfrm>
            <a:off x="177800" y="1620069"/>
            <a:ext cx="4241800" cy="1323589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5738DB2-CFED-4F82-1585-1492AEAEB131}"/>
              </a:ext>
            </a:extLst>
          </p:cNvPr>
          <p:cNvSpPr txBox="1"/>
          <p:nvPr/>
        </p:nvSpPr>
        <p:spPr>
          <a:xfrm>
            <a:off x="1150195" y="4203959"/>
            <a:ext cx="1126912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2×3y+</a:t>
            </a:r>
            <a:r>
              <a:rPr lang="en-US" altLang="ja-JP" sz="9600">
                <a:latin typeface="Cambria Math" panose="02040503050406030204" pitchFamily="18" charset="0"/>
                <a:ea typeface="メイリオ" panose="020B0604030504040204" pitchFamily="50" charset="-128"/>
              </a:rPr>
              <a:t>2×6+5y=  1 </a:t>
            </a:r>
            <a:r>
              <a:rPr lang="en-US" altLang="ja-JP" sz="96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</a:t>
            </a:r>
            <a:r>
              <a:rPr lang="ja-JP" altLang="en-US" sz="96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4FDAFE6-FB52-EFF4-54C2-E0C4CEED6490}"/>
              </a:ext>
            </a:extLst>
          </p:cNvPr>
          <p:cNvSpPr txBox="1"/>
          <p:nvPr/>
        </p:nvSpPr>
        <p:spPr>
          <a:xfrm>
            <a:off x="7579488" y="5438664"/>
            <a:ext cx="552691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96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   </a:t>
            </a:r>
            <a:r>
              <a:rPr lang="en-US" altLang="ja-JP" sz="9600">
                <a:latin typeface="Cambria Math" panose="02040503050406030204" pitchFamily="18" charset="0"/>
                <a:ea typeface="メイリオ" panose="020B0604030504040204" pitchFamily="50" charset="-128"/>
              </a:rPr>
              <a:t>y= -1</a:t>
            </a:r>
            <a:r>
              <a:rPr lang="en-US" altLang="ja-JP" sz="96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 </a:t>
            </a:r>
            <a:r>
              <a:rPr lang="ja-JP" altLang="en-US" sz="96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lang="ja-JP" altLang="en-US"/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ED1391B4-5F02-23C1-53D1-1CEF1276B624}"/>
              </a:ext>
            </a:extLst>
          </p:cNvPr>
          <p:cNvSpPr txBox="1">
            <a:spLocks/>
          </p:cNvSpPr>
          <p:nvPr/>
        </p:nvSpPr>
        <p:spPr>
          <a:xfrm>
            <a:off x="101600" y="139128"/>
            <a:ext cx="11988799" cy="13255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8000" b="1"/>
              <a:t>例　題</a:t>
            </a:r>
            <a:endParaRPr lang="ja-JP" altLang="en-US" sz="7200" b="1">
              <a:solidFill>
                <a:srgbClr val="0070C0"/>
              </a:solidFill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02CE4E8-9AFA-570A-F812-95134BD682F8}"/>
              </a:ext>
            </a:extLst>
          </p:cNvPr>
          <p:cNvSpPr/>
          <p:nvPr/>
        </p:nvSpPr>
        <p:spPr>
          <a:xfrm>
            <a:off x="2563863" y="3065331"/>
            <a:ext cx="4275378" cy="1121586"/>
          </a:xfrm>
          <a:prstGeom prst="rect">
            <a:avLst/>
          </a:prstGeom>
          <a:noFill/>
          <a:ln w="57150">
            <a:solidFill>
              <a:srgbClr val="FF858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12510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C68035C-30E4-48F9-6109-47B90C9F2D13}"/>
              </a:ext>
            </a:extLst>
          </p:cNvPr>
          <p:cNvSpPr txBox="1"/>
          <p:nvPr/>
        </p:nvSpPr>
        <p:spPr>
          <a:xfrm>
            <a:off x="101600" y="3822990"/>
            <a:ext cx="1126912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𝑥＝</a:t>
            </a:r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3</a:t>
            </a:r>
            <a:r>
              <a:rPr lang="ja-JP" altLang="en-US" sz="96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（－</a:t>
            </a:r>
            <a:r>
              <a:rPr lang="en-US" altLang="ja-JP" sz="9600" dirty="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1</a:t>
            </a:r>
            <a:r>
              <a:rPr lang="ja-JP" altLang="en-US" sz="96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）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＋</a:t>
            </a:r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6  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lang="ja-JP" altLang="en-US"/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35C166A6-0304-E256-32A0-17FEA759178D}"/>
              </a:ext>
            </a:extLst>
          </p:cNvPr>
          <p:cNvSpPr txBox="1">
            <a:spLocks/>
          </p:cNvSpPr>
          <p:nvPr/>
        </p:nvSpPr>
        <p:spPr>
          <a:xfrm>
            <a:off x="202501" y="2811032"/>
            <a:ext cx="118116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Cambria Math" panose="02040503050406030204" pitchFamily="18" charset="0"/>
                <a:ea typeface="メイリオ" panose="020B0604030504040204" pitchFamily="50" charset="-128"/>
              </a:rPr>
              <a:t>y</a:t>
            </a:r>
            <a:r>
              <a:rPr lang="ja-JP" altLang="en-US" sz="4000">
                <a:latin typeface="Cambria Math" panose="02040503050406030204" pitchFamily="18" charset="0"/>
                <a:ea typeface="メイリオ" panose="020B0604030504040204" pitchFamily="50" charset="-128"/>
              </a:rPr>
              <a:t>＝</a:t>
            </a:r>
            <a:r>
              <a:rPr lang="ja-JP" altLang="en-US" sz="4000" u="sng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－</a:t>
            </a:r>
            <a:r>
              <a:rPr lang="en-US" altLang="ja-JP" sz="4000" u="sng" dirty="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1</a:t>
            </a:r>
            <a:r>
              <a:rPr lang="ja-JP" altLang="en-US" sz="4000">
                <a:latin typeface="Cambria Math" panose="02040503050406030204" pitchFamily="18" charset="0"/>
                <a:ea typeface="メイリオ" panose="020B0604030504040204" pitchFamily="50" charset="-128"/>
              </a:rPr>
              <a:t>を①の式に代入して</a:t>
            </a:r>
            <a:r>
              <a:rPr lang="ja-JP" altLang="en-US" sz="5400"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4000">
                <a:latin typeface="Cambria Math" panose="02040503050406030204" pitchFamily="18" charset="0"/>
                <a:ea typeface="メイリオ" panose="020B0604030504040204" pitchFamily="50" charset="-128"/>
              </a:rPr>
              <a:t>の値を求めると</a:t>
            </a:r>
            <a:endParaRPr lang="ja-JP" altLang="en-US" sz="400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DF0EDE4-D545-375C-8CA6-5BE0E03B9D92}"/>
              </a:ext>
            </a:extLst>
          </p:cNvPr>
          <p:cNvSpPr txBox="1"/>
          <p:nvPr/>
        </p:nvSpPr>
        <p:spPr>
          <a:xfrm>
            <a:off x="101600" y="5079705"/>
            <a:ext cx="525356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𝑥＝</a:t>
            </a:r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3</a:t>
            </a:r>
            <a:r>
              <a:rPr lang="en-US" altLang="ja-JP" sz="9600" dirty="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</a:t>
            </a:r>
            <a:r>
              <a:rPr lang="ja-JP" altLang="en-US" sz="96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lang="ja-JP" altLang="en-US"/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483537A7-653E-A0DE-E3E0-6B9013518585}"/>
              </a:ext>
            </a:extLst>
          </p:cNvPr>
          <p:cNvCxnSpPr>
            <a:cxnSpLocks/>
          </p:cNvCxnSpPr>
          <p:nvPr/>
        </p:nvCxnSpPr>
        <p:spPr>
          <a:xfrm>
            <a:off x="4994888" y="6718872"/>
            <a:ext cx="6908983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タイトル 1">
            <a:extLst>
              <a:ext uri="{FF2B5EF4-FFF2-40B4-BE49-F238E27FC236}">
                <a16:creationId xmlns:a16="http://schemas.microsoft.com/office/drawing/2014/main" id="{FDD6B980-00CA-7D4C-2376-476750B94792}"/>
              </a:ext>
            </a:extLst>
          </p:cNvPr>
          <p:cNvSpPr txBox="1">
            <a:spLocks/>
          </p:cNvSpPr>
          <p:nvPr/>
        </p:nvSpPr>
        <p:spPr>
          <a:xfrm>
            <a:off x="4994888" y="5734940"/>
            <a:ext cx="7319171" cy="10740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ja-JP" altLang="en-US" sz="6000">
                <a:latin typeface="Cambria Math" panose="02040503050406030204" pitchFamily="18" charset="0"/>
                <a:ea typeface="メイリオ" panose="020B0604030504040204" pitchFamily="50" charset="-128"/>
              </a:rPr>
              <a:t>答え　</a:t>
            </a:r>
            <a:r>
              <a:rPr lang="ja-JP" altLang="en-US" sz="6600">
                <a:latin typeface="Cambria Math" panose="02040503050406030204" pitchFamily="18" charset="0"/>
                <a:ea typeface="メイリオ" panose="020B0604030504040204" pitchFamily="50" charset="-128"/>
              </a:rPr>
              <a:t>𝑥＝</a:t>
            </a:r>
            <a:r>
              <a:rPr lang="en-US" altLang="ja-JP" sz="6600" dirty="0">
                <a:latin typeface="Cambria Math" panose="02040503050406030204" pitchFamily="18" charset="0"/>
                <a:ea typeface="メイリオ" panose="020B0604030504040204" pitchFamily="50" charset="-128"/>
              </a:rPr>
              <a:t>3</a:t>
            </a:r>
            <a:r>
              <a:rPr lang="en-US" altLang="ja-JP" sz="8000" dirty="0">
                <a:latin typeface="Cambria Math" panose="02040503050406030204" pitchFamily="18" charset="0"/>
                <a:ea typeface="メイリオ" panose="020B0604030504040204" pitchFamily="50" charset="-128"/>
              </a:rPr>
              <a:t>,</a:t>
            </a:r>
            <a:r>
              <a:rPr lang="en-US" altLang="ja-JP" sz="6600">
                <a:latin typeface="Cambria Math" panose="02040503050406030204" pitchFamily="18" charset="0"/>
                <a:ea typeface="メイリオ" panose="020B0604030504040204" pitchFamily="50" charset="-128"/>
              </a:rPr>
              <a:t>y</a:t>
            </a:r>
            <a:r>
              <a:rPr lang="ja-JP" altLang="en-US" sz="6600">
                <a:latin typeface="Cambria Math" panose="02040503050406030204" pitchFamily="18" charset="0"/>
                <a:ea typeface="メイリオ" panose="020B0604030504040204" pitchFamily="50" charset="-128"/>
              </a:rPr>
              <a:t>＝</a:t>
            </a:r>
            <a:r>
              <a:rPr lang="ja-JP" altLang="en-US" sz="6600" dirty="0">
                <a:latin typeface="Cambria Math" panose="02040503050406030204" pitchFamily="18" charset="0"/>
                <a:ea typeface="メイリオ" panose="020B0604030504040204" pitchFamily="50" charset="-128"/>
              </a:rPr>
              <a:t>－</a:t>
            </a:r>
            <a:r>
              <a:rPr lang="en-US" altLang="ja-JP" sz="6600">
                <a:latin typeface="Cambria Math" panose="02040503050406030204" pitchFamily="18" charset="0"/>
                <a:ea typeface="メイリオ" panose="020B0604030504040204" pitchFamily="50" charset="-128"/>
              </a:rPr>
              <a:t>1</a:t>
            </a:r>
            <a:endParaRPr lang="ja-JP" altLang="en-US" sz="4000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E7477825-AC1E-5740-4199-5D575CF209C9}"/>
              </a:ext>
            </a:extLst>
          </p:cNvPr>
          <p:cNvGrpSpPr/>
          <p:nvPr/>
        </p:nvGrpSpPr>
        <p:grpSpPr>
          <a:xfrm>
            <a:off x="268840" y="1638557"/>
            <a:ext cx="4315860" cy="1251255"/>
            <a:chOff x="1678540" y="2006857"/>
            <a:chExt cx="4315860" cy="1251255"/>
          </a:xfrm>
        </p:grpSpPr>
        <p:sp>
          <p:nvSpPr>
            <p:cNvPr id="4" name="左中かっこ 3">
              <a:extLst>
                <a:ext uri="{FF2B5EF4-FFF2-40B4-BE49-F238E27FC236}">
                  <a16:creationId xmlns:a16="http://schemas.microsoft.com/office/drawing/2014/main" id="{E7EF12C7-E08E-F95F-C378-CCA7A4308B2E}"/>
                </a:ext>
              </a:extLst>
            </p:cNvPr>
            <p:cNvSpPr/>
            <p:nvPr/>
          </p:nvSpPr>
          <p:spPr>
            <a:xfrm>
              <a:off x="1678540" y="2263580"/>
              <a:ext cx="218172" cy="826126"/>
            </a:xfrm>
            <a:prstGeom prst="lef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z="700"/>
            </a:p>
          </p:txBody>
        </p:sp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id="{995143F7-B8C8-73AD-1F4B-9881CEBD6E34}"/>
                </a:ext>
              </a:extLst>
            </p:cNvPr>
            <p:cNvGrpSpPr/>
            <p:nvPr/>
          </p:nvGrpSpPr>
          <p:grpSpPr>
            <a:xfrm>
              <a:off x="1952726" y="2006857"/>
              <a:ext cx="4041674" cy="1251255"/>
              <a:chOff x="1843460" y="2419488"/>
              <a:chExt cx="4041674" cy="1251255"/>
            </a:xfrm>
          </p:grpSpPr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18FD4FD1-85A5-BCF5-2D53-0FC186143CFF}"/>
                  </a:ext>
                </a:extLst>
              </p:cNvPr>
              <p:cNvSpPr txBox="1"/>
              <p:nvPr/>
            </p:nvSpPr>
            <p:spPr>
              <a:xfrm>
                <a:off x="1843460" y="2962857"/>
                <a:ext cx="3876574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2</a:t>
                </a:r>
                <a:r>
                  <a:rPr lang="ja-JP" altLang="en-US" sz="40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𝑥</a:t>
                </a:r>
                <a:r>
                  <a:rPr lang="en-US" altLang="ja-JP" sz="40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+5y= 1   </a:t>
                </a:r>
                <a:r>
                  <a:rPr lang="ja-JP" altLang="en-US" sz="40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　②</a:t>
                </a:r>
                <a:endParaRPr lang="ja-JP" altLang="en-US" sz="700"/>
              </a:p>
            </p:txBody>
          </p:sp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A53A700F-AAB7-0837-D23F-A4F10174E084}"/>
                  </a:ext>
                </a:extLst>
              </p:cNvPr>
              <p:cNvSpPr txBox="1"/>
              <p:nvPr/>
            </p:nvSpPr>
            <p:spPr>
              <a:xfrm>
                <a:off x="1843460" y="2419488"/>
                <a:ext cx="4041674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ja-JP" altLang="en-US" sz="40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𝑥</a:t>
                </a:r>
                <a:r>
                  <a:rPr lang="en-US" altLang="ja-JP" sz="40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=3y+6</a:t>
                </a:r>
                <a:r>
                  <a:rPr lang="ja-JP" altLang="en-US" sz="40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           ①　　</a:t>
                </a:r>
                <a:endParaRPr lang="ja-JP" altLang="en-US" sz="700"/>
              </a:p>
            </p:txBody>
          </p:sp>
        </p:grp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F4FFF016-11A9-16E7-4D41-6E9B5EA0C57A}"/>
                </a:ext>
              </a:extLst>
            </p:cNvPr>
            <p:cNvSpPr txBox="1"/>
            <p:nvPr/>
          </p:nvSpPr>
          <p:spPr>
            <a:xfrm>
              <a:off x="4401335" y="2209174"/>
              <a:ext cx="46679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/>
                <a:t>……</a:t>
              </a:r>
              <a:endParaRPr kumimoji="1" lang="ja-JP" altLang="en-US" sz="1100"/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8149470D-53C8-AED1-4498-CCB4F9A06FF1}"/>
                </a:ext>
              </a:extLst>
            </p:cNvPr>
            <p:cNvSpPr txBox="1"/>
            <p:nvPr/>
          </p:nvSpPr>
          <p:spPr>
            <a:xfrm>
              <a:off x="4401335" y="2752543"/>
              <a:ext cx="46679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/>
                <a:t>……</a:t>
              </a:r>
              <a:endParaRPr kumimoji="1" lang="ja-JP" altLang="en-US" sz="1100"/>
            </a:p>
          </p:txBody>
        </p:sp>
      </p:grp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0601F665-EFD3-77AA-D1B7-6A0905E133EC}"/>
              </a:ext>
            </a:extLst>
          </p:cNvPr>
          <p:cNvSpPr/>
          <p:nvPr/>
        </p:nvSpPr>
        <p:spPr>
          <a:xfrm>
            <a:off x="177800" y="1620069"/>
            <a:ext cx="4241800" cy="1323589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DE8F3580-A141-703B-2A70-863A3AF606BC}"/>
              </a:ext>
            </a:extLst>
          </p:cNvPr>
          <p:cNvSpPr txBox="1">
            <a:spLocks/>
          </p:cNvSpPr>
          <p:nvPr/>
        </p:nvSpPr>
        <p:spPr>
          <a:xfrm>
            <a:off x="101600" y="139128"/>
            <a:ext cx="11988799" cy="13255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8000" b="1"/>
              <a:t>例　題</a:t>
            </a:r>
            <a:r>
              <a:rPr lang="ja-JP" altLang="en-US" sz="7200" b="1">
                <a:solidFill>
                  <a:srgbClr val="0070C0"/>
                </a:solidFill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234911575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FDC7F1F3-8F7B-BD7E-6EC6-1C4421A86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" y="139128"/>
            <a:ext cx="11988799" cy="1325563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ja-JP" altLang="en-US" sz="8000" b="1"/>
              <a:t>代入法まとめ</a:t>
            </a:r>
            <a:r>
              <a:rPr kumimoji="1" lang="ja-JP" altLang="en-US" sz="7200" b="1">
                <a:solidFill>
                  <a:srgbClr val="0070C0"/>
                </a:solidFill>
              </a:rPr>
              <a:t>　</a:t>
            </a: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17043785-7528-933C-5BC5-8956896907FD}"/>
              </a:ext>
            </a:extLst>
          </p:cNvPr>
          <p:cNvSpPr txBox="1">
            <a:spLocks/>
          </p:cNvSpPr>
          <p:nvPr/>
        </p:nvSpPr>
        <p:spPr>
          <a:xfrm>
            <a:off x="409575" y="2895600"/>
            <a:ext cx="11372850" cy="43434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>
                <a:latin typeface="Cambria Math" panose="02040503050406030204" pitchFamily="18" charset="0"/>
                <a:ea typeface="メイリオ" panose="020B0604030504040204" pitchFamily="50" charset="-128"/>
              </a:rPr>
              <a:t>　どちらかの式を他方の式に</a:t>
            </a:r>
            <a:r>
              <a:rPr lang="ja-JP" altLang="en-US" sz="4000" u="sng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代入</a:t>
            </a:r>
            <a:r>
              <a:rPr lang="ja-JP" altLang="en-US" sz="4000">
                <a:latin typeface="Cambria Math" panose="02040503050406030204" pitchFamily="18" charset="0"/>
                <a:ea typeface="メイリオ" panose="020B0604030504040204" pitchFamily="50" charset="-128"/>
              </a:rPr>
              <a:t>することによって文字を消去して解く方法を</a:t>
            </a:r>
            <a:r>
              <a:rPr lang="ja-JP" altLang="en-US" sz="4000" u="sng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代入法</a:t>
            </a:r>
            <a:r>
              <a:rPr lang="ja-JP" altLang="en-US" sz="4000">
                <a:latin typeface="Cambria Math" panose="02040503050406030204" pitchFamily="18" charset="0"/>
                <a:ea typeface="メイリオ" panose="020B0604030504040204" pitchFamily="50" charset="-128"/>
              </a:rPr>
              <a:t>という。</a:t>
            </a:r>
            <a:endParaRPr lang="ja-JP" altLang="en-US" sz="4000"/>
          </a:p>
        </p:txBody>
      </p:sp>
    </p:spTree>
    <p:extLst>
      <p:ext uri="{BB962C8B-B14F-4D97-AF65-F5344CB8AC3E}">
        <p14:creationId xmlns:p14="http://schemas.microsoft.com/office/powerpoint/2010/main" val="287204400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1">
            <a:extLst>
              <a:ext uri="{FF2B5EF4-FFF2-40B4-BE49-F238E27FC236}">
                <a16:creationId xmlns:a16="http://schemas.microsoft.com/office/drawing/2014/main" id="{3C4F8663-962B-2452-5475-3BD020685DFE}"/>
              </a:ext>
            </a:extLst>
          </p:cNvPr>
          <p:cNvSpPr txBox="1">
            <a:spLocks/>
          </p:cNvSpPr>
          <p:nvPr/>
        </p:nvSpPr>
        <p:spPr>
          <a:xfrm>
            <a:off x="101600" y="2933128"/>
            <a:ext cx="11988799" cy="13255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8000" b="1"/>
              <a:t>練習問題　２</a:t>
            </a:r>
            <a:r>
              <a:rPr lang="ja-JP" altLang="en-US" sz="7200" b="1"/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38923012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5109E155-05A4-FEE0-A85E-CFB3944B96E0}"/>
              </a:ext>
            </a:extLst>
          </p:cNvPr>
          <p:cNvGrpSpPr/>
          <p:nvPr/>
        </p:nvGrpSpPr>
        <p:grpSpPr>
          <a:xfrm>
            <a:off x="921742" y="1796823"/>
            <a:ext cx="11816357" cy="2888504"/>
            <a:chOff x="1683566" y="2145228"/>
            <a:chExt cx="11016706" cy="2888504"/>
          </a:xfrm>
        </p:grpSpPr>
        <p:sp>
          <p:nvSpPr>
            <p:cNvPr id="7" name="左中かっこ 6">
              <a:extLst>
                <a:ext uri="{FF2B5EF4-FFF2-40B4-BE49-F238E27FC236}">
                  <a16:creationId xmlns:a16="http://schemas.microsoft.com/office/drawing/2014/main" id="{DAD08829-1470-9DB6-88B8-AE131B7BD641}"/>
                </a:ext>
              </a:extLst>
            </p:cNvPr>
            <p:cNvSpPr/>
            <p:nvPr/>
          </p:nvSpPr>
          <p:spPr>
            <a:xfrm>
              <a:off x="1683566" y="2409772"/>
              <a:ext cx="483079" cy="2363638"/>
            </a:xfrm>
            <a:prstGeom prst="leftBrac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B8913919-A978-01C5-42AB-087DB375BAD9}"/>
                </a:ext>
              </a:extLst>
            </p:cNvPr>
            <p:cNvGrpSpPr/>
            <p:nvPr/>
          </p:nvGrpSpPr>
          <p:grpSpPr>
            <a:xfrm>
              <a:off x="2024814" y="2145228"/>
              <a:ext cx="10675458" cy="2888504"/>
              <a:chOff x="1533849" y="2456916"/>
              <a:chExt cx="10675458" cy="2888504"/>
            </a:xfrm>
          </p:grpSpPr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65C2FAA-5C2D-7E8F-1415-F9EAD794D849}"/>
                  </a:ext>
                </a:extLst>
              </p:cNvPr>
              <p:cNvSpPr txBox="1"/>
              <p:nvPr/>
            </p:nvSpPr>
            <p:spPr>
              <a:xfrm>
                <a:off x="1742355" y="2456916"/>
                <a:ext cx="10466952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𝑥＝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4y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＋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1           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①</a:t>
                </a:r>
                <a:endParaRPr lang="ja-JP" altLang="en-US"/>
              </a:p>
            </p:txBody>
          </p:sp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5F81F7EA-1A7B-D59D-D75B-47C3ACD6D37F}"/>
                  </a:ext>
                </a:extLst>
              </p:cNvPr>
              <p:cNvSpPr txBox="1"/>
              <p:nvPr/>
            </p:nvSpPr>
            <p:spPr>
              <a:xfrm>
                <a:off x="1533849" y="3775760"/>
                <a:ext cx="9215730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2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𝑥－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3y=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 －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8     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②　　</a:t>
                </a:r>
                <a:endParaRPr lang="ja-JP" altLang="en-US"/>
              </a:p>
            </p:txBody>
          </p:sp>
        </p:grp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DF848C51-D231-3EAD-C474-AF59E42ECF5C}"/>
                </a:ext>
              </a:extLst>
            </p:cNvPr>
            <p:cNvSpPr txBox="1"/>
            <p:nvPr/>
          </p:nvSpPr>
          <p:spPr>
            <a:xfrm>
              <a:off x="8651875" y="2547913"/>
              <a:ext cx="103301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dirty="0"/>
                <a:t>……</a:t>
              </a:r>
              <a:endParaRPr kumimoji="1" lang="ja-JP" altLang="en-US" sz="3600"/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9E56A864-DB41-F21E-7F7F-B1A66930A788}"/>
                </a:ext>
              </a:extLst>
            </p:cNvPr>
            <p:cNvSpPr txBox="1"/>
            <p:nvPr/>
          </p:nvSpPr>
          <p:spPr>
            <a:xfrm>
              <a:off x="8651875" y="3977607"/>
              <a:ext cx="103301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dirty="0"/>
                <a:t>……</a:t>
              </a:r>
              <a:endParaRPr kumimoji="1" lang="ja-JP" altLang="en-US" sz="3600"/>
            </a:p>
          </p:txBody>
        </p:sp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4452A520-CC32-701B-650E-69CB3B90035C}"/>
              </a:ext>
            </a:extLst>
          </p:cNvPr>
          <p:cNvGrpSpPr/>
          <p:nvPr/>
        </p:nvGrpSpPr>
        <p:grpSpPr>
          <a:xfrm>
            <a:off x="10515600" y="139128"/>
            <a:ext cx="1838256" cy="1325563"/>
            <a:chOff x="10515600" y="139128"/>
            <a:chExt cx="1838256" cy="1325563"/>
          </a:xfrm>
        </p:grpSpPr>
        <p:sp>
          <p:nvSpPr>
            <p:cNvPr id="8" name="タイトル 1">
              <a:extLst>
                <a:ext uri="{FF2B5EF4-FFF2-40B4-BE49-F238E27FC236}">
                  <a16:creationId xmlns:a16="http://schemas.microsoft.com/office/drawing/2014/main" id="{5A38D78B-DAC7-CA81-4DC7-CC10356D7D32}"/>
                </a:ext>
              </a:extLst>
            </p:cNvPr>
            <p:cNvSpPr txBox="1">
              <a:spLocks/>
            </p:cNvSpPr>
            <p:nvPr/>
          </p:nvSpPr>
          <p:spPr>
            <a:xfrm>
              <a:off x="10515600" y="139128"/>
              <a:ext cx="1574799" cy="132556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ja-JP" altLang="en-US" sz="7200" b="1">
                  <a:solidFill>
                    <a:srgbClr val="0070C0"/>
                  </a:solidFill>
                </a:rPr>
                <a:t>　</a:t>
              </a:r>
            </a:p>
          </p:txBody>
        </p:sp>
        <p:sp>
          <p:nvSpPr>
            <p:cNvPr id="15" name="コンテンツ プレースホルダー 2">
              <a:extLst>
                <a:ext uri="{FF2B5EF4-FFF2-40B4-BE49-F238E27FC236}">
                  <a16:creationId xmlns:a16="http://schemas.microsoft.com/office/drawing/2014/main" id="{D7271F8A-011E-89F7-346B-2878FEF8F024}"/>
                </a:ext>
              </a:extLst>
            </p:cNvPr>
            <p:cNvSpPr txBox="1">
              <a:spLocks/>
            </p:cNvSpPr>
            <p:nvPr/>
          </p:nvSpPr>
          <p:spPr>
            <a:xfrm>
              <a:off x="10515600" y="359118"/>
              <a:ext cx="1838256" cy="1105573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Font typeface="Arial" panose="020B0604020202020204" pitchFamily="34" charset="0"/>
                <a:buNone/>
              </a:pPr>
              <a:r>
                <a:rPr lang="ja-JP" altLang="en-US" sz="6000">
                  <a:solidFill>
                    <a:schemeClr val="accent1">
                      <a:lumMod val="75000"/>
                    </a:schemeClr>
                  </a:solidFill>
                </a:rPr>
                <a:t>問１</a:t>
              </a:r>
              <a:r>
                <a:rPr lang="ja-JP" altLang="en-US" sz="6000">
                  <a:solidFill>
                    <a:srgbClr val="0070C0"/>
                  </a:solidFill>
                </a:rPr>
                <a:t>　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5267800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2BE7BD-09A8-AE4C-E8E5-58045AE49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573" y="1321966"/>
            <a:ext cx="11811699" cy="1325563"/>
          </a:xfrm>
        </p:spPr>
        <p:txBody>
          <a:bodyPr>
            <a:noAutofit/>
          </a:bodyPr>
          <a:lstStyle/>
          <a:p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①から、</a:t>
            </a:r>
            <a:r>
              <a:rPr lang="ja-JP" altLang="en-US" sz="3600" u="sng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と</a:t>
            </a:r>
            <a:r>
              <a:rPr lang="en-US" altLang="ja-JP" sz="2800" u="sng" dirty="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4</a:t>
            </a:r>
            <a:r>
              <a:rPr lang="en-US" altLang="ja-JP" sz="3600" u="sng" dirty="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y</a:t>
            </a:r>
            <a:r>
              <a:rPr lang="ja-JP" altLang="en-US" sz="2800" u="sng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＋</a:t>
            </a:r>
            <a:r>
              <a:rPr lang="en-US" altLang="ja-JP" sz="2800" u="sng" dirty="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1</a:t>
            </a:r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は等しいから、②の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に</a:t>
            </a:r>
            <a:r>
              <a:rPr lang="en-US" altLang="ja-JP" sz="2800" dirty="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4</a:t>
            </a:r>
            <a:r>
              <a:rPr lang="en-US" altLang="ja-JP" sz="3600" dirty="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y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＋</a:t>
            </a:r>
            <a:r>
              <a:rPr lang="en-US" altLang="ja-JP" sz="2800" dirty="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1</a:t>
            </a:r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を代入して計算する。</a:t>
            </a:r>
            <a:endParaRPr kumimoji="1" lang="ja-JP" altLang="en-US" sz="2800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5821B087-93BE-C045-0E3D-AFFC0D1A814B}"/>
              </a:ext>
            </a:extLst>
          </p:cNvPr>
          <p:cNvGrpSpPr/>
          <p:nvPr/>
        </p:nvGrpSpPr>
        <p:grpSpPr>
          <a:xfrm>
            <a:off x="792901" y="2390553"/>
            <a:ext cx="11816357" cy="2888504"/>
            <a:chOff x="1683566" y="2145228"/>
            <a:chExt cx="11016706" cy="2888504"/>
          </a:xfrm>
        </p:grpSpPr>
        <p:sp>
          <p:nvSpPr>
            <p:cNvPr id="4" name="左中かっこ 3">
              <a:extLst>
                <a:ext uri="{FF2B5EF4-FFF2-40B4-BE49-F238E27FC236}">
                  <a16:creationId xmlns:a16="http://schemas.microsoft.com/office/drawing/2014/main" id="{D002A528-47E3-EEE1-466F-BAB8680164B2}"/>
                </a:ext>
              </a:extLst>
            </p:cNvPr>
            <p:cNvSpPr/>
            <p:nvPr/>
          </p:nvSpPr>
          <p:spPr>
            <a:xfrm>
              <a:off x="1683566" y="2409772"/>
              <a:ext cx="483079" cy="2363638"/>
            </a:xfrm>
            <a:prstGeom prst="leftBrac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id="{A2D7EE73-2227-32B8-9AC5-E663D0751C44}"/>
                </a:ext>
              </a:extLst>
            </p:cNvPr>
            <p:cNvGrpSpPr/>
            <p:nvPr/>
          </p:nvGrpSpPr>
          <p:grpSpPr>
            <a:xfrm>
              <a:off x="2024814" y="2145228"/>
              <a:ext cx="10675458" cy="2888504"/>
              <a:chOff x="1533849" y="2456916"/>
              <a:chExt cx="10675458" cy="2888504"/>
            </a:xfrm>
          </p:grpSpPr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13984CF0-7F33-8C0F-4A21-EB0F2AF0C956}"/>
                  </a:ext>
                </a:extLst>
              </p:cNvPr>
              <p:cNvSpPr txBox="1"/>
              <p:nvPr/>
            </p:nvSpPr>
            <p:spPr>
              <a:xfrm>
                <a:off x="1742355" y="2456916"/>
                <a:ext cx="10466952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ja-JP" altLang="en-US" sz="9600">
                    <a:solidFill>
                      <a:srgbClr val="FF000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𝑥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＝</a:t>
                </a:r>
                <a:r>
                  <a:rPr lang="en-US" altLang="ja-JP" sz="96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4y</a:t>
                </a:r>
                <a:r>
                  <a:rPr lang="ja-JP" altLang="en-US" sz="9600">
                    <a:solidFill>
                      <a:srgbClr val="FF000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＋</a:t>
                </a:r>
                <a:r>
                  <a:rPr lang="en-US" altLang="ja-JP" sz="96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1</a:t>
                </a:r>
                <a:r>
                  <a:rPr lang="en-US" altLang="ja-JP" sz="9600" dirty="0">
                    <a:solidFill>
                      <a:srgbClr val="0070C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 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          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①</a:t>
                </a:r>
                <a:endParaRPr lang="ja-JP" altLang="en-US"/>
              </a:p>
            </p:txBody>
          </p:sp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A4E8DDD-A4BD-0065-E0EE-F156FA3F94AF}"/>
                  </a:ext>
                </a:extLst>
              </p:cNvPr>
              <p:cNvSpPr txBox="1"/>
              <p:nvPr/>
            </p:nvSpPr>
            <p:spPr>
              <a:xfrm>
                <a:off x="1533849" y="3775760"/>
                <a:ext cx="9215730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2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𝑥－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3y=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 －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8     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②　　</a:t>
                </a:r>
                <a:endParaRPr lang="ja-JP" altLang="en-US"/>
              </a:p>
            </p:txBody>
          </p:sp>
        </p:grp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8692CF42-28FD-B99F-DEFC-8A1956A791D3}"/>
                </a:ext>
              </a:extLst>
            </p:cNvPr>
            <p:cNvSpPr txBox="1"/>
            <p:nvPr/>
          </p:nvSpPr>
          <p:spPr>
            <a:xfrm>
              <a:off x="8651875" y="2547913"/>
              <a:ext cx="103301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dirty="0"/>
                <a:t>……</a:t>
              </a:r>
              <a:endParaRPr kumimoji="1" lang="ja-JP" altLang="en-US" sz="3600"/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C0744646-C726-F739-B6EB-1471E8CA506D}"/>
                </a:ext>
              </a:extLst>
            </p:cNvPr>
            <p:cNvSpPr txBox="1"/>
            <p:nvPr/>
          </p:nvSpPr>
          <p:spPr>
            <a:xfrm>
              <a:off x="8651875" y="3977607"/>
              <a:ext cx="103301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dirty="0"/>
                <a:t>……</a:t>
              </a:r>
              <a:endParaRPr kumimoji="1" lang="ja-JP" altLang="en-US" sz="3600"/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EF2D0627-38EC-BDF9-E64E-6FB44B9AA30F}"/>
              </a:ext>
            </a:extLst>
          </p:cNvPr>
          <p:cNvGrpSpPr/>
          <p:nvPr/>
        </p:nvGrpSpPr>
        <p:grpSpPr>
          <a:xfrm>
            <a:off x="9933948" y="134690"/>
            <a:ext cx="2132479" cy="934565"/>
            <a:chOff x="9037651" y="141569"/>
            <a:chExt cx="3131366" cy="1325563"/>
          </a:xfrm>
        </p:grpSpPr>
        <p:sp>
          <p:nvSpPr>
            <p:cNvPr id="13" name="タイトル 1">
              <a:extLst>
                <a:ext uri="{FF2B5EF4-FFF2-40B4-BE49-F238E27FC236}">
                  <a16:creationId xmlns:a16="http://schemas.microsoft.com/office/drawing/2014/main" id="{45053D41-2E98-960C-3969-65D96E5553FD}"/>
                </a:ext>
              </a:extLst>
            </p:cNvPr>
            <p:cNvSpPr txBox="1">
              <a:spLocks/>
            </p:cNvSpPr>
            <p:nvPr/>
          </p:nvSpPr>
          <p:spPr>
            <a:xfrm>
              <a:off x="9037651" y="141569"/>
              <a:ext cx="3131366" cy="132556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ja-JP" altLang="en-US" sz="4000" b="1">
                  <a:solidFill>
                    <a:srgbClr val="FFFF00"/>
                  </a:solidFill>
                </a:rPr>
                <a:t>　</a:t>
              </a:r>
            </a:p>
          </p:txBody>
        </p:sp>
        <p:sp>
          <p:nvSpPr>
            <p:cNvPr id="15" name="コンテンツ プレースホルダー 2">
              <a:extLst>
                <a:ext uri="{FF2B5EF4-FFF2-40B4-BE49-F238E27FC236}">
                  <a16:creationId xmlns:a16="http://schemas.microsoft.com/office/drawing/2014/main" id="{F8AECA18-C7BF-6573-2912-B49B190A883D}"/>
                </a:ext>
              </a:extLst>
            </p:cNvPr>
            <p:cNvSpPr txBox="1">
              <a:spLocks/>
            </p:cNvSpPr>
            <p:nvPr/>
          </p:nvSpPr>
          <p:spPr>
            <a:xfrm>
              <a:off x="9037651" y="358651"/>
              <a:ext cx="3131366" cy="1061258"/>
            </a:xfrm>
            <a:prstGeom prst="rect">
              <a:avLst/>
            </a:prstGeom>
          </p:spPr>
          <p:txBody>
            <a:bodyPr>
              <a:normAutofit fontScale="85000" lnSpcReduction="2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Font typeface="Arial" panose="020B0604020202020204" pitchFamily="34" charset="0"/>
                <a:buNone/>
              </a:pPr>
              <a:r>
                <a:rPr lang="ja-JP" altLang="en-US" sz="4200">
                  <a:solidFill>
                    <a:srgbClr val="FFFF00"/>
                  </a:solidFill>
                </a:rPr>
                <a:t>問１解答</a:t>
              </a:r>
              <a:r>
                <a:rPr lang="ja-JP" altLang="en-US" sz="6000">
                  <a:solidFill>
                    <a:srgbClr val="FFFF00"/>
                  </a:solidFill>
                </a:rPr>
                <a:t>　</a:t>
              </a: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09D18DF5-A9B9-2BF8-EBA0-33CD79DDDCFE}"/>
              </a:ext>
            </a:extLst>
          </p:cNvPr>
          <p:cNvGrpSpPr/>
          <p:nvPr/>
        </p:nvGrpSpPr>
        <p:grpSpPr>
          <a:xfrm>
            <a:off x="125572" y="134690"/>
            <a:ext cx="5703727" cy="1457199"/>
            <a:chOff x="232440" y="179329"/>
            <a:chExt cx="4665146" cy="1457199"/>
          </a:xfrm>
        </p:grpSpPr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F4E3C139-DAB5-7DC1-4FBE-641596E662D7}"/>
                </a:ext>
              </a:extLst>
            </p:cNvPr>
            <p:cNvGrpSpPr/>
            <p:nvPr/>
          </p:nvGrpSpPr>
          <p:grpSpPr>
            <a:xfrm>
              <a:off x="315030" y="208338"/>
              <a:ext cx="4582556" cy="1409394"/>
              <a:chOff x="1683566" y="2145228"/>
              <a:chExt cx="9765484" cy="2913839"/>
            </a:xfrm>
          </p:grpSpPr>
          <p:sp>
            <p:nvSpPr>
              <p:cNvPr id="20" name="左中かっこ 19">
                <a:extLst>
                  <a:ext uri="{FF2B5EF4-FFF2-40B4-BE49-F238E27FC236}">
                    <a16:creationId xmlns:a16="http://schemas.microsoft.com/office/drawing/2014/main" id="{F2ADCCFC-8B7F-3F2C-1656-02A7A433D21F}"/>
                  </a:ext>
                </a:extLst>
              </p:cNvPr>
              <p:cNvSpPr/>
              <p:nvPr/>
            </p:nvSpPr>
            <p:spPr>
              <a:xfrm>
                <a:off x="1683566" y="2409772"/>
                <a:ext cx="483079" cy="2363638"/>
              </a:xfrm>
              <a:prstGeom prst="leftBrac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800"/>
              </a:p>
            </p:txBody>
          </p:sp>
          <p:grpSp>
            <p:nvGrpSpPr>
              <p:cNvPr id="21" name="グループ化 20">
                <a:extLst>
                  <a:ext uri="{FF2B5EF4-FFF2-40B4-BE49-F238E27FC236}">
                    <a16:creationId xmlns:a16="http://schemas.microsoft.com/office/drawing/2014/main" id="{6D433252-44A6-EB8B-DFF2-A85C8A3D8DCE}"/>
                  </a:ext>
                </a:extLst>
              </p:cNvPr>
              <p:cNvGrpSpPr/>
              <p:nvPr/>
            </p:nvGrpSpPr>
            <p:grpSpPr>
              <a:xfrm>
                <a:off x="2166645" y="2145228"/>
                <a:ext cx="9282405" cy="2913839"/>
                <a:chOff x="1675680" y="2456916"/>
                <a:chExt cx="9282405" cy="2913839"/>
              </a:xfrm>
            </p:grpSpPr>
            <p:sp>
              <p:nvSpPr>
                <p:cNvPr id="24" name="テキスト ボックス 23">
                  <a:extLst>
                    <a:ext uri="{FF2B5EF4-FFF2-40B4-BE49-F238E27FC236}">
                      <a16:creationId xmlns:a16="http://schemas.microsoft.com/office/drawing/2014/main" id="{E990E1A8-A0F4-9983-775F-ABC9B671E2E3}"/>
                    </a:ext>
                  </a:extLst>
                </p:cNvPr>
                <p:cNvSpPr txBox="1"/>
                <p:nvPr/>
              </p:nvSpPr>
              <p:spPr>
                <a:xfrm>
                  <a:off x="1742355" y="2456916"/>
                  <a:ext cx="9215730" cy="159077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𝑥＝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4y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＋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1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　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 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　 ①</a:t>
                  </a:r>
                  <a:endParaRPr lang="ja-JP" altLang="en-US" sz="800"/>
                </a:p>
              </p:txBody>
            </p:sp>
            <p:sp>
              <p:nvSpPr>
                <p:cNvPr id="25" name="テキスト ボックス 24">
                  <a:extLst>
                    <a:ext uri="{FF2B5EF4-FFF2-40B4-BE49-F238E27FC236}">
                      <a16:creationId xmlns:a16="http://schemas.microsoft.com/office/drawing/2014/main" id="{822CFDFA-3FE6-133B-82F1-68BAF20AD843}"/>
                    </a:ext>
                  </a:extLst>
                </p:cNvPr>
                <p:cNvSpPr txBox="1"/>
                <p:nvPr/>
              </p:nvSpPr>
              <p:spPr>
                <a:xfrm>
                  <a:off x="1675680" y="3779981"/>
                  <a:ext cx="9215731" cy="159077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2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𝑥－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3y=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－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8  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   ②　　</a:t>
                  </a:r>
                  <a:endParaRPr lang="ja-JP" altLang="en-US" sz="800"/>
                </a:p>
              </p:txBody>
            </p:sp>
          </p:grpSp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80CFEC2-8B9C-DBC3-0B2E-BC9A84632C80}"/>
                  </a:ext>
                </a:extLst>
              </p:cNvPr>
              <p:cNvSpPr txBox="1"/>
              <p:nvPr/>
            </p:nvSpPr>
            <p:spPr>
              <a:xfrm>
                <a:off x="7794029" y="2606526"/>
                <a:ext cx="858319" cy="572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……</a:t>
                </a:r>
                <a:endParaRPr kumimoji="1" lang="ja-JP" altLang="en-US" sz="1200"/>
              </a:p>
            </p:txBody>
          </p:sp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F981583B-F854-B0AE-9A7B-445CA41F9D25}"/>
                  </a:ext>
                </a:extLst>
              </p:cNvPr>
              <p:cNvSpPr txBox="1"/>
              <p:nvPr/>
            </p:nvSpPr>
            <p:spPr>
              <a:xfrm>
                <a:off x="7794030" y="3948578"/>
                <a:ext cx="858319" cy="572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……</a:t>
                </a:r>
                <a:endParaRPr kumimoji="1" lang="ja-JP" altLang="en-US" sz="1200"/>
              </a:p>
            </p:txBody>
          </p:sp>
        </p:grp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9B13DA99-737F-EA6D-D32C-7B458E639654}"/>
                </a:ext>
              </a:extLst>
            </p:cNvPr>
            <p:cNvSpPr/>
            <p:nvPr/>
          </p:nvSpPr>
          <p:spPr>
            <a:xfrm>
              <a:off x="232440" y="179329"/>
              <a:ext cx="4641944" cy="1457199"/>
            </a:xfrm>
            <a:prstGeom prst="rect">
              <a:avLst/>
            </a:prstGeom>
            <a:noFill/>
            <a:ln w="57150"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793EDCB-33B4-F637-EC73-B4B1CE8A37CF}"/>
              </a:ext>
            </a:extLst>
          </p:cNvPr>
          <p:cNvSpPr/>
          <p:nvPr/>
        </p:nvSpPr>
        <p:spPr>
          <a:xfrm>
            <a:off x="1382559" y="2739851"/>
            <a:ext cx="826871" cy="937988"/>
          </a:xfrm>
          <a:prstGeom prst="rect">
            <a:avLst/>
          </a:prstGeom>
          <a:noFill/>
          <a:ln w="57150">
            <a:solidFill>
              <a:srgbClr val="FF858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EA70243-30FB-C995-7B5B-65847A958473}"/>
              </a:ext>
            </a:extLst>
          </p:cNvPr>
          <p:cNvSpPr/>
          <p:nvPr/>
        </p:nvSpPr>
        <p:spPr>
          <a:xfrm>
            <a:off x="1909702" y="4007298"/>
            <a:ext cx="826871" cy="937988"/>
          </a:xfrm>
          <a:prstGeom prst="rect">
            <a:avLst/>
          </a:prstGeom>
          <a:noFill/>
          <a:ln w="57150">
            <a:solidFill>
              <a:srgbClr val="FF858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498159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C68035C-30E4-48F9-6109-47B90C9F2D13}"/>
              </a:ext>
            </a:extLst>
          </p:cNvPr>
          <p:cNvSpPr txBox="1"/>
          <p:nvPr/>
        </p:nvSpPr>
        <p:spPr>
          <a:xfrm>
            <a:off x="541959" y="5314805"/>
            <a:ext cx="12142573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2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（</a:t>
            </a:r>
            <a:r>
              <a:rPr lang="en-US" altLang="ja-JP" sz="9600" dirty="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4y+1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）－</a:t>
            </a:r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3y=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－</a:t>
            </a:r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8  </a:t>
            </a:r>
            <a:r>
              <a:rPr lang="en-US" altLang="ja-JP" sz="9600" dirty="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</a:t>
            </a:r>
            <a:r>
              <a:rPr lang="ja-JP" altLang="en-US" sz="96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lang="ja-JP" altLang="en-US"/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F185A153-E64E-9EED-DD25-556885B6923B}"/>
              </a:ext>
            </a:extLst>
          </p:cNvPr>
          <p:cNvGrpSpPr/>
          <p:nvPr/>
        </p:nvGrpSpPr>
        <p:grpSpPr>
          <a:xfrm>
            <a:off x="125572" y="134690"/>
            <a:ext cx="5703727" cy="1457199"/>
            <a:chOff x="232440" y="179329"/>
            <a:chExt cx="4665146" cy="1457199"/>
          </a:xfrm>
        </p:grpSpPr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FCE2EA98-CB3A-9DCB-3E66-3CCD24243B9B}"/>
                </a:ext>
              </a:extLst>
            </p:cNvPr>
            <p:cNvGrpSpPr/>
            <p:nvPr/>
          </p:nvGrpSpPr>
          <p:grpSpPr>
            <a:xfrm>
              <a:off x="315030" y="208338"/>
              <a:ext cx="4582556" cy="1409394"/>
              <a:chOff x="1683566" y="2145228"/>
              <a:chExt cx="9765484" cy="2913839"/>
            </a:xfrm>
          </p:grpSpPr>
          <p:sp>
            <p:nvSpPr>
              <p:cNvPr id="16" name="左中かっこ 15">
                <a:extLst>
                  <a:ext uri="{FF2B5EF4-FFF2-40B4-BE49-F238E27FC236}">
                    <a16:creationId xmlns:a16="http://schemas.microsoft.com/office/drawing/2014/main" id="{49CABDA9-0C9B-A15C-61AE-80726CC8521E}"/>
                  </a:ext>
                </a:extLst>
              </p:cNvPr>
              <p:cNvSpPr/>
              <p:nvPr/>
            </p:nvSpPr>
            <p:spPr>
              <a:xfrm>
                <a:off x="1683566" y="2409772"/>
                <a:ext cx="483079" cy="2363638"/>
              </a:xfrm>
              <a:prstGeom prst="leftBrac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800"/>
              </a:p>
            </p:txBody>
          </p:sp>
          <p:grpSp>
            <p:nvGrpSpPr>
              <p:cNvPr id="17" name="グループ化 16">
                <a:extLst>
                  <a:ext uri="{FF2B5EF4-FFF2-40B4-BE49-F238E27FC236}">
                    <a16:creationId xmlns:a16="http://schemas.microsoft.com/office/drawing/2014/main" id="{DF011351-8DF9-9F07-F161-D15E74AF4D3C}"/>
                  </a:ext>
                </a:extLst>
              </p:cNvPr>
              <p:cNvGrpSpPr/>
              <p:nvPr/>
            </p:nvGrpSpPr>
            <p:grpSpPr>
              <a:xfrm>
                <a:off x="2166645" y="2145228"/>
                <a:ext cx="9282405" cy="2913839"/>
                <a:chOff x="1675680" y="2456916"/>
                <a:chExt cx="9282405" cy="2913839"/>
              </a:xfrm>
            </p:grpSpPr>
            <p:sp>
              <p:nvSpPr>
                <p:cNvPr id="20" name="テキスト ボックス 19">
                  <a:extLst>
                    <a:ext uri="{FF2B5EF4-FFF2-40B4-BE49-F238E27FC236}">
                      <a16:creationId xmlns:a16="http://schemas.microsoft.com/office/drawing/2014/main" id="{3EE0083E-17A9-6B17-3BCF-81287C50C6F4}"/>
                    </a:ext>
                  </a:extLst>
                </p:cNvPr>
                <p:cNvSpPr txBox="1"/>
                <p:nvPr/>
              </p:nvSpPr>
              <p:spPr>
                <a:xfrm>
                  <a:off x="1742355" y="2456916"/>
                  <a:ext cx="9215730" cy="159077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𝑥＝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4y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＋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1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　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 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　 ①</a:t>
                  </a:r>
                  <a:endParaRPr lang="ja-JP" altLang="en-US" sz="800"/>
                </a:p>
              </p:txBody>
            </p:sp>
            <p:sp>
              <p:nvSpPr>
                <p:cNvPr id="21" name="テキスト ボックス 20">
                  <a:extLst>
                    <a:ext uri="{FF2B5EF4-FFF2-40B4-BE49-F238E27FC236}">
                      <a16:creationId xmlns:a16="http://schemas.microsoft.com/office/drawing/2014/main" id="{6216AC15-0854-82A1-7C7C-61C9336C6515}"/>
                    </a:ext>
                  </a:extLst>
                </p:cNvPr>
                <p:cNvSpPr txBox="1"/>
                <p:nvPr/>
              </p:nvSpPr>
              <p:spPr>
                <a:xfrm>
                  <a:off x="1675680" y="3779981"/>
                  <a:ext cx="9215731" cy="159077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2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𝑥－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3y=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－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8  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   ②　　</a:t>
                  </a:r>
                  <a:endParaRPr lang="ja-JP" altLang="en-US" sz="800"/>
                </a:p>
              </p:txBody>
            </p:sp>
          </p:grpSp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AB71F012-3887-963A-5673-EEF1C3D19940}"/>
                  </a:ext>
                </a:extLst>
              </p:cNvPr>
              <p:cNvSpPr txBox="1"/>
              <p:nvPr/>
            </p:nvSpPr>
            <p:spPr>
              <a:xfrm>
                <a:off x="7794029" y="2606526"/>
                <a:ext cx="492443" cy="2770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>
                    <a:solidFill>
                      <a:srgbClr val="0070C0"/>
                    </a:solidFill>
                  </a:rPr>
                  <a:t>……</a:t>
                </a:r>
                <a:endParaRPr kumimoji="1" lang="ja-JP" altLang="en-US" sz="1200">
                  <a:solidFill>
                    <a:srgbClr val="0070C0"/>
                  </a:solidFill>
                </a:endParaRPr>
              </a:p>
            </p:txBody>
          </p:sp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937BC856-4D42-CCD2-717F-F7A2494F7606}"/>
                  </a:ext>
                </a:extLst>
              </p:cNvPr>
              <p:cNvSpPr txBox="1"/>
              <p:nvPr/>
            </p:nvSpPr>
            <p:spPr>
              <a:xfrm>
                <a:off x="7794030" y="3948578"/>
                <a:ext cx="492443" cy="2770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>
                    <a:solidFill>
                      <a:srgbClr val="0070C0"/>
                    </a:solidFill>
                  </a:rPr>
                  <a:t>……</a:t>
                </a:r>
                <a:endParaRPr kumimoji="1" lang="ja-JP" altLang="en-US" sz="1200">
                  <a:solidFill>
                    <a:srgbClr val="0070C0"/>
                  </a:solidFill>
                </a:endParaRPr>
              </a:p>
            </p:txBody>
          </p:sp>
        </p:grp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8B88CC45-1FEC-DFB2-4FB5-D7376AEDB3FD}"/>
                </a:ext>
              </a:extLst>
            </p:cNvPr>
            <p:cNvSpPr/>
            <p:nvPr/>
          </p:nvSpPr>
          <p:spPr>
            <a:xfrm>
              <a:off x="232440" y="179329"/>
              <a:ext cx="4641944" cy="1457199"/>
            </a:xfrm>
            <a:prstGeom prst="rect">
              <a:avLst/>
            </a:prstGeom>
            <a:noFill/>
            <a:ln w="57150"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D3A3ED7-31C9-152B-99EC-C03A54526D99}"/>
              </a:ext>
            </a:extLst>
          </p:cNvPr>
          <p:cNvGrpSpPr/>
          <p:nvPr/>
        </p:nvGrpSpPr>
        <p:grpSpPr>
          <a:xfrm>
            <a:off x="9933948" y="134690"/>
            <a:ext cx="2132479" cy="934565"/>
            <a:chOff x="9037651" y="141569"/>
            <a:chExt cx="3131366" cy="1325563"/>
          </a:xfrm>
        </p:grpSpPr>
        <p:sp>
          <p:nvSpPr>
            <p:cNvPr id="23" name="タイトル 1">
              <a:extLst>
                <a:ext uri="{FF2B5EF4-FFF2-40B4-BE49-F238E27FC236}">
                  <a16:creationId xmlns:a16="http://schemas.microsoft.com/office/drawing/2014/main" id="{621EAE5F-CBD0-3CC6-18DB-A912A55E67EA}"/>
                </a:ext>
              </a:extLst>
            </p:cNvPr>
            <p:cNvSpPr txBox="1">
              <a:spLocks/>
            </p:cNvSpPr>
            <p:nvPr/>
          </p:nvSpPr>
          <p:spPr>
            <a:xfrm>
              <a:off x="9037651" y="141569"/>
              <a:ext cx="3131366" cy="132556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ja-JP" altLang="en-US" sz="4000" b="1">
                  <a:solidFill>
                    <a:srgbClr val="FFFF00"/>
                  </a:solidFill>
                </a:rPr>
                <a:t>　</a:t>
              </a:r>
            </a:p>
          </p:txBody>
        </p:sp>
        <p:sp>
          <p:nvSpPr>
            <p:cNvPr id="24" name="コンテンツ プレースホルダー 2">
              <a:extLst>
                <a:ext uri="{FF2B5EF4-FFF2-40B4-BE49-F238E27FC236}">
                  <a16:creationId xmlns:a16="http://schemas.microsoft.com/office/drawing/2014/main" id="{BB1AE55A-2048-F92C-AE03-61734B4122F4}"/>
                </a:ext>
              </a:extLst>
            </p:cNvPr>
            <p:cNvSpPr txBox="1">
              <a:spLocks/>
            </p:cNvSpPr>
            <p:nvPr/>
          </p:nvSpPr>
          <p:spPr>
            <a:xfrm>
              <a:off x="9037651" y="358651"/>
              <a:ext cx="3131366" cy="1061258"/>
            </a:xfrm>
            <a:prstGeom prst="rect">
              <a:avLst/>
            </a:prstGeom>
          </p:spPr>
          <p:txBody>
            <a:bodyPr>
              <a:normAutofit fontScale="85000" lnSpcReduction="2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Font typeface="Arial" panose="020B0604020202020204" pitchFamily="34" charset="0"/>
                <a:buNone/>
              </a:pPr>
              <a:r>
                <a:rPr lang="ja-JP" altLang="en-US" sz="4200">
                  <a:solidFill>
                    <a:srgbClr val="FFFF00"/>
                  </a:solidFill>
                </a:rPr>
                <a:t>問１解答</a:t>
              </a:r>
              <a:r>
                <a:rPr lang="ja-JP" altLang="en-US" sz="6000">
                  <a:solidFill>
                    <a:srgbClr val="FFFF00"/>
                  </a:solidFill>
                </a:rPr>
                <a:t>　</a:t>
              </a:r>
            </a:p>
          </p:txBody>
        </p:sp>
      </p:grpSp>
      <p:sp>
        <p:nvSpPr>
          <p:cNvPr id="27" name="タイトル 1">
            <a:extLst>
              <a:ext uri="{FF2B5EF4-FFF2-40B4-BE49-F238E27FC236}">
                <a16:creationId xmlns:a16="http://schemas.microsoft.com/office/drawing/2014/main" id="{F1184687-805B-B270-B9DB-6D0E03095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573" y="1321966"/>
            <a:ext cx="11811699" cy="1325563"/>
          </a:xfrm>
        </p:spPr>
        <p:txBody>
          <a:bodyPr>
            <a:noAutofit/>
          </a:bodyPr>
          <a:lstStyle/>
          <a:p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①から、</a:t>
            </a:r>
            <a:r>
              <a:rPr lang="ja-JP" altLang="en-US" sz="3600" u="sng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と</a:t>
            </a:r>
            <a:r>
              <a:rPr lang="en-US" altLang="ja-JP" sz="2800" u="sng" dirty="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4</a:t>
            </a:r>
            <a:r>
              <a:rPr lang="en-US" altLang="ja-JP" sz="3600" u="sng" dirty="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y</a:t>
            </a:r>
            <a:r>
              <a:rPr lang="ja-JP" altLang="en-US" sz="2800" u="sng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＋</a:t>
            </a:r>
            <a:r>
              <a:rPr lang="en-US" altLang="ja-JP" sz="2800" u="sng" dirty="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1</a:t>
            </a:r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は等しいから、②の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に</a:t>
            </a:r>
            <a:r>
              <a:rPr lang="en-US" altLang="ja-JP" sz="2800" dirty="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4</a:t>
            </a:r>
            <a:r>
              <a:rPr lang="en-US" altLang="ja-JP" sz="3600" dirty="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y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＋</a:t>
            </a:r>
            <a:r>
              <a:rPr lang="en-US" altLang="ja-JP" sz="2800" dirty="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1</a:t>
            </a:r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を代入して計算する。</a:t>
            </a:r>
            <a:endParaRPr kumimoji="1" lang="ja-JP" altLang="en-US" sz="2800"/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9F80E1A0-D407-B84A-0FDF-E112E64BFE7B}"/>
              </a:ext>
            </a:extLst>
          </p:cNvPr>
          <p:cNvGrpSpPr/>
          <p:nvPr/>
        </p:nvGrpSpPr>
        <p:grpSpPr>
          <a:xfrm>
            <a:off x="792901" y="2390553"/>
            <a:ext cx="11816357" cy="2888504"/>
            <a:chOff x="1683566" y="2145228"/>
            <a:chExt cx="11016706" cy="2888504"/>
          </a:xfrm>
        </p:grpSpPr>
        <p:sp>
          <p:nvSpPr>
            <p:cNvPr id="29" name="左中かっこ 28">
              <a:extLst>
                <a:ext uri="{FF2B5EF4-FFF2-40B4-BE49-F238E27FC236}">
                  <a16:creationId xmlns:a16="http://schemas.microsoft.com/office/drawing/2014/main" id="{A328D731-48B2-7479-D800-70340813EE54}"/>
                </a:ext>
              </a:extLst>
            </p:cNvPr>
            <p:cNvSpPr/>
            <p:nvPr/>
          </p:nvSpPr>
          <p:spPr>
            <a:xfrm>
              <a:off x="1683566" y="2409772"/>
              <a:ext cx="483079" cy="2363638"/>
            </a:xfrm>
            <a:prstGeom prst="leftBrac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0" name="グループ化 29">
              <a:extLst>
                <a:ext uri="{FF2B5EF4-FFF2-40B4-BE49-F238E27FC236}">
                  <a16:creationId xmlns:a16="http://schemas.microsoft.com/office/drawing/2014/main" id="{093189CD-E8BC-66A4-5E92-8C49E0B54C87}"/>
                </a:ext>
              </a:extLst>
            </p:cNvPr>
            <p:cNvGrpSpPr/>
            <p:nvPr/>
          </p:nvGrpSpPr>
          <p:grpSpPr>
            <a:xfrm>
              <a:off x="2024814" y="2145228"/>
              <a:ext cx="10675458" cy="2888504"/>
              <a:chOff x="1533849" y="2456916"/>
              <a:chExt cx="10675458" cy="2888504"/>
            </a:xfrm>
          </p:grpSpPr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85D236C0-5C3A-3B52-DB95-311E1A052A5F}"/>
                  </a:ext>
                </a:extLst>
              </p:cNvPr>
              <p:cNvSpPr txBox="1"/>
              <p:nvPr/>
            </p:nvSpPr>
            <p:spPr>
              <a:xfrm>
                <a:off x="1742355" y="2456916"/>
                <a:ext cx="10466952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ja-JP" altLang="en-US" sz="9600">
                    <a:solidFill>
                      <a:srgbClr val="FF000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𝑥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＝</a:t>
                </a:r>
                <a:r>
                  <a:rPr lang="en-US" altLang="ja-JP" sz="96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4y</a:t>
                </a:r>
                <a:r>
                  <a:rPr lang="ja-JP" altLang="en-US" sz="9600">
                    <a:solidFill>
                      <a:srgbClr val="FF000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＋</a:t>
                </a:r>
                <a:r>
                  <a:rPr lang="en-US" altLang="ja-JP" sz="96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1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           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①</a:t>
                </a:r>
                <a:endParaRPr lang="ja-JP" altLang="en-US"/>
              </a:p>
            </p:txBody>
          </p:sp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DA73CF58-0BEB-4E7E-3E73-66C476DC1C53}"/>
                  </a:ext>
                </a:extLst>
              </p:cNvPr>
              <p:cNvSpPr txBox="1"/>
              <p:nvPr/>
            </p:nvSpPr>
            <p:spPr>
              <a:xfrm>
                <a:off x="1533849" y="3775760"/>
                <a:ext cx="9215730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2</a:t>
                </a:r>
                <a:r>
                  <a:rPr lang="ja-JP" altLang="en-US" sz="9600">
                    <a:solidFill>
                      <a:srgbClr val="FF000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𝑥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－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3y=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 －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8   </a:t>
                </a:r>
                <a:r>
                  <a:rPr lang="en-US" altLang="ja-JP" sz="9600" dirty="0">
                    <a:solidFill>
                      <a:srgbClr val="0070C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  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②</a:t>
                </a:r>
                <a:r>
                  <a:rPr lang="ja-JP" altLang="en-US" sz="9600">
                    <a:solidFill>
                      <a:srgbClr val="0070C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　　</a:t>
                </a:r>
                <a:endParaRPr lang="ja-JP" altLang="en-US"/>
              </a:p>
            </p:txBody>
          </p:sp>
        </p:grp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C8F08FD5-522E-CA77-3F75-4CB3652D5759}"/>
                </a:ext>
              </a:extLst>
            </p:cNvPr>
            <p:cNvSpPr txBox="1"/>
            <p:nvPr/>
          </p:nvSpPr>
          <p:spPr>
            <a:xfrm>
              <a:off x="8651875" y="2547913"/>
              <a:ext cx="103301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dirty="0"/>
                <a:t>……</a:t>
              </a:r>
              <a:endParaRPr kumimoji="1" lang="ja-JP" altLang="en-US" sz="3600"/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E60D9EB8-71CE-FE30-A094-311C1CB13BFB}"/>
                </a:ext>
              </a:extLst>
            </p:cNvPr>
            <p:cNvSpPr txBox="1"/>
            <p:nvPr/>
          </p:nvSpPr>
          <p:spPr>
            <a:xfrm>
              <a:off x="8651875" y="3977607"/>
              <a:ext cx="103301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dirty="0"/>
                <a:t>……</a:t>
              </a:r>
              <a:endParaRPr kumimoji="1" lang="ja-JP" altLang="en-US" sz="3600"/>
            </a:p>
          </p:txBody>
        </p:sp>
      </p:grp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82DF201-1690-2859-910A-F983431926FF}"/>
              </a:ext>
            </a:extLst>
          </p:cNvPr>
          <p:cNvSpPr/>
          <p:nvPr/>
        </p:nvSpPr>
        <p:spPr>
          <a:xfrm>
            <a:off x="1382559" y="2739851"/>
            <a:ext cx="826871" cy="937988"/>
          </a:xfrm>
          <a:prstGeom prst="rect">
            <a:avLst/>
          </a:prstGeom>
          <a:noFill/>
          <a:ln w="57150">
            <a:solidFill>
              <a:srgbClr val="FF858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A1D5D92-FDD1-79DE-A209-35D527D5FA20}"/>
              </a:ext>
            </a:extLst>
          </p:cNvPr>
          <p:cNvSpPr/>
          <p:nvPr/>
        </p:nvSpPr>
        <p:spPr>
          <a:xfrm>
            <a:off x="1909702" y="4007298"/>
            <a:ext cx="826871" cy="937988"/>
          </a:xfrm>
          <a:prstGeom prst="rect">
            <a:avLst/>
          </a:prstGeom>
          <a:noFill/>
          <a:ln w="57150">
            <a:solidFill>
              <a:srgbClr val="FF858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3C19B71-2CB6-D8A2-1B34-F57EADC72471}"/>
              </a:ext>
            </a:extLst>
          </p:cNvPr>
          <p:cNvSpPr/>
          <p:nvPr/>
        </p:nvSpPr>
        <p:spPr>
          <a:xfrm>
            <a:off x="1877144" y="5310615"/>
            <a:ext cx="4275378" cy="1304526"/>
          </a:xfrm>
          <a:prstGeom prst="rect">
            <a:avLst/>
          </a:prstGeom>
          <a:noFill/>
          <a:ln w="57150">
            <a:solidFill>
              <a:srgbClr val="FF858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62172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4E890B81-03BB-5E40-9A02-FD491E10EF46}"/>
              </a:ext>
            </a:extLst>
          </p:cNvPr>
          <p:cNvGrpSpPr/>
          <p:nvPr/>
        </p:nvGrpSpPr>
        <p:grpSpPr>
          <a:xfrm>
            <a:off x="125572" y="134690"/>
            <a:ext cx="5703727" cy="1457199"/>
            <a:chOff x="232440" y="179329"/>
            <a:chExt cx="4665146" cy="1457199"/>
          </a:xfrm>
        </p:grpSpPr>
        <p:grpSp>
          <p:nvGrpSpPr>
            <p:cNvPr id="22" name="グループ化 21">
              <a:extLst>
                <a:ext uri="{FF2B5EF4-FFF2-40B4-BE49-F238E27FC236}">
                  <a16:creationId xmlns:a16="http://schemas.microsoft.com/office/drawing/2014/main" id="{DCE0AC51-9812-FA5B-BAAC-DE1F0886E81B}"/>
                </a:ext>
              </a:extLst>
            </p:cNvPr>
            <p:cNvGrpSpPr/>
            <p:nvPr/>
          </p:nvGrpSpPr>
          <p:grpSpPr>
            <a:xfrm>
              <a:off x="315030" y="208338"/>
              <a:ext cx="4582556" cy="1409394"/>
              <a:chOff x="1683566" y="2145228"/>
              <a:chExt cx="9765484" cy="2913839"/>
            </a:xfrm>
          </p:grpSpPr>
          <p:sp>
            <p:nvSpPr>
              <p:cNvPr id="24" name="左中かっこ 23">
                <a:extLst>
                  <a:ext uri="{FF2B5EF4-FFF2-40B4-BE49-F238E27FC236}">
                    <a16:creationId xmlns:a16="http://schemas.microsoft.com/office/drawing/2014/main" id="{A5F6119F-0907-9B2E-A991-302C5AAA5E4D}"/>
                  </a:ext>
                </a:extLst>
              </p:cNvPr>
              <p:cNvSpPr/>
              <p:nvPr/>
            </p:nvSpPr>
            <p:spPr>
              <a:xfrm>
                <a:off x="1683566" y="2409772"/>
                <a:ext cx="483079" cy="2363638"/>
              </a:xfrm>
              <a:prstGeom prst="leftBrac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800"/>
              </a:p>
            </p:txBody>
          </p:sp>
          <p:grpSp>
            <p:nvGrpSpPr>
              <p:cNvPr id="25" name="グループ化 24">
                <a:extLst>
                  <a:ext uri="{FF2B5EF4-FFF2-40B4-BE49-F238E27FC236}">
                    <a16:creationId xmlns:a16="http://schemas.microsoft.com/office/drawing/2014/main" id="{C94AE6CE-83A8-F8CA-C18E-52C065AAE8FB}"/>
                  </a:ext>
                </a:extLst>
              </p:cNvPr>
              <p:cNvGrpSpPr/>
              <p:nvPr/>
            </p:nvGrpSpPr>
            <p:grpSpPr>
              <a:xfrm>
                <a:off x="2166645" y="2145228"/>
                <a:ext cx="9282405" cy="2913839"/>
                <a:chOff x="1675680" y="2456916"/>
                <a:chExt cx="9282405" cy="2913839"/>
              </a:xfrm>
            </p:grpSpPr>
            <p:sp>
              <p:nvSpPr>
                <p:cNvPr id="28" name="テキスト ボックス 27">
                  <a:extLst>
                    <a:ext uri="{FF2B5EF4-FFF2-40B4-BE49-F238E27FC236}">
                      <a16:creationId xmlns:a16="http://schemas.microsoft.com/office/drawing/2014/main" id="{6D1E6260-3E15-20C7-7BCD-DC0241B989E6}"/>
                    </a:ext>
                  </a:extLst>
                </p:cNvPr>
                <p:cNvSpPr txBox="1"/>
                <p:nvPr/>
              </p:nvSpPr>
              <p:spPr>
                <a:xfrm>
                  <a:off x="1742355" y="2456916"/>
                  <a:ext cx="9215730" cy="159077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𝑥＝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4y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＋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1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　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 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　 ①</a:t>
                  </a:r>
                  <a:endParaRPr lang="ja-JP" altLang="en-US" sz="800"/>
                </a:p>
              </p:txBody>
            </p:sp>
            <p:sp>
              <p:nvSpPr>
                <p:cNvPr id="29" name="テキスト ボックス 28">
                  <a:extLst>
                    <a:ext uri="{FF2B5EF4-FFF2-40B4-BE49-F238E27FC236}">
                      <a16:creationId xmlns:a16="http://schemas.microsoft.com/office/drawing/2014/main" id="{9404DF31-8601-F734-E0E3-60FA5BAFED37}"/>
                    </a:ext>
                  </a:extLst>
                </p:cNvPr>
                <p:cNvSpPr txBox="1"/>
                <p:nvPr/>
              </p:nvSpPr>
              <p:spPr>
                <a:xfrm>
                  <a:off x="1675680" y="3779981"/>
                  <a:ext cx="9215731" cy="159077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2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𝑥－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3y=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－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8  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   ②　　</a:t>
                  </a:r>
                  <a:endParaRPr lang="ja-JP" altLang="en-US" sz="800"/>
                </a:p>
              </p:txBody>
            </p:sp>
          </p:grpSp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1E7E2701-4C52-28C5-F721-9169DF2BA1EC}"/>
                  </a:ext>
                </a:extLst>
              </p:cNvPr>
              <p:cNvSpPr txBox="1"/>
              <p:nvPr/>
            </p:nvSpPr>
            <p:spPr>
              <a:xfrm>
                <a:off x="7794029" y="2606526"/>
                <a:ext cx="858319" cy="572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……</a:t>
                </a:r>
                <a:endParaRPr kumimoji="1" lang="ja-JP" altLang="en-US" sz="1200"/>
              </a:p>
            </p:txBody>
          </p:sp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29CDB07F-5DF4-4CD0-DA48-6F7007EEE1D2}"/>
                  </a:ext>
                </a:extLst>
              </p:cNvPr>
              <p:cNvSpPr txBox="1"/>
              <p:nvPr/>
            </p:nvSpPr>
            <p:spPr>
              <a:xfrm>
                <a:off x="7794030" y="3948578"/>
                <a:ext cx="858319" cy="572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……</a:t>
                </a:r>
                <a:endParaRPr kumimoji="1" lang="ja-JP" altLang="en-US" sz="1200"/>
              </a:p>
            </p:txBody>
          </p:sp>
        </p:grp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B58A57C1-A1E6-4328-4952-35B3914DF090}"/>
                </a:ext>
              </a:extLst>
            </p:cNvPr>
            <p:cNvSpPr/>
            <p:nvPr/>
          </p:nvSpPr>
          <p:spPr>
            <a:xfrm>
              <a:off x="232440" y="179329"/>
              <a:ext cx="4641944" cy="1457199"/>
            </a:xfrm>
            <a:prstGeom prst="rect">
              <a:avLst/>
            </a:prstGeom>
            <a:noFill/>
            <a:ln w="57150"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88A10AB5-E431-9C0C-104B-22ABFA8B970E}"/>
              </a:ext>
            </a:extLst>
          </p:cNvPr>
          <p:cNvGrpSpPr/>
          <p:nvPr/>
        </p:nvGrpSpPr>
        <p:grpSpPr>
          <a:xfrm>
            <a:off x="9933948" y="134690"/>
            <a:ext cx="2132479" cy="934565"/>
            <a:chOff x="9037651" y="141569"/>
            <a:chExt cx="3131366" cy="1325563"/>
          </a:xfrm>
        </p:grpSpPr>
        <p:sp>
          <p:nvSpPr>
            <p:cNvPr id="31" name="タイトル 1">
              <a:extLst>
                <a:ext uri="{FF2B5EF4-FFF2-40B4-BE49-F238E27FC236}">
                  <a16:creationId xmlns:a16="http://schemas.microsoft.com/office/drawing/2014/main" id="{55BD29BF-3902-3929-63C9-CC8A8BB379AB}"/>
                </a:ext>
              </a:extLst>
            </p:cNvPr>
            <p:cNvSpPr txBox="1">
              <a:spLocks/>
            </p:cNvSpPr>
            <p:nvPr/>
          </p:nvSpPr>
          <p:spPr>
            <a:xfrm>
              <a:off x="9037651" y="141569"/>
              <a:ext cx="3131366" cy="132556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ja-JP" altLang="en-US" sz="4000" b="1">
                  <a:solidFill>
                    <a:srgbClr val="FFFF00"/>
                  </a:solidFill>
                </a:rPr>
                <a:t>　</a:t>
              </a:r>
            </a:p>
          </p:txBody>
        </p:sp>
        <p:sp>
          <p:nvSpPr>
            <p:cNvPr id="32" name="コンテンツ プレースホルダー 2">
              <a:extLst>
                <a:ext uri="{FF2B5EF4-FFF2-40B4-BE49-F238E27FC236}">
                  <a16:creationId xmlns:a16="http://schemas.microsoft.com/office/drawing/2014/main" id="{33F00400-7D9A-29E2-1477-ABF677E91F5A}"/>
                </a:ext>
              </a:extLst>
            </p:cNvPr>
            <p:cNvSpPr txBox="1">
              <a:spLocks/>
            </p:cNvSpPr>
            <p:nvPr/>
          </p:nvSpPr>
          <p:spPr>
            <a:xfrm>
              <a:off x="9037651" y="358651"/>
              <a:ext cx="3131366" cy="1061258"/>
            </a:xfrm>
            <a:prstGeom prst="rect">
              <a:avLst/>
            </a:prstGeom>
          </p:spPr>
          <p:txBody>
            <a:bodyPr>
              <a:normAutofit fontScale="85000" lnSpcReduction="2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Font typeface="Arial" panose="020B0604020202020204" pitchFamily="34" charset="0"/>
                <a:buNone/>
              </a:pPr>
              <a:r>
                <a:rPr lang="ja-JP" altLang="en-US" sz="4200">
                  <a:solidFill>
                    <a:srgbClr val="FFFF00"/>
                  </a:solidFill>
                </a:rPr>
                <a:t>問１解答</a:t>
              </a:r>
              <a:r>
                <a:rPr lang="ja-JP" altLang="en-US" sz="6000">
                  <a:solidFill>
                    <a:srgbClr val="FFFF00"/>
                  </a:solidFill>
                </a:rPr>
                <a:t>　</a:t>
              </a:r>
            </a:p>
          </p:txBody>
        </p:sp>
      </p:grpSp>
      <p:sp>
        <p:nvSpPr>
          <p:cNvPr id="33" name="タイトル 1">
            <a:extLst>
              <a:ext uri="{FF2B5EF4-FFF2-40B4-BE49-F238E27FC236}">
                <a16:creationId xmlns:a16="http://schemas.microsoft.com/office/drawing/2014/main" id="{9A67059E-4CCB-6452-BCC8-19C0746F9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573" y="1321966"/>
            <a:ext cx="11811699" cy="1325563"/>
          </a:xfrm>
        </p:spPr>
        <p:txBody>
          <a:bodyPr>
            <a:noAutofit/>
          </a:bodyPr>
          <a:lstStyle/>
          <a:p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計算する。</a:t>
            </a:r>
            <a:endParaRPr kumimoji="1" lang="ja-JP" altLang="en-US" sz="280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5ABCE5B-B5DE-4D81-9F45-7F6084CB078D}"/>
              </a:ext>
            </a:extLst>
          </p:cNvPr>
          <p:cNvSpPr txBox="1"/>
          <p:nvPr/>
        </p:nvSpPr>
        <p:spPr>
          <a:xfrm>
            <a:off x="7298793" y="4328665"/>
            <a:ext cx="624050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5y=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－</a:t>
            </a:r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10</a:t>
            </a:r>
            <a:r>
              <a:rPr lang="en-US" altLang="ja-JP" sz="9600" dirty="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 </a:t>
            </a:r>
            <a:r>
              <a:rPr lang="ja-JP" altLang="en-US" sz="96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3E8A197-362D-6AFD-2E42-DF2E44CF5E46}"/>
              </a:ext>
            </a:extLst>
          </p:cNvPr>
          <p:cNvSpPr txBox="1"/>
          <p:nvPr/>
        </p:nvSpPr>
        <p:spPr>
          <a:xfrm>
            <a:off x="173154" y="2148704"/>
            <a:ext cx="11893273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2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（</a:t>
            </a:r>
            <a:r>
              <a:rPr lang="en-US" altLang="ja-JP" sz="9600" dirty="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4y</a:t>
            </a:r>
            <a:r>
              <a:rPr lang="ja-JP" altLang="en-US" sz="96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＋</a:t>
            </a:r>
            <a:r>
              <a:rPr lang="en-US" altLang="ja-JP" sz="9600" dirty="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1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）－</a:t>
            </a:r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3y=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－</a:t>
            </a:r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8 </a:t>
            </a:r>
            <a:r>
              <a:rPr lang="en-US" altLang="ja-JP" sz="9600" dirty="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</a:t>
            </a:r>
            <a:r>
              <a:rPr lang="ja-JP" altLang="en-US" sz="96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93B63D1-36E5-6106-9D5B-CF638D23DB66}"/>
              </a:ext>
            </a:extLst>
          </p:cNvPr>
          <p:cNvSpPr txBox="1"/>
          <p:nvPr/>
        </p:nvSpPr>
        <p:spPr>
          <a:xfrm>
            <a:off x="311733" y="3179320"/>
            <a:ext cx="1198456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2×4y+2×1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－</a:t>
            </a:r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3y=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－</a:t>
            </a:r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8</a:t>
            </a:r>
            <a:r>
              <a:rPr lang="en-US" altLang="ja-JP" sz="9600" dirty="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 </a:t>
            </a:r>
            <a:r>
              <a:rPr lang="ja-JP" altLang="en-US" sz="96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AA4D0DB-3C11-9B6C-DFC4-CEA58DF2B227}"/>
              </a:ext>
            </a:extLst>
          </p:cNvPr>
          <p:cNvSpPr txBox="1"/>
          <p:nvPr/>
        </p:nvSpPr>
        <p:spPr>
          <a:xfrm>
            <a:off x="6563488" y="5314989"/>
            <a:ext cx="562851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96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   </a:t>
            </a:r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y=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－</a:t>
            </a:r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2</a:t>
            </a:r>
            <a:r>
              <a:rPr lang="en-US" altLang="ja-JP" sz="9600" dirty="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 </a:t>
            </a:r>
            <a:r>
              <a:rPr lang="ja-JP" altLang="en-US" sz="96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3644D2E5-0055-FEED-172B-92E7EA435D2A}"/>
              </a:ext>
            </a:extLst>
          </p:cNvPr>
          <p:cNvSpPr/>
          <p:nvPr/>
        </p:nvSpPr>
        <p:spPr>
          <a:xfrm>
            <a:off x="1620442" y="2120416"/>
            <a:ext cx="4275378" cy="1304526"/>
          </a:xfrm>
          <a:prstGeom prst="rect">
            <a:avLst/>
          </a:prstGeom>
          <a:noFill/>
          <a:ln w="57150">
            <a:solidFill>
              <a:srgbClr val="FF858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322607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C68035C-30E4-48F9-6109-47B90C9F2D13}"/>
              </a:ext>
            </a:extLst>
          </p:cNvPr>
          <p:cNvSpPr txBox="1"/>
          <p:nvPr/>
        </p:nvSpPr>
        <p:spPr>
          <a:xfrm>
            <a:off x="503706" y="2378216"/>
            <a:ext cx="1126912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𝑥＝</a:t>
            </a:r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4</a:t>
            </a:r>
            <a:r>
              <a:rPr lang="ja-JP" altLang="en-US" sz="96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（－</a:t>
            </a:r>
            <a:r>
              <a:rPr lang="en-US" altLang="ja-JP" sz="9600" dirty="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2</a:t>
            </a:r>
            <a:r>
              <a:rPr lang="ja-JP" altLang="en-US" sz="96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）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＋</a:t>
            </a:r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1  </a:t>
            </a:r>
            <a:r>
              <a:rPr lang="ja-JP" altLang="en-US" sz="96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lang="ja-JP" altLang="en-US"/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35C166A6-0304-E256-32A0-17FEA759178D}"/>
              </a:ext>
            </a:extLst>
          </p:cNvPr>
          <p:cNvSpPr txBox="1">
            <a:spLocks/>
          </p:cNvSpPr>
          <p:nvPr/>
        </p:nvSpPr>
        <p:spPr>
          <a:xfrm>
            <a:off x="694206" y="1312666"/>
            <a:ext cx="118116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Cambria Math" panose="02040503050406030204" pitchFamily="18" charset="0"/>
                <a:ea typeface="メイリオ" panose="020B0604030504040204" pitchFamily="50" charset="-128"/>
              </a:rPr>
              <a:t>y</a:t>
            </a:r>
            <a:r>
              <a:rPr lang="ja-JP" altLang="en-US" sz="4000">
                <a:latin typeface="Cambria Math" panose="02040503050406030204" pitchFamily="18" charset="0"/>
                <a:ea typeface="メイリオ" panose="020B0604030504040204" pitchFamily="50" charset="-128"/>
              </a:rPr>
              <a:t>＝</a:t>
            </a:r>
            <a:r>
              <a:rPr lang="ja-JP" altLang="en-US" sz="4000" u="sng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－</a:t>
            </a:r>
            <a:r>
              <a:rPr lang="en-US" altLang="ja-JP" sz="4000" u="sng" dirty="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2</a:t>
            </a:r>
            <a:r>
              <a:rPr lang="ja-JP" altLang="en-US" sz="4000">
                <a:latin typeface="Cambria Math" panose="02040503050406030204" pitchFamily="18" charset="0"/>
                <a:ea typeface="メイリオ" panose="020B0604030504040204" pitchFamily="50" charset="-128"/>
              </a:rPr>
              <a:t>を①の式に代入して</a:t>
            </a:r>
            <a:r>
              <a:rPr lang="ja-JP" altLang="en-US" sz="5400"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4000">
                <a:latin typeface="Cambria Math" panose="02040503050406030204" pitchFamily="18" charset="0"/>
                <a:ea typeface="メイリオ" panose="020B0604030504040204" pitchFamily="50" charset="-128"/>
              </a:rPr>
              <a:t>の値を求めると</a:t>
            </a:r>
            <a:endParaRPr lang="ja-JP" altLang="en-US" sz="4000"/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34067AE9-9B81-BC7E-CA73-FE5CF22CF28F}"/>
              </a:ext>
            </a:extLst>
          </p:cNvPr>
          <p:cNvGrpSpPr/>
          <p:nvPr/>
        </p:nvGrpSpPr>
        <p:grpSpPr>
          <a:xfrm>
            <a:off x="125572" y="134690"/>
            <a:ext cx="5703727" cy="1457199"/>
            <a:chOff x="232440" y="179329"/>
            <a:chExt cx="4665146" cy="1457199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DCA16DC2-3C76-F044-7563-F41E44788975}"/>
                </a:ext>
              </a:extLst>
            </p:cNvPr>
            <p:cNvGrpSpPr/>
            <p:nvPr/>
          </p:nvGrpSpPr>
          <p:grpSpPr>
            <a:xfrm>
              <a:off x="315030" y="208338"/>
              <a:ext cx="4582556" cy="1409394"/>
              <a:chOff x="1683566" y="2145228"/>
              <a:chExt cx="9765484" cy="2913839"/>
            </a:xfrm>
          </p:grpSpPr>
          <p:sp>
            <p:nvSpPr>
              <p:cNvPr id="6" name="左中かっこ 5">
                <a:extLst>
                  <a:ext uri="{FF2B5EF4-FFF2-40B4-BE49-F238E27FC236}">
                    <a16:creationId xmlns:a16="http://schemas.microsoft.com/office/drawing/2014/main" id="{86DF361B-5CFA-780D-52C8-9AB80C1E828E}"/>
                  </a:ext>
                </a:extLst>
              </p:cNvPr>
              <p:cNvSpPr/>
              <p:nvPr/>
            </p:nvSpPr>
            <p:spPr>
              <a:xfrm>
                <a:off x="1683566" y="2409772"/>
                <a:ext cx="483079" cy="2363638"/>
              </a:xfrm>
              <a:prstGeom prst="leftBrac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800"/>
              </a:p>
            </p:txBody>
          </p:sp>
          <p:grpSp>
            <p:nvGrpSpPr>
              <p:cNvPr id="7" name="グループ化 6">
                <a:extLst>
                  <a:ext uri="{FF2B5EF4-FFF2-40B4-BE49-F238E27FC236}">
                    <a16:creationId xmlns:a16="http://schemas.microsoft.com/office/drawing/2014/main" id="{9133C402-0743-FC8C-89A4-B698D060C378}"/>
                  </a:ext>
                </a:extLst>
              </p:cNvPr>
              <p:cNvGrpSpPr/>
              <p:nvPr/>
            </p:nvGrpSpPr>
            <p:grpSpPr>
              <a:xfrm>
                <a:off x="2166645" y="2145228"/>
                <a:ext cx="9282405" cy="2913839"/>
                <a:chOff x="1675680" y="2456916"/>
                <a:chExt cx="9282405" cy="2913839"/>
              </a:xfrm>
            </p:grpSpPr>
            <p:sp>
              <p:nvSpPr>
                <p:cNvPr id="11" name="テキスト ボックス 10">
                  <a:extLst>
                    <a:ext uri="{FF2B5EF4-FFF2-40B4-BE49-F238E27FC236}">
                      <a16:creationId xmlns:a16="http://schemas.microsoft.com/office/drawing/2014/main" id="{C2D51750-6F03-61C4-A55B-F4001D0AF376}"/>
                    </a:ext>
                  </a:extLst>
                </p:cNvPr>
                <p:cNvSpPr txBox="1"/>
                <p:nvPr/>
              </p:nvSpPr>
              <p:spPr>
                <a:xfrm>
                  <a:off x="1742355" y="2456916"/>
                  <a:ext cx="9215730" cy="159077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𝑥＝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4y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＋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1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　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 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　 ①</a:t>
                  </a:r>
                  <a:endParaRPr lang="ja-JP" altLang="en-US" sz="800"/>
                </a:p>
              </p:txBody>
            </p:sp>
            <p:sp>
              <p:nvSpPr>
                <p:cNvPr id="13" name="テキスト ボックス 12">
                  <a:extLst>
                    <a:ext uri="{FF2B5EF4-FFF2-40B4-BE49-F238E27FC236}">
                      <a16:creationId xmlns:a16="http://schemas.microsoft.com/office/drawing/2014/main" id="{37903D9F-9BEB-4C01-48FA-384FE238578D}"/>
                    </a:ext>
                  </a:extLst>
                </p:cNvPr>
                <p:cNvSpPr txBox="1"/>
                <p:nvPr/>
              </p:nvSpPr>
              <p:spPr>
                <a:xfrm>
                  <a:off x="1675680" y="3779981"/>
                  <a:ext cx="9215731" cy="159077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2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𝑥－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3y=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－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8  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   ②　　</a:t>
                  </a:r>
                  <a:endParaRPr lang="ja-JP" altLang="en-US" sz="800"/>
                </a:p>
              </p:txBody>
            </p:sp>
          </p:grpSp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2F110484-25D3-D025-DACD-EE925E008704}"/>
                  </a:ext>
                </a:extLst>
              </p:cNvPr>
              <p:cNvSpPr txBox="1"/>
              <p:nvPr/>
            </p:nvSpPr>
            <p:spPr>
              <a:xfrm>
                <a:off x="7794029" y="2606526"/>
                <a:ext cx="858319" cy="572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……</a:t>
                </a:r>
                <a:endParaRPr kumimoji="1" lang="ja-JP" altLang="en-US" sz="1200"/>
              </a:p>
            </p:txBody>
          </p:sp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4031C741-E3B8-24EE-B163-8396B3ED9AF4}"/>
                  </a:ext>
                </a:extLst>
              </p:cNvPr>
              <p:cNvSpPr txBox="1"/>
              <p:nvPr/>
            </p:nvSpPr>
            <p:spPr>
              <a:xfrm>
                <a:off x="7794030" y="3948578"/>
                <a:ext cx="858319" cy="572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……</a:t>
                </a:r>
                <a:endParaRPr kumimoji="1" lang="ja-JP" altLang="en-US" sz="1200"/>
              </a:p>
            </p:txBody>
          </p:sp>
        </p:grp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C98CB31C-EE78-9366-B138-13C0D3A04CC6}"/>
                </a:ext>
              </a:extLst>
            </p:cNvPr>
            <p:cNvSpPr/>
            <p:nvPr/>
          </p:nvSpPr>
          <p:spPr>
            <a:xfrm>
              <a:off x="232440" y="179329"/>
              <a:ext cx="4641944" cy="1457199"/>
            </a:xfrm>
            <a:prstGeom prst="rect">
              <a:avLst/>
            </a:prstGeom>
            <a:noFill/>
            <a:ln w="57150"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0D37D6E3-FB72-E945-4846-C5B34BA393C8}"/>
              </a:ext>
            </a:extLst>
          </p:cNvPr>
          <p:cNvGrpSpPr/>
          <p:nvPr/>
        </p:nvGrpSpPr>
        <p:grpSpPr>
          <a:xfrm>
            <a:off x="9933948" y="134690"/>
            <a:ext cx="2132479" cy="934565"/>
            <a:chOff x="9037651" y="141569"/>
            <a:chExt cx="3131366" cy="1325563"/>
          </a:xfrm>
        </p:grpSpPr>
        <p:sp>
          <p:nvSpPr>
            <p:cNvPr id="15" name="タイトル 1">
              <a:extLst>
                <a:ext uri="{FF2B5EF4-FFF2-40B4-BE49-F238E27FC236}">
                  <a16:creationId xmlns:a16="http://schemas.microsoft.com/office/drawing/2014/main" id="{44EF038F-7695-E5E8-6A2B-622B16BFC3CC}"/>
                </a:ext>
              </a:extLst>
            </p:cNvPr>
            <p:cNvSpPr txBox="1">
              <a:spLocks/>
            </p:cNvSpPr>
            <p:nvPr/>
          </p:nvSpPr>
          <p:spPr>
            <a:xfrm>
              <a:off x="9037651" y="141569"/>
              <a:ext cx="3131366" cy="132556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ja-JP" altLang="en-US" sz="4000" b="1">
                  <a:solidFill>
                    <a:srgbClr val="FFFF00"/>
                  </a:solidFill>
                </a:rPr>
                <a:t>　</a:t>
              </a:r>
            </a:p>
          </p:txBody>
        </p:sp>
        <p:sp>
          <p:nvSpPr>
            <p:cNvPr id="16" name="コンテンツ プレースホルダー 2">
              <a:extLst>
                <a:ext uri="{FF2B5EF4-FFF2-40B4-BE49-F238E27FC236}">
                  <a16:creationId xmlns:a16="http://schemas.microsoft.com/office/drawing/2014/main" id="{2A7F73C1-CBC0-193E-BCAD-8C512B3598BF}"/>
                </a:ext>
              </a:extLst>
            </p:cNvPr>
            <p:cNvSpPr txBox="1">
              <a:spLocks/>
            </p:cNvSpPr>
            <p:nvPr/>
          </p:nvSpPr>
          <p:spPr>
            <a:xfrm>
              <a:off x="9037651" y="358651"/>
              <a:ext cx="3131366" cy="1061258"/>
            </a:xfrm>
            <a:prstGeom prst="rect">
              <a:avLst/>
            </a:prstGeom>
          </p:spPr>
          <p:txBody>
            <a:bodyPr>
              <a:normAutofit fontScale="85000" lnSpcReduction="2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Font typeface="Arial" panose="020B0604020202020204" pitchFamily="34" charset="0"/>
                <a:buNone/>
              </a:pPr>
              <a:r>
                <a:rPr lang="ja-JP" altLang="en-US" sz="4200">
                  <a:solidFill>
                    <a:srgbClr val="FFFF00"/>
                  </a:solidFill>
                </a:rPr>
                <a:t>問１解答</a:t>
              </a:r>
              <a:r>
                <a:rPr lang="ja-JP" altLang="en-US" sz="6000">
                  <a:solidFill>
                    <a:srgbClr val="FFFF00"/>
                  </a:solidFill>
                </a:rPr>
                <a:t>　</a:t>
              </a:r>
            </a:p>
          </p:txBody>
        </p:sp>
      </p:grp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BC1C49E-3453-1231-6B4D-DB250E8E0844}"/>
              </a:ext>
            </a:extLst>
          </p:cNvPr>
          <p:cNvSpPr txBox="1"/>
          <p:nvPr/>
        </p:nvSpPr>
        <p:spPr>
          <a:xfrm>
            <a:off x="503706" y="3334275"/>
            <a:ext cx="803486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𝑥＝－</a:t>
            </a:r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8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＋</a:t>
            </a:r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1  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382B846-7C66-5291-9A05-D38A614D50E2}"/>
              </a:ext>
            </a:extLst>
          </p:cNvPr>
          <p:cNvSpPr txBox="1"/>
          <p:nvPr/>
        </p:nvSpPr>
        <p:spPr>
          <a:xfrm>
            <a:off x="550338" y="4540910"/>
            <a:ext cx="525356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𝑥＝－</a:t>
            </a:r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7</a:t>
            </a:r>
            <a:r>
              <a:rPr lang="en-US" altLang="ja-JP" sz="9600" dirty="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</a:t>
            </a:r>
            <a:r>
              <a:rPr lang="ja-JP" altLang="en-US" sz="96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lang="ja-JP" altLang="en-US"/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C1FC7B4C-D88D-8FA3-CEEF-53E746326B5A}"/>
              </a:ext>
            </a:extLst>
          </p:cNvPr>
          <p:cNvCxnSpPr>
            <a:cxnSpLocks/>
          </p:cNvCxnSpPr>
          <p:nvPr/>
        </p:nvCxnSpPr>
        <p:spPr>
          <a:xfrm>
            <a:off x="4203700" y="6566846"/>
            <a:ext cx="7753069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タイトル 1">
            <a:extLst>
              <a:ext uri="{FF2B5EF4-FFF2-40B4-BE49-F238E27FC236}">
                <a16:creationId xmlns:a16="http://schemas.microsoft.com/office/drawing/2014/main" id="{0C14B208-E2EF-41B0-02D5-8224B818F80F}"/>
              </a:ext>
            </a:extLst>
          </p:cNvPr>
          <p:cNvSpPr txBox="1">
            <a:spLocks/>
          </p:cNvSpPr>
          <p:nvPr/>
        </p:nvSpPr>
        <p:spPr>
          <a:xfrm>
            <a:off x="4618569" y="5522903"/>
            <a:ext cx="7644859" cy="10740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ja-JP" altLang="en-US" sz="6000">
                <a:latin typeface="Cambria Math" panose="02040503050406030204" pitchFamily="18" charset="0"/>
                <a:ea typeface="メイリオ" panose="020B0604030504040204" pitchFamily="50" charset="-128"/>
              </a:rPr>
              <a:t>答え</a:t>
            </a:r>
            <a:r>
              <a:rPr lang="ja-JP" altLang="en-US" sz="6600">
                <a:latin typeface="Cambria Math" panose="02040503050406030204" pitchFamily="18" charset="0"/>
                <a:ea typeface="メイリオ" panose="020B0604030504040204" pitchFamily="50" charset="-128"/>
              </a:rPr>
              <a:t>𝑥＝－</a:t>
            </a:r>
            <a:r>
              <a:rPr lang="en-US" altLang="ja-JP" sz="6600" dirty="0">
                <a:latin typeface="Cambria Math" panose="02040503050406030204" pitchFamily="18" charset="0"/>
                <a:ea typeface="メイリオ" panose="020B0604030504040204" pitchFamily="50" charset="-128"/>
              </a:rPr>
              <a:t>7</a:t>
            </a:r>
            <a:r>
              <a:rPr lang="en-US" altLang="ja-JP" sz="8000" dirty="0">
                <a:latin typeface="Cambria Math" panose="02040503050406030204" pitchFamily="18" charset="0"/>
                <a:ea typeface="メイリオ" panose="020B0604030504040204" pitchFamily="50" charset="-128"/>
              </a:rPr>
              <a:t>,</a:t>
            </a:r>
            <a:r>
              <a:rPr lang="en-US" altLang="ja-JP" sz="6600" dirty="0">
                <a:latin typeface="Cambria Math" panose="02040503050406030204" pitchFamily="18" charset="0"/>
                <a:ea typeface="メイリオ" panose="020B0604030504040204" pitchFamily="50" charset="-128"/>
              </a:rPr>
              <a:t>y</a:t>
            </a:r>
            <a:r>
              <a:rPr lang="ja-JP" altLang="en-US" sz="6600">
                <a:latin typeface="Cambria Math" panose="02040503050406030204" pitchFamily="18" charset="0"/>
                <a:ea typeface="メイリオ" panose="020B0604030504040204" pitchFamily="50" charset="-128"/>
              </a:rPr>
              <a:t>＝－</a:t>
            </a:r>
            <a:r>
              <a:rPr lang="en-US" altLang="ja-JP" sz="6600" dirty="0">
                <a:latin typeface="Cambria Math" panose="02040503050406030204" pitchFamily="18" charset="0"/>
                <a:ea typeface="メイリオ" panose="020B0604030504040204" pitchFamily="50" charset="-128"/>
              </a:rPr>
              <a:t>2</a:t>
            </a:r>
            <a:endParaRPr lang="ja-JP" altLang="en-US" sz="4000"/>
          </a:p>
        </p:txBody>
      </p:sp>
    </p:spTree>
    <p:extLst>
      <p:ext uri="{BB962C8B-B14F-4D97-AF65-F5344CB8AC3E}">
        <p14:creationId xmlns:p14="http://schemas.microsoft.com/office/powerpoint/2010/main" val="2612467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DECD423-A9C4-9481-57BF-D3E559F91278}"/>
              </a:ext>
            </a:extLst>
          </p:cNvPr>
          <p:cNvGrpSpPr/>
          <p:nvPr/>
        </p:nvGrpSpPr>
        <p:grpSpPr>
          <a:xfrm>
            <a:off x="2301455" y="1856831"/>
            <a:ext cx="9215730" cy="3016023"/>
            <a:chOff x="2166645" y="2021931"/>
            <a:chExt cx="9215730" cy="3016023"/>
          </a:xfrm>
        </p:grpSpPr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1F01D6BA-4CA2-D3EA-D235-3403CCED7C67}"/>
                </a:ext>
              </a:extLst>
            </p:cNvPr>
            <p:cNvGrpSpPr/>
            <p:nvPr/>
          </p:nvGrpSpPr>
          <p:grpSpPr>
            <a:xfrm>
              <a:off x="2166645" y="2021931"/>
              <a:ext cx="9215730" cy="3016023"/>
              <a:chOff x="1675680" y="2333619"/>
              <a:chExt cx="9215730" cy="3016023"/>
            </a:xfrm>
          </p:grpSpPr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6C68035C-30E4-48F9-6109-47B90C9F2D13}"/>
                  </a:ext>
                </a:extLst>
              </p:cNvPr>
              <p:cNvSpPr txBox="1"/>
              <p:nvPr/>
            </p:nvSpPr>
            <p:spPr>
              <a:xfrm>
                <a:off x="1675680" y="2333619"/>
                <a:ext cx="9215730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3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𝑥 －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2y=  4 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　</a:t>
                </a:r>
                <a:r>
                  <a:rPr lang="ja-JP" altLang="en-US" sz="88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①</a:t>
                </a:r>
                <a:endParaRPr lang="ja-JP" altLang="en-US"/>
              </a:p>
            </p:txBody>
          </p:sp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F8FC94C9-FEF9-5186-FED2-3B6E3B84EACD}"/>
                  </a:ext>
                </a:extLst>
              </p:cNvPr>
              <p:cNvSpPr txBox="1"/>
              <p:nvPr/>
            </p:nvSpPr>
            <p:spPr>
              <a:xfrm>
                <a:off x="1675680" y="3779982"/>
                <a:ext cx="9215730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5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𝑥 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+ 2y=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 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12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    </a:t>
                </a:r>
                <a:r>
                  <a:rPr lang="ja-JP" altLang="en-US" sz="88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②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　　</a:t>
                </a:r>
                <a:endParaRPr lang="ja-JP" altLang="en-US"/>
              </a:p>
            </p:txBody>
          </p:sp>
        </p:grp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E7BB07A4-06B4-DDB1-88B5-43CD6E115CF0}"/>
                </a:ext>
              </a:extLst>
            </p:cNvPr>
            <p:cNvSpPr txBox="1"/>
            <p:nvPr/>
          </p:nvSpPr>
          <p:spPr>
            <a:xfrm>
              <a:off x="8667750" y="2483595"/>
              <a:ext cx="11079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dirty="0"/>
                <a:t>……</a:t>
              </a:r>
              <a:endParaRPr kumimoji="1" lang="ja-JP" altLang="en-US" sz="3600"/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2B57FC03-2C2D-AA90-DB37-F76836296BE4}"/>
                </a:ext>
              </a:extLst>
            </p:cNvPr>
            <p:cNvSpPr txBox="1"/>
            <p:nvPr/>
          </p:nvSpPr>
          <p:spPr>
            <a:xfrm>
              <a:off x="8667750" y="3929958"/>
              <a:ext cx="11079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dirty="0"/>
                <a:t>……</a:t>
              </a:r>
              <a:endParaRPr kumimoji="1" lang="ja-JP" altLang="en-US" sz="3600"/>
            </a:p>
          </p:txBody>
        </p:sp>
      </p:grpSp>
      <p:sp>
        <p:nvSpPr>
          <p:cNvPr id="5" name="タイトル 1">
            <a:extLst>
              <a:ext uri="{FF2B5EF4-FFF2-40B4-BE49-F238E27FC236}">
                <a16:creationId xmlns:a16="http://schemas.microsoft.com/office/drawing/2014/main" id="{87171CDC-AC8B-FC73-15BD-9B4B91EF4D06}"/>
              </a:ext>
            </a:extLst>
          </p:cNvPr>
          <p:cNvSpPr txBox="1">
            <a:spLocks/>
          </p:cNvSpPr>
          <p:nvPr/>
        </p:nvSpPr>
        <p:spPr>
          <a:xfrm>
            <a:off x="101600" y="139128"/>
            <a:ext cx="11988799" cy="13255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7200" b="1"/>
              <a:t>例　題</a:t>
            </a:r>
          </a:p>
        </p:txBody>
      </p:sp>
      <p:sp>
        <p:nvSpPr>
          <p:cNvPr id="10" name="左中かっこ 9">
            <a:extLst>
              <a:ext uri="{FF2B5EF4-FFF2-40B4-BE49-F238E27FC236}">
                <a16:creationId xmlns:a16="http://schemas.microsoft.com/office/drawing/2014/main" id="{F6691EF7-4AE8-2587-2B09-83C70D68EB67}"/>
              </a:ext>
            </a:extLst>
          </p:cNvPr>
          <p:cNvSpPr/>
          <p:nvPr/>
        </p:nvSpPr>
        <p:spPr>
          <a:xfrm>
            <a:off x="1798365" y="2121375"/>
            <a:ext cx="483079" cy="2363638"/>
          </a:xfrm>
          <a:prstGeom prst="leftBrac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61826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5109E155-05A4-FEE0-A85E-CFB3944B96E0}"/>
              </a:ext>
            </a:extLst>
          </p:cNvPr>
          <p:cNvGrpSpPr/>
          <p:nvPr/>
        </p:nvGrpSpPr>
        <p:grpSpPr>
          <a:xfrm>
            <a:off x="921742" y="1796823"/>
            <a:ext cx="11816357" cy="2888504"/>
            <a:chOff x="1683566" y="2145228"/>
            <a:chExt cx="11016706" cy="2888504"/>
          </a:xfrm>
        </p:grpSpPr>
        <p:sp>
          <p:nvSpPr>
            <p:cNvPr id="7" name="左中かっこ 6">
              <a:extLst>
                <a:ext uri="{FF2B5EF4-FFF2-40B4-BE49-F238E27FC236}">
                  <a16:creationId xmlns:a16="http://schemas.microsoft.com/office/drawing/2014/main" id="{DAD08829-1470-9DB6-88B8-AE131B7BD641}"/>
                </a:ext>
              </a:extLst>
            </p:cNvPr>
            <p:cNvSpPr/>
            <p:nvPr/>
          </p:nvSpPr>
          <p:spPr>
            <a:xfrm>
              <a:off x="1683566" y="2409772"/>
              <a:ext cx="483079" cy="2363638"/>
            </a:xfrm>
            <a:prstGeom prst="leftBrac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B8913919-A978-01C5-42AB-087DB375BAD9}"/>
                </a:ext>
              </a:extLst>
            </p:cNvPr>
            <p:cNvGrpSpPr/>
            <p:nvPr/>
          </p:nvGrpSpPr>
          <p:grpSpPr>
            <a:xfrm>
              <a:off x="2024814" y="2145228"/>
              <a:ext cx="10675458" cy="2888504"/>
              <a:chOff x="1533849" y="2456916"/>
              <a:chExt cx="10675458" cy="2888504"/>
            </a:xfrm>
          </p:grpSpPr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65C2FAA-5C2D-7E8F-1415-F9EAD794D849}"/>
                  </a:ext>
                </a:extLst>
              </p:cNvPr>
              <p:cNvSpPr txBox="1"/>
              <p:nvPr/>
            </p:nvSpPr>
            <p:spPr>
              <a:xfrm>
                <a:off x="1742355" y="2456916"/>
                <a:ext cx="10466952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𝑥＝</a:t>
                </a:r>
                <a:r>
                  <a:rPr lang="en-US" altLang="ja-JP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5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－</a:t>
                </a:r>
                <a:r>
                  <a:rPr lang="en-US" altLang="ja-JP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2y            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①</a:t>
                </a:r>
                <a:endParaRPr lang="ja-JP" altLang="en-US"/>
              </a:p>
            </p:txBody>
          </p:sp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5F81F7EA-1A7B-D59D-D75B-47C3ACD6D37F}"/>
                  </a:ext>
                </a:extLst>
              </p:cNvPr>
              <p:cNvSpPr txBox="1"/>
              <p:nvPr/>
            </p:nvSpPr>
            <p:spPr>
              <a:xfrm>
                <a:off x="1533849" y="3775760"/>
                <a:ext cx="9576522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3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𝑥－</a:t>
                </a:r>
                <a:r>
                  <a:rPr lang="en-US" altLang="ja-JP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y=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 </a:t>
                </a:r>
                <a:r>
                  <a:rPr lang="en-US" altLang="ja-JP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8             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②　　 </a:t>
                </a:r>
                <a:endParaRPr lang="ja-JP" altLang="en-US"/>
              </a:p>
            </p:txBody>
          </p:sp>
        </p:grp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DF848C51-D231-3EAD-C474-AF59E42ECF5C}"/>
                </a:ext>
              </a:extLst>
            </p:cNvPr>
            <p:cNvSpPr txBox="1"/>
            <p:nvPr/>
          </p:nvSpPr>
          <p:spPr>
            <a:xfrm>
              <a:off x="8651875" y="2547913"/>
              <a:ext cx="103301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dirty="0"/>
                <a:t>……</a:t>
              </a:r>
              <a:endParaRPr kumimoji="1" lang="ja-JP" altLang="en-US" sz="3600"/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9E56A864-DB41-F21E-7F7F-B1A66930A788}"/>
                </a:ext>
              </a:extLst>
            </p:cNvPr>
            <p:cNvSpPr txBox="1"/>
            <p:nvPr/>
          </p:nvSpPr>
          <p:spPr>
            <a:xfrm>
              <a:off x="8651875" y="3977607"/>
              <a:ext cx="103301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dirty="0"/>
                <a:t>……</a:t>
              </a:r>
              <a:endParaRPr kumimoji="1" lang="ja-JP" altLang="en-US" sz="3600"/>
            </a:p>
          </p:txBody>
        </p:sp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4452A520-CC32-701B-650E-69CB3B90035C}"/>
              </a:ext>
            </a:extLst>
          </p:cNvPr>
          <p:cNvGrpSpPr/>
          <p:nvPr/>
        </p:nvGrpSpPr>
        <p:grpSpPr>
          <a:xfrm>
            <a:off x="10353744" y="139128"/>
            <a:ext cx="1838256" cy="1325563"/>
            <a:chOff x="10353744" y="139128"/>
            <a:chExt cx="1838256" cy="1325563"/>
          </a:xfrm>
        </p:grpSpPr>
        <p:sp>
          <p:nvSpPr>
            <p:cNvPr id="8" name="タイトル 1">
              <a:extLst>
                <a:ext uri="{FF2B5EF4-FFF2-40B4-BE49-F238E27FC236}">
                  <a16:creationId xmlns:a16="http://schemas.microsoft.com/office/drawing/2014/main" id="{5A38D78B-DAC7-CA81-4DC7-CC10356D7D32}"/>
                </a:ext>
              </a:extLst>
            </p:cNvPr>
            <p:cNvSpPr txBox="1">
              <a:spLocks/>
            </p:cNvSpPr>
            <p:nvPr/>
          </p:nvSpPr>
          <p:spPr>
            <a:xfrm>
              <a:off x="10515600" y="139128"/>
              <a:ext cx="1574799" cy="132556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ja-JP" altLang="en-US" sz="7200" b="1">
                  <a:solidFill>
                    <a:srgbClr val="0070C0"/>
                  </a:solidFill>
                </a:rPr>
                <a:t>　</a:t>
              </a:r>
            </a:p>
          </p:txBody>
        </p:sp>
        <p:sp>
          <p:nvSpPr>
            <p:cNvPr id="15" name="コンテンツ プレースホルダー 2">
              <a:extLst>
                <a:ext uri="{FF2B5EF4-FFF2-40B4-BE49-F238E27FC236}">
                  <a16:creationId xmlns:a16="http://schemas.microsoft.com/office/drawing/2014/main" id="{D7271F8A-011E-89F7-346B-2878FEF8F024}"/>
                </a:ext>
              </a:extLst>
            </p:cNvPr>
            <p:cNvSpPr txBox="1">
              <a:spLocks/>
            </p:cNvSpPr>
            <p:nvPr/>
          </p:nvSpPr>
          <p:spPr>
            <a:xfrm>
              <a:off x="10353744" y="359118"/>
              <a:ext cx="1838256" cy="1105573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Font typeface="Arial" panose="020B0604020202020204" pitchFamily="34" charset="0"/>
                <a:buNone/>
              </a:pPr>
              <a:r>
                <a:rPr lang="ja-JP" altLang="en-US" sz="6000">
                  <a:solidFill>
                    <a:schemeClr val="accent1">
                      <a:lumMod val="75000"/>
                    </a:schemeClr>
                  </a:solidFill>
                </a:rPr>
                <a:t>問</a:t>
              </a:r>
              <a:r>
                <a:rPr lang="en-US" altLang="ja-JP" sz="6000">
                  <a:solidFill>
                    <a:schemeClr val="accent1">
                      <a:lumMod val="75000"/>
                    </a:schemeClr>
                  </a:solidFill>
                </a:rPr>
                <a:t>2</a:t>
              </a:r>
              <a:r>
                <a:rPr lang="ja-JP" altLang="en-US" sz="6000">
                  <a:solidFill>
                    <a:srgbClr val="0070C0"/>
                  </a:solidFill>
                </a:rPr>
                <a:t>　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9437179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2BE7BD-09A8-AE4C-E8E5-58045AE49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573" y="1321966"/>
            <a:ext cx="11811699" cy="1325563"/>
          </a:xfrm>
        </p:spPr>
        <p:txBody>
          <a:bodyPr>
            <a:noAutofit/>
          </a:bodyPr>
          <a:lstStyle/>
          <a:p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①から、</a:t>
            </a:r>
            <a:r>
              <a:rPr lang="ja-JP" altLang="en-US" sz="36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と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5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－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2</a:t>
            </a:r>
            <a:r>
              <a:rPr lang="en-US" altLang="ja-JP" sz="36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y</a:t>
            </a:r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は等しいから、②の</a:t>
            </a:r>
            <a:r>
              <a:rPr lang="ja-JP" altLang="en-US" sz="36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に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5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－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2</a:t>
            </a:r>
            <a:r>
              <a:rPr lang="en-US" altLang="ja-JP" sz="36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y</a:t>
            </a:r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を代入して計算する。</a:t>
            </a:r>
            <a:endParaRPr kumimoji="1" lang="ja-JP" altLang="en-US" sz="2800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5821B087-93BE-C045-0E3D-AFFC0D1A814B}"/>
              </a:ext>
            </a:extLst>
          </p:cNvPr>
          <p:cNvGrpSpPr/>
          <p:nvPr/>
        </p:nvGrpSpPr>
        <p:grpSpPr>
          <a:xfrm>
            <a:off x="792901" y="2390553"/>
            <a:ext cx="11816357" cy="2888504"/>
            <a:chOff x="1683566" y="2145228"/>
            <a:chExt cx="11016706" cy="2888504"/>
          </a:xfrm>
        </p:grpSpPr>
        <p:sp>
          <p:nvSpPr>
            <p:cNvPr id="4" name="左中かっこ 3">
              <a:extLst>
                <a:ext uri="{FF2B5EF4-FFF2-40B4-BE49-F238E27FC236}">
                  <a16:creationId xmlns:a16="http://schemas.microsoft.com/office/drawing/2014/main" id="{D002A528-47E3-EEE1-466F-BAB8680164B2}"/>
                </a:ext>
              </a:extLst>
            </p:cNvPr>
            <p:cNvSpPr/>
            <p:nvPr/>
          </p:nvSpPr>
          <p:spPr>
            <a:xfrm>
              <a:off x="1683566" y="2409772"/>
              <a:ext cx="483079" cy="2363638"/>
            </a:xfrm>
            <a:prstGeom prst="leftBrac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id="{A2D7EE73-2227-32B8-9AC5-E663D0751C44}"/>
                </a:ext>
              </a:extLst>
            </p:cNvPr>
            <p:cNvGrpSpPr/>
            <p:nvPr/>
          </p:nvGrpSpPr>
          <p:grpSpPr>
            <a:xfrm>
              <a:off x="2024814" y="2145228"/>
              <a:ext cx="10675458" cy="2888504"/>
              <a:chOff x="1533849" y="2456916"/>
              <a:chExt cx="10675458" cy="2888504"/>
            </a:xfrm>
          </p:grpSpPr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13984CF0-7F33-8C0F-4A21-EB0F2AF0C956}"/>
                  </a:ext>
                </a:extLst>
              </p:cNvPr>
              <p:cNvSpPr txBox="1"/>
              <p:nvPr/>
            </p:nvSpPr>
            <p:spPr>
              <a:xfrm>
                <a:off x="1742355" y="2456916"/>
                <a:ext cx="10466952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ja-JP" altLang="en-US" sz="9600">
                    <a:solidFill>
                      <a:srgbClr val="FF000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𝑥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＝</a:t>
                </a:r>
                <a:r>
                  <a:rPr lang="en-US" altLang="ja-JP" sz="9600">
                    <a:solidFill>
                      <a:srgbClr val="FF000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5</a:t>
                </a:r>
                <a:r>
                  <a:rPr lang="ja-JP" altLang="en-US" sz="9600">
                    <a:solidFill>
                      <a:srgbClr val="FF000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－</a:t>
                </a:r>
                <a:r>
                  <a:rPr lang="en-US" altLang="ja-JP" sz="9600">
                    <a:solidFill>
                      <a:srgbClr val="FF000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2y</a:t>
                </a:r>
                <a:r>
                  <a:rPr lang="en-US" altLang="ja-JP" sz="9600">
                    <a:solidFill>
                      <a:srgbClr val="0070C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   </a:t>
                </a:r>
                <a:r>
                  <a:rPr lang="en-US" altLang="ja-JP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        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①</a:t>
                </a:r>
                <a:endParaRPr lang="ja-JP" altLang="en-US"/>
              </a:p>
            </p:txBody>
          </p:sp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A4E8DDD-A4BD-0065-E0EE-F156FA3F94AF}"/>
                  </a:ext>
                </a:extLst>
              </p:cNvPr>
              <p:cNvSpPr txBox="1"/>
              <p:nvPr/>
            </p:nvSpPr>
            <p:spPr>
              <a:xfrm>
                <a:off x="1533849" y="3775760"/>
                <a:ext cx="9215730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3</a:t>
                </a:r>
                <a:r>
                  <a:rPr lang="ja-JP" altLang="en-US" sz="9600">
                    <a:solidFill>
                      <a:srgbClr val="FF000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𝑥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－</a:t>
                </a:r>
                <a:r>
                  <a:rPr lang="en-US" altLang="ja-JP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y=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 </a:t>
                </a:r>
                <a:r>
                  <a:rPr lang="en-US" altLang="ja-JP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8            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②</a:t>
                </a:r>
                <a:r>
                  <a:rPr lang="ja-JP" altLang="en-US" sz="9600">
                    <a:solidFill>
                      <a:srgbClr val="0070C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　　</a:t>
                </a:r>
                <a:endParaRPr lang="ja-JP" altLang="en-US"/>
              </a:p>
            </p:txBody>
          </p:sp>
        </p:grp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8692CF42-28FD-B99F-DEFC-8A1956A791D3}"/>
                </a:ext>
              </a:extLst>
            </p:cNvPr>
            <p:cNvSpPr txBox="1"/>
            <p:nvPr/>
          </p:nvSpPr>
          <p:spPr>
            <a:xfrm>
              <a:off x="8651875" y="2547913"/>
              <a:ext cx="103301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dirty="0"/>
                <a:t>……</a:t>
              </a:r>
              <a:endParaRPr kumimoji="1" lang="ja-JP" altLang="en-US" sz="3600"/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C0744646-C726-F739-B6EB-1471E8CA506D}"/>
                </a:ext>
              </a:extLst>
            </p:cNvPr>
            <p:cNvSpPr txBox="1"/>
            <p:nvPr/>
          </p:nvSpPr>
          <p:spPr>
            <a:xfrm>
              <a:off x="8651875" y="3977607"/>
              <a:ext cx="103301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dirty="0"/>
                <a:t>……</a:t>
              </a:r>
              <a:endParaRPr kumimoji="1" lang="ja-JP" altLang="en-US" sz="3600"/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EF2D0627-38EC-BDF9-E64E-6FB44B9AA30F}"/>
              </a:ext>
            </a:extLst>
          </p:cNvPr>
          <p:cNvGrpSpPr/>
          <p:nvPr/>
        </p:nvGrpSpPr>
        <p:grpSpPr>
          <a:xfrm>
            <a:off x="9933948" y="134690"/>
            <a:ext cx="2132479" cy="934565"/>
            <a:chOff x="9037651" y="141569"/>
            <a:chExt cx="3131366" cy="1325563"/>
          </a:xfrm>
        </p:grpSpPr>
        <p:sp>
          <p:nvSpPr>
            <p:cNvPr id="13" name="タイトル 1">
              <a:extLst>
                <a:ext uri="{FF2B5EF4-FFF2-40B4-BE49-F238E27FC236}">
                  <a16:creationId xmlns:a16="http://schemas.microsoft.com/office/drawing/2014/main" id="{45053D41-2E98-960C-3969-65D96E5553FD}"/>
                </a:ext>
              </a:extLst>
            </p:cNvPr>
            <p:cNvSpPr txBox="1">
              <a:spLocks/>
            </p:cNvSpPr>
            <p:nvPr/>
          </p:nvSpPr>
          <p:spPr>
            <a:xfrm>
              <a:off x="9037651" y="141569"/>
              <a:ext cx="3131366" cy="132556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ja-JP" altLang="en-US" sz="4000" b="1">
                  <a:solidFill>
                    <a:srgbClr val="FFFF00"/>
                  </a:solidFill>
                </a:rPr>
                <a:t>　</a:t>
              </a:r>
            </a:p>
          </p:txBody>
        </p:sp>
        <p:sp>
          <p:nvSpPr>
            <p:cNvPr id="15" name="コンテンツ プレースホルダー 2">
              <a:extLst>
                <a:ext uri="{FF2B5EF4-FFF2-40B4-BE49-F238E27FC236}">
                  <a16:creationId xmlns:a16="http://schemas.microsoft.com/office/drawing/2014/main" id="{F8AECA18-C7BF-6573-2912-B49B190A883D}"/>
                </a:ext>
              </a:extLst>
            </p:cNvPr>
            <p:cNvSpPr txBox="1">
              <a:spLocks/>
            </p:cNvSpPr>
            <p:nvPr/>
          </p:nvSpPr>
          <p:spPr>
            <a:xfrm>
              <a:off x="9037651" y="358651"/>
              <a:ext cx="3131366" cy="1061258"/>
            </a:xfrm>
            <a:prstGeom prst="rect">
              <a:avLst/>
            </a:prstGeom>
          </p:spPr>
          <p:txBody>
            <a:bodyPr>
              <a:normAutofit fontScale="85000" lnSpcReduction="2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Font typeface="Arial" panose="020B0604020202020204" pitchFamily="34" charset="0"/>
                <a:buNone/>
              </a:pPr>
              <a:r>
                <a:rPr lang="ja-JP" altLang="en-US" sz="4200">
                  <a:solidFill>
                    <a:srgbClr val="FFFF00"/>
                  </a:solidFill>
                </a:rPr>
                <a:t>問</a:t>
              </a:r>
              <a:r>
                <a:rPr lang="en-US" altLang="ja-JP" sz="4200">
                  <a:solidFill>
                    <a:srgbClr val="FFFF00"/>
                  </a:solidFill>
                </a:rPr>
                <a:t>2</a:t>
              </a:r>
              <a:r>
                <a:rPr lang="ja-JP" altLang="en-US" sz="4200">
                  <a:solidFill>
                    <a:srgbClr val="FFFF00"/>
                  </a:solidFill>
                </a:rPr>
                <a:t>解答</a:t>
              </a:r>
              <a:r>
                <a:rPr lang="ja-JP" altLang="en-US" sz="6000">
                  <a:solidFill>
                    <a:srgbClr val="FFFF00"/>
                  </a:solidFill>
                </a:rPr>
                <a:t>　</a:t>
              </a: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09D18DF5-A9B9-2BF8-EBA0-33CD79DDDCFE}"/>
              </a:ext>
            </a:extLst>
          </p:cNvPr>
          <p:cNvGrpSpPr/>
          <p:nvPr/>
        </p:nvGrpSpPr>
        <p:grpSpPr>
          <a:xfrm>
            <a:off x="125572" y="134690"/>
            <a:ext cx="5703727" cy="1457199"/>
            <a:chOff x="232440" y="179329"/>
            <a:chExt cx="4665146" cy="1457199"/>
          </a:xfrm>
        </p:grpSpPr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F4E3C139-DAB5-7DC1-4FBE-641596E662D7}"/>
                </a:ext>
              </a:extLst>
            </p:cNvPr>
            <p:cNvGrpSpPr/>
            <p:nvPr/>
          </p:nvGrpSpPr>
          <p:grpSpPr>
            <a:xfrm>
              <a:off x="315030" y="208338"/>
              <a:ext cx="4582556" cy="1409394"/>
              <a:chOff x="1683566" y="2145228"/>
              <a:chExt cx="9765484" cy="2913839"/>
            </a:xfrm>
          </p:grpSpPr>
          <p:sp>
            <p:nvSpPr>
              <p:cNvPr id="20" name="左中かっこ 19">
                <a:extLst>
                  <a:ext uri="{FF2B5EF4-FFF2-40B4-BE49-F238E27FC236}">
                    <a16:creationId xmlns:a16="http://schemas.microsoft.com/office/drawing/2014/main" id="{F2ADCCFC-8B7F-3F2C-1656-02A7A433D21F}"/>
                  </a:ext>
                </a:extLst>
              </p:cNvPr>
              <p:cNvSpPr/>
              <p:nvPr/>
            </p:nvSpPr>
            <p:spPr>
              <a:xfrm>
                <a:off x="1683566" y="2409772"/>
                <a:ext cx="483079" cy="2363638"/>
              </a:xfrm>
              <a:prstGeom prst="leftBrac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800"/>
              </a:p>
            </p:txBody>
          </p:sp>
          <p:grpSp>
            <p:nvGrpSpPr>
              <p:cNvPr id="21" name="グループ化 20">
                <a:extLst>
                  <a:ext uri="{FF2B5EF4-FFF2-40B4-BE49-F238E27FC236}">
                    <a16:creationId xmlns:a16="http://schemas.microsoft.com/office/drawing/2014/main" id="{6D433252-44A6-EB8B-DFF2-A85C8A3D8DCE}"/>
                  </a:ext>
                </a:extLst>
              </p:cNvPr>
              <p:cNvGrpSpPr/>
              <p:nvPr/>
            </p:nvGrpSpPr>
            <p:grpSpPr>
              <a:xfrm>
                <a:off x="2233320" y="2145228"/>
                <a:ext cx="9215730" cy="2913839"/>
                <a:chOff x="1742355" y="2456916"/>
                <a:chExt cx="9215730" cy="2913839"/>
              </a:xfrm>
            </p:grpSpPr>
            <p:sp>
              <p:nvSpPr>
                <p:cNvPr id="24" name="テキスト ボックス 23">
                  <a:extLst>
                    <a:ext uri="{FF2B5EF4-FFF2-40B4-BE49-F238E27FC236}">
                      <a16:creationId xmlns:a16="http://schemas.microsoft.com/office/drawing/2014/main" id="{E990E1A8-A0F4-9983-775F-ABC9B671E2E3}"/>
                    </a:ext>
                  </a:extLst>
                </p:cNvPr>
                <p:cNvSpPr txBox="1"/>
                <p:nvPr/>
              </p:nvSpPr>
              <p:spPr>
                <a:xfrm>
                  <a:off x="1742355" y="2456916"/>
                  <a:ext cx="9215730" cy="159077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𝑥＝</a:t>
                  </a:r>
                  <a:r>
                    <a:rPr lang="en-US" altLang="ja-JP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5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－</a:t>
                  </a:r>
                  <a:r>
                    <a:rPr lang="en-US" altLang="ja-JP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2y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　</a:t>
                  </a:r>
                  <a:r>
                    <a:rPr lang="en-US" altLang="ja-JP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 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　 ①</a:t>
                  </a:r>
                  <a:endParaRPr lang="ja-JP" altLang="en-US" sz="800"/>
                </a:p>
              </p:txBody>
            </p:sp>
            <p:sp>
              <p:nvSpPr>
                <p:cNvPr id="25" name="テキスト ボックス 24">
                  <a:extLst>
                    <a:ext uri="{FF2B5EF4-FFF2-40B4-BE49-F238E27FC236}">
                      <a16:creationId xmlns:a16="http://schemas.microsoft.com/office/drawing/2014/main" id="{822CFDFA-3FE6-133B-82F1-68BAF20AD843}"/>
                    </a:ext>
                  </a:extLst>
                </p:cNvPr>
                <p:cNvSpPr txBox="1"/>
                <p:nvPr/>
              </p:nvSpPr>
              <p:spPr>
                <a:xfrm>
                  <a:off x="1764224" y="3779981"/>
                  <a:ext cx="7688625" cy="159077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n-US" altLang="ja-JP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3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𝑥－</a:t>
                  </a:r>
                  <a:r>
                    <a:rPr lang="en-US" altLang="ja-JP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y=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 </a:t>
                  </a:r>
                  <a:r>
                    <a:rPr lang="en-US" altLang="ja-JP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8        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   ②　　</a:t>
                  </a:r>
                  <a:endParaRPr lang="ja-JP" altLang="en-US" sz="800"/>
                </a:p>
              </p:txBody>
            </p:sp>
          </p:grpSp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80CFEC2-8B9C-DBC3-0B2E-BC9A84632C80}"/>
                  </a:ext>
                </a:extLst>
              </p:cNvPr>
              <p:cNvSpPr txBox="1"/>
              <p:nvPr/>
            </p:nvSpPr>
            <p:spPr>
              <a:xfrm>
                <a:off x="7794029" y="2606526"/>
                <a:ext cx="858319" cy="572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……</a:t>
                </a:r>
                <a:endParaRPr kumimoji="1" lang="ja-JP" altLang="en-US" sz="1200"/>
              </a:p>
            </p:txBody>
          </p:sp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F981583B-F854-B0AE-9A7B-445CA41F9D25}"/>
                  </a:ext>
                </a:extLst>
              </p:cNvPr>
              <p:cNvSpPr txBox="1"/>
              <p:nvPr/>
            </p:nvSpPr>
            <p:spPr>
              <a:xfrm>
                <a:off x="7794030" y="3948578"/>
                <a:ext cx="858319" cy="572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……</a:t>
                </a:r>
                <a:endParaRPr kumimoji="1" lang="ja-JP" altLang="en-US" sz="1200"/>
              </a:p>
            </p:txBody>
          </p:sp>
        </p:grp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9B13DA99-737F-EA6D-D32C-7B458E639654}"/>
                </a:ext>
              </a:extLst>
            </p:cNvPr>
            <p:cNvSpPr/>
            <p:nvPr/>
          </p:nvSpPr>
          <p:spPr>
            <a:xfrm>
              <a:off x="232440" y="179329"/>
              <a:ext cx="4641944" cy="1457199"/>
            </a:xfrm>
            <a:prstGeom prst="rect">
              <a:avLst/>
            </a:prstGeom>
            <a:noFill/>
            <a:ln w="57150"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4E8CAAC-AA01-0C58-54FD-89DB46F6B5A9}"/>
              </a:ext>
            </a:extLst>
          </p:cNvPr>
          <p:cNvSpPr/>
          <p:nvPr/>
        </p:nvSpPr>
        <p:spPr>
          <a:xfrm>
            <a:off x="1382559" y="2760368"/>
            <a:ext cx="840524" cy="1006949"/>
          </a:xfrm>
          <a:prstGeom prst="rect">
            <a:avLst/>
          </a:prstGeom>
          <a:noFill/>
          <a:ln w="57150">
            <a:solidFill>
              <a:srgbClr val="FF858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8EFFE95-C5D3-0A8D-CF50-65DE5162E505}"/>
              </a:ext>
            </a:extLst>
          </p:cNvPr>
          <p:cNvSpPr/>
          <p:nvPr/>
        </p:nvSpPr>
        <p:spPr>
          <a:xfrm>
            <a:off x="1853155" y="3977143"/>
            <a:ext cx="840524" cy="1006949"/>
          </a:xfrm>
          <a:prstGeom prst="rect">
            <a:avLst/>
          </a:prstGeom>
          <a:noFill/>
          <a:ln w="57150">
            <a:solidFill>
              <a:srgbClr val="FF858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739116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C68035C-30E4-48F9-6109-47B90C9F2D13}"/>
              </a:ext>
            </a:extLst>
          </p:cNvPr>
          <p:cNvSpPr txBox="1"/>
          <p:nvPr/>
        </p:nvSpPr>
        <p:spPr>
          <a:xfrm>
            <a:off x="541959" y="5314805"/>
            <a:ext cx="12142573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9600">
                <a:latin typeface="Cambria Math" panose="02040503050406030204" pitchFamily="18" charset="0"/>
                <a:ea typeface="メイリオ" panose="020B0604030504040204" pitchFamily="50" charset="-128"/>
              </a:rPr>
              <a:t>3×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（</a:t>
            </a:r>
            <a:r>
              <a:rPr lang="en-US" altLang="ja-JP" sz="96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5</a:t>
            </a:r>
            <a:r>
              <a:rPr lang="ja-JP" altLang="en-US" sz="96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－</a:t>
            </a:r>
            <a:r>
              <a:rPr lang="en-US" altLang="ja-JP" sz="96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2y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）－</a:t>
            </a:r>
            <a:r>
              <a:rPr lang="en-US" altLang="ja-JP" sz="9600">
                <a:latin typeface="Cambria Math" panose="02040503050406030204" pitchFamily="18" charset="0"/>
                <a:ea typeface="メイリオ" panose="020B0604030504040204" pitchFamily="50" charset="-128"/>
              </a:rPr>
              <a:t>y=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 </a:t>
            </a:r>
            <a:r>
              <a:rPr lang="en-US" altLang="ja-JP" sz="9600">
                <a:latin typeface="Cambria Math" panose="02040503050406030204" pitchFamily="18" charset="0"/>
                <a:ea typeface="メイリオ" panose="020B0604030504040204" pitchFamily="50" charset="-128"/>
              </a:rPr>
              <a:t>8  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lang="ja-JP" altLang="en-US"/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9F80E1A0-D407-B84A-0FDF-E112E64BFE7B}"/>
              </a:ext>
            </a:extLst>
          </p:cNvPr>
          <p:cNvGrpSpPr/>
          <p:nvPr/>
        </p:nvGrpSpPr>
        <p:grpSpPr>
          <a:xfrm>
            <a:off x="792901" y="2390553"/>
            <a:ext cx="11816357" cy="2888504"/>
            <a:chOff x="1683566" y="2145228"/>
            <a:chExt cx="11016706" cy="2888504"/>
          </a:xfrm>
        </p:grpSpPr>
        <p:sp>
          <p:nvSpPr>
            <p:cNvPr id="29" name="左中かっこ 28">
              <a:extLst>
                <a:ext uri="{FF2B5EF4-FFF2-40B4-BE49-F238E27FC236}">
                  <a16:creationId xmlns:a16="http://schemas.microsoft.com/office/drawing/2014/main" id="{A328D731-48B2-7479-D800-70340813EE54}"/>
                </a:ext>
              </a:extLst>
            </p:cNvPr>
            <p:cNvSpPr/>
            <p:nvPr/>
          </p:nvSpPr>
          <p:spPr>
            <a:xfrm>
              <a:off x="1683566" y="2409772"/>
              <a:ext cx="483079" cy="2363638"/>
            </a:xfrm>
            <a:prstGeom prst="leftBrac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0" name="グループ化 29">
              <a:extLst>
                <a:ext uri="{FF2B5EF4-FFF2-40B4-BE49-F238E27FC236}">
                  <a16:creationId xmlns:a16="http://schemas.microsoft.com/office/drawing/2014/main" id="{093189CD-E8BC-66A4-5E92-8C49E0B54C87}"/>
                </a:ext>
              </a:extLst>
            </p:cNvPr>
            <p:cNvGrpSpPr/>
            <p:nvPr/>
          </p:nvGrpSpPr>
          <p:grpSpPr>
            <a:xfrm>
              <a:off x="2024814" y="2145228"/>
              <a:ext cx="10675458" cy="2888504"/>
              <a:chOff x="1533849" y="2456916"/>
              <a:chExt cx="10675458" cy="2888504"/>
            </a:xfrm>
          </p:grpSpPr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85D236C0-5C3A-3B52-DB95-311E1A052A5F}"/>
                  </a:ext>
                </a:extLst>
              </p:cNvPr>
              <p:cNvSpPr txBox="1"/>
              <p:nvPr/>
            </p:nvSpPr>
            <p:spPr>
              <a:xfrm>
                <a:off x="1742355" y="2456916"/>
                <a:ext cx="10466952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𝑥＝</a:t>
                </a:r>
                <a:r>
                  <a:rPr lang="en-US" altLang="ja-JP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5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－</a:t>
                </a:r>
                <a:r>
                  <a:rPr lang="en-US" altLang="ja-JP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2y           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①</a:t>
                </a:r>
                <a:endParaRPr lang="ja-JP" altLang="en-US"/>
              </a:p>
            </p:txBody>
          </p:sp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DA73CF58-0BEB-4E7E-3E73-66C476DC1C53}"/>
                  </a:ext>
                </a:extLst>
              </p:cNvPr>
              <p:cNvSpPr txBox="1"/>
              <p:nvPr/>
            </p:nvSpPr>
            <p:spPr>
              <a:xfrm>
                <a:off x="1533849" y="3775760"/>
                <a:ext cx="9215730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3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𝑥－</a:t>
                </a:r>
                <a:r>
                  <a:rPr lang="en-US" altLang="ja-JP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y=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 </a:t>
                </a:r>
                <a:r>
                  <a:rPr lang="en-US" altLang="ja-JP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8            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②</a:t>
                </a:r>
                <a:r>
                  <a:rPr lang="ja-JP" altLang="en-US" sz="9600">
                    <a:solidFill>
                      <a:srgbClr val="0070C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　　</a:t>
                </a:r>
                <a:endParaRPr lang="ja-JP" altLang="en-US"/>
              </a:p>
            </p:txBody>
          </p:sp>
        </p:grp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C8F08FD5-522E-CA77-3F75-4CB3652D5759}"/>
                </a:ext>
              </a:extLst>
            </p:cNvPr>
            <p:cNvSpPr txBox="1"/>
            <p:nvPr/>
          </p:nvSpPr>
          <p:spPr>
            <a:xfrm>
              <a:off x="8651875" y="2547913"/>
              <a:ext cx="103301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dirty="0"/>
                <a:t>……</a:t>
              </a:r>
              <a:endParaRPr kumimoji="1" lang="ja-JP" altLang="en-US" sz="3600"/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E60D9EB8-71CE-FE30-A094-311C1CB13BFB}"/>
                </a:ext>
              </a:extLst>
            </p:cNvPr>
            <p:cNvSpPr txBox="1"/>
            <p:nvPr/>
          </p:nvSpPr>
          <p:spPr>
            <a:xfrm>
              <a:off x="8651875" y="3977607"/>
              <a:ext cx="103301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dirty="0"/>
                <a:t>……</a:t>
              </a:r>
              <a:endParaRPr kumimoji="1" lang="ja-JP" altLang="en-US" sz="3600"/>
            </a:p>
          </p:txBody>
        </p:sp>
      </p:grpSp>
      <p:sp>
        <p:nvSpPr>
          <p:cNvPr id="52" name="タイトル 1">
            <a:extLst>
              <a:ext uri="{FF2B5EF4-FFF2-40B4-BE49-F238E27FC236}">
                <a16:creationId xmlns:a16="http://schemas.microsoft.com/office/drawing/2014/main" id="{B24EC311-A6AF-85E7-0C73-BB3775ADF9EF}"/>
              </a:ext>
            </a:extLst>
          </p:cNvPr>
          <p:cNvSpPr txBox="1">
            <a:spLocks/>
          </p:cNvSpPr>
          <p:nvPr/>
        </p:nvSpPr>
        <p:spPr>
          <a:xfrm>
            <a:off x="125573" y="1321966"/>
            <a:ext cx="118116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①から、</a:t>
            </a:r>
            <a:r>
              <a:rPr lang="ja-JP" altLang="en-US" sz="36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と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5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－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2</a:t>
            </a:r>
            <a:r>
              <a:rPr lang="en-US" altLang="ja-JP" sz="36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y</a:t>
            </a:r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は等しいから、②の</a:t>
            </a:r>
            <a:r>
              <a:rPr lang="ja-JP" altLang="en-US" sz="36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に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5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－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2</a:t>
            </a:r>
            <a:r>
              <a:rPr lang="en-US" altLang="ja-JP" sz="36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y</a:t>
            </a:r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を代入して計算する。</a:t>
            </a:r>
            <a:endParaRPr lang="ja-JP" altLang="en-US" sz="2800"/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91EA3DBE-967E-19DC-9DFC-43395614509D}"/>
              </a:ext>
            </a:extLst>
          </p:cNvPr>
          <p:cNvSpPr/>
          <p:nvPr/>
        </p:nvSpPr>
        <p:spPr>
          <a:xfrm>
            <a:off x="1853155" y="3977143"/>
            <a:ext cx="840524" cy="1006949"/>
          </a:xfrm>
          <a:prstGeom prst="rect">
            <a:avLst/>
          </a:prstGeom>
          <a:noFill/>
          <a:ln w="57150">
            <a:solidFill>
              <a:srgbClr val="FF858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959E5794-2687-2A12-32EC-85975F50EC7C}"/>
              </a:ext>
            </a:extLst>
          </p:cNvPr>
          <p:cNvSpPr/>
          <p:nvPr/>
        </p:nvSpPr>
        <p:spPr>
          <a:xfrm>
            <a:off x="1382559" y="2760368"/>
            <a:ext cx="840524" cy="1006949"/>
          </a:xfrm>
          <a:prstGeom prst="rect">
            <a:avLst/>
          </a:prstGeom>
          <a:noFill/>
          <a:ln w="57150">
            <a:solidFill>
              <a:srgbClr val="FF858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3D99AF2A-8D76-C45A-7B3D-D100DECF44D4}"/>
              </a:ext>
            </a:extLst>
          </p:cNvPr>
          <p:cNvSpPr/>
          <p:nvPr/>
        </p:nvSpPr>
        <p:spPr>
          <a:xfrm>
            <a:off x="2765366" y="5279057"/>
            <a:ext cx="4549833" cy="1415244"/>
          </a:xfrm>
          <a:prstGeom prst="rect">
            <a:avLst/>
          </a:prstGeom>
          <a:noFill/>
          <a:ln w="57150">
            <a:solidFill>
              <a:srgbClr val="FF858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030D141A-E12A-7936-0D0D-8532FDDB4DC4}"/>
              </a:ext>
            </a:extLst>
          </p:cNvPr>
          <p:cNvGrpSpPr/>
          <p:nvPr/>
        </p:nvGrpSpPr>
        <p:grpSpPr>
          <a:xfrm>
            <a:off x="9933948" y="134690"/>
            <a:ext cx="2132479" cy="934565"/>
            <a:chOff x="9037651" y="141569"/>
            <a:chExt cx="3131366" cy="1325563"/>
          </a:xfrm>
        </p:grpSpPr>
        <p:sp>
          <p:nvSpPr>
            <p:cNvPr id="57" name="タイトル 1">
              <a:extLst>
                <a:ext uri="{FF2B5EF4-FFF2-40B4-BE49-F238E27FC236}">
                  <a16:creationId xmlns:a16="http://schemas.microsoft.com/office/drawing/2014/main" id="{32B1578A-9DA4-D27A-F166-E375E047F1D3}"/>
                </a:ext>
              </a:extLst>
            </p:cNvPr>
            <p:cNvSpPr txBox="1">
              <a:spLocks/>
            </p:cNvSpPr>
            <p:nvPr/>
          </p:nvSpPr>
          <p:spPr>
            <a:xfrm>
              <a:off x="9037651" y="141569"/>
              <a:ext cx="3131366" cy="132556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ja-JP" altLang="en-US" sz="4000" b="1">
                  <a:solidFill>
                    <a:srgbClr val="FFFF00"/>
                  </a:solidFill>
                </a:rPr>
                <a:t>　</a:t>
              </a:r>
            </a:p>
          </p:txBody>
        </p:sp>
        <p:sp>
          <p:nvSpPr>
            <p:cNvPr id="58" name="コンテンツ プレースホルダー 2">
              <a:extLst>
                <a:ext uri="{FF2B5EF4-FFF2-40B4-BE49-F238E27FC236}">
                  <a16:creationId xmlns:a16="http://schemas.microsoft.com/office/drawing/2014/main" id="{69CEBA47-694C-C594-53A5-1BC6685E5502}"/>
                </a:ext>
              </a:extLst>
            </p:cNvPr>
            <p:cNvSpPr txBox="1">
              <a:spLocks/>
            </p:cNvSpPr>
            <p:nvPr/>
          </p:nvSpPr>
          <p:spPr>
            <a:xfrm>
              <a:off x="9037651" y="358651"/>
              <a:ext cx="3131366" cy="1061258"/>
            </a:xfrm>
            <a:prstGeom prst="rect">
              <a:avLst/>
            </a:prstGeom>
          </p:spPr>
          <p:txBody>
            <a:bodyPr>
              <a:normAutofit fontScale="85000" lnSpcReduction="2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Font typeface="Arial" panose="020B0604020202020204" pitchFamily="34" charset="0"/>
                <a:buNone/>
              </a:pPr>
              <a:r>
                <a:rPr lang="ja-JP" altLang="en-US" sz="4200">
                  <a:solidFill>
                    <a:srgbClr val="FFFF00"/>
                  </a:solidFill>
                </a:rPr>
                <a:t>問</a:t>
              </a:r>
              <a:r>
                <a:rPr lang="en-US" altLang="ja-JP" sz="4200">
                  <a:solidFill>
                    <a:srgbClr val="FFFF00"/>
                  </a:solidFill>
                </a:rPr>
                <a:t>2</a:t>
              </a:r>
              <a:r>
                <a:rPr lang="ja-JP" altLang="en-US" sz="4200">
                  <a:solidFill>
                    <a:srgbClr val="FFFF00"/>
                  </a:solidFill>
                </a:rPr>
                <a:t>解答</a:t>
              </a:r>
              <a:r>
                <a:rPr lang="ja-JP" altLang="en-US" sz="6000">
                  <a:solidFill>
                    <a:srgbClr val="FFFF00"/>
                  </a:solidFill>
                </a:rPr>
                <a:t>　</a:t>
              </a:r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43CE6F11-063B-BE80-AD7F-3E594BFF227C}"/>
              </a:ext>
            </a:extLst>
          </p:cNvPr>
          <p:cNvGrpSpPr/>
          <p:nvPr/>
        </p:nvGrpSpPr>
        <p:grpSpPr>
          <a:xfrm>
            <a:off x="125572" y="134690"/>
            <a:ext cx="5703727" cy="1457199"/>
            <a:chOff x="232440" y="179329"/>
            <a:chExt cx="4665146" cy="1457199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9C6F2759-890A-EA53-CBB9-4E7F742889DF}"/>
                </a:ext>
              </a:extLst>
            </p:cNvPr>
            <p:cNvGrpSpPr/>
            <p:nvPr/>
          </p:nvGrpSpPr>
          <p:grpSpPr>
            <a:xfrm>
              <a:off x="315030" y="208338"/>
              <a:ext cx="4582556" cy="1409394"/>
              <a:chOff x="1683566" y="2145228"/>
              <a:chExt cx="9765484" cy="2913839"/>
            </a:xfrm>
          </p:grpSpPr>
          <p:sp>
            <p:nvSpPr>
              <p:cNvPr id="5" name="左中かっこ 4">
                <a:extLst>
                  <a:ext uri="{FF2B5EF4-FFF2-40B4-BE49-F238E27FC236}">
                    <a16:creationId xmlns:a16="http://schemas.microsoft.com/office/drawing/2014/main" id="{289360F3-E699-ACC3-0FF1-C221538DA0DB}"/>
                  </a:ext>
                </a:extLst>
              </p:cNvPr>
              <p:cNvSpPr/>
              <p:nvPr/>
            </p:nvSpPr>
            <p:spPr>
              <a:xfrm>
                <a:off x="1683566" y="2409772"/>
                <a:ext cx="483079" cy="2363638"/>
              </a:xfrm>
              <a:prstGeom prst="leftBrac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800"/>
              </a:p>
            </p:txBody>
          </p:sp>
          <p:grpSp>
            <p:nvGrpSpPr>
              <p:cNvPr id="6" name="グループ化 5">
                <a:extLst>
                  <a:ext uri="{FF2B5EF4-FFF2-40B4-BE49-F238E27FC236}">
                    <a16:creationId xmlns:a16="http://schemas.microsoft.com/office/drawing/2014/main" id="{2D61575B-AE75-70C3-4BCD-E7D96860AABA}"/>
                  </a:ext>
                </a:extLst>
              </p:cNvPr>
              <p:cNvGrpSpPr/>
              <p:nvPr/>
            </p:nvGrpSpPr>
            <p:grpSpPr>
              <a:xfrm>
                <a:off x="2233320" y="2145228"/>
                <a:ext cx="9215730" cy="2913839"/>
                <a:chOff x="1742355" y="2456916"/>
                <a:chExt cx="9215730" cy="2913839"/>
              </a:xfrm>
            </p:grpSpPr>
            <p:sp>
              <p:nvSpPr>
                <p:cNvPr id="9" name="テキスト ボックス 8">
                  <a:extLst>
                    <a:ext uri="{FF2B5EF4-FFF2-40B4-BE49-F238E27FC236}">
                      <a16:creationId xmlns:a16="http://schemas.microsoft.com/office/drawing/2014/main" id="{3CC95A41-1CA1-C1DB-DB00-779F6279C2D4}"/>
                    </a:ext>
                  </a:extLst>
                </p:cNvPr>
                <p:cNvSpPr txBox="1"/>
                <p:nvPr/>
              </p:nvSpPr>
              <p:spPr>
                <a:xfrm>
                  <a:off x="1742355" y="2456916"/>
                  <a:ext cx="9215730" cy="159077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𝑥＝</a:t>
                  </a:r>
                  <a:r>
                    <a:rPr lang="en-US" altLang="ja-JP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5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－</a:t>
                  </a:r>
                  <a:r>
                    <a:rPr lang="en-US" altLang="ja-JP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2y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　</a:t>
                  </a:r>
                  <a:r>
                    <a:rPr lang="en-US" altLang="ja-JP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 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　 ①</a:t>
                  </a:r>
                  <a:endParaRPr lang="ja-JP" altLang="en-US" sz="800"/>
                </a:p>
              </p:txBody>
            </p:sp>
            <p:sp>
              <p:nvSpPr>
                <p:cNvPr id="10" name="テキスト ボックス 9">
                  <a:extLst>
                    <a:ext uri="{FF2B5EF4-FFF2-40B4-BE49-F238E27FC236}">
                      <a16:creationId xmlns:a16="http://schemas.microsoft.com/office/drawing/2014/main" id="{8C0B7B34-C5E1-9CCD-1264-64D692FCC906}"/>
                    </a:ext>
                  </a:extLst>
                </p:cNvPr>
                <p:cNvSpPr txBox="1"/>
                <p:nvPr/>
              </p:nvSpPr>
              <p:spPr>
                <a:xfrm>
                  <a:off x="1764224" y="3779981"/>
                  <a:ext cx="7688625" cy="159077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n-US" altLang="ja-JP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3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𝑥－</a:t>
                  </a:r>
                  <a:r>
                    <a:rPr lang="en-US" altLang="ja-JP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y=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 </a:t>
                  </a:r>
                  <a:r>
                    <a:rPr lang="en-US" altLang="ja-JP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8        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   ②　　</a:t>
                  </a:r>
                  <a:endParaRPr lang="ja-JP" altLang="en-US" sz="800"/>
                </a:p>
              </p:txBody>
            </p:sp>
          </p:grpSp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FEA98FC6-856C-1E23-6476-586EAB7FA0C7}"/>
                  </a:ext>
                </a:extLst>
              </p:cNvPr>
              <p:cNvSpPr txBox="1"/>
              <p:nvPr/>
            </p:nvSpPr>
            <p:spPr>
              <a:xfrm>
                <a:off x="7794029" y="2606526"/>
                <a:ext cx="858319" cy="572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……</a:t>
                </a:r>
                <a:endParaRPr kumimoji="1" lang="ja-JP" altLang="en-US" sz="1200"/>
              </a:p>
            </p:txBody>
          </p:sp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23EB49D-0D2E-2244-E5FB-7BAE2EDF814E}"/>
                  </a:ext>
                </a:extLst>
              </p:cNvPr>
              <p:cNvSpPr txBox="1"/>
              <p:nvPr/>
            </p:nvSpPr>
            <p:spPr>
              <a:xfrm>
                <a:off x="7794030" y="3948578"/>
                <a:ext cx="858319" cy="572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……</a:t>
                </a:r>
                <a:endParaRPr kumimoji="1" lang="ja-JP" altLang="en-US" sz="1200"/>
              </a:p>
            </p:txBody>
          </p:sp>
        </p:grpSp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1284232C-E972-D91C-7F98-28296F8E34F7}"/>
                </a:ext>
              </a:extLst>
            </p:cNvPr>
            <p:cNvSpPr/>
            <p:nvPr/>
          </p:nvSpPr>
          <p:spPr>
            <a:xfrm>
              <a:off x="232440" y="179329"/>
              <a:ext cx="4641944" cy="1457199"/>
            </a:xfrm>
            <a:prstGeom prst="rect">
              <a:avLst/>
            </a:prstGeom>
            <a:noFill/>
            <a:ln w="57150"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5990972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タイトル 1">
            <a:extLst>
              <a:ext uri="{FF2B5EF4-FFF2-40B4-BE49-F238E27FC236}">
                <a16:creationId xmlns:a16="http://schemas.microsoft.com/office/drawing/2014/main" id="{9A67059E-4CCB-6452-BCC8-19C0746F9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573" y="1321966"/>
            <a:ext cx="11811699" cy="1325563"/>
          </a:xfrm>
        </p:spPr>
        <p:txBody>
          <a:bodyPr>
            <a:noAutofit/>
          </a:bodyPr>
          <a:lstStyle/>
          <a:p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計算する。</a:t>
            </a:r>
            <a:endParaRPr kumimoji="1" lang="ja-JP" altLang="en-US" sz="2800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6874F34-9D15-F833-2B2E-F686C38CFC44}"/>
              </a:ext>
            </a:extLst>
          </p:cNvPr>
          <p:cNvSpPr txBox="1"/>
          <p:nvPr/>
        </p:nvSpPr>
        <p:spPr>
          <a:xfrm>
            <a:off x="3668310" y="3222385"/>
            <a:ext cx="795147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9600">
                <a:latin typeface="Cambria Math" panose="02040503050406030204" pitchFamily="18" charset="0"/>
                <a:ea typeface="メイリオ" panose="020B0604030504040204" pitchFamily="50" charset="-128"/>
              </a:rPr>
              <a:t>15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－</a:t>
            </a:r>
            <a:r>
              <a:rPr lang="en-US" altLang="ja-JP" sz="9600">
                <a:latin typeface="Cambria Math" panose="02040503050406030204" pitchFamily="18" charset="0"/>
                <a:ea typeface="メイリオ" panose="020B0604030504040204" pitchFamily="50" charset="-128"/>
              </a:rPr>
              <a:t>6y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－</a:t>
            </a:r>
            <a:r>
              <a:rPr lang="en-US" altLang="ja-JP" sz="9600">
                <a:latin typeface="Cambria Math" panose="02040503050406030204" pitchFamily="18" charset="0"/>
                <a:ea typeface="メイリオ" panose="020B0604030504040204" pitchFamily="50" charset="-128"/>
              </a:rPr>
              <a:t>y= 8</a:t>
            </a:r>
            <a:r>
              <a:rPr lang="en-US" altLang="ja-JP" sz="96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 </a:t>
            </a:r>
            <a:r>
              <a:rPr lang="ja-JP" altLang="en-US" sz="96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24C905F-AC92-8ADF-60B0-DAE8D112226A}"/>
              </a:ext>
            </a:extLst>
          </p:cNvPr>
          <p:cNvSpPr txBox="1"/>
          <p:nvPr/>
        </p:nvSpPr>
        <p:spPr>
          <a:xfrm>
            <a:off x="254728" y="2014722"/>
            <a:ext cx="12142573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9600">
                <a:latin typeface="Cambria Math" panose="02040503050406030204" pitchFamily="18" charset="0"/>
                <a:ea typeface="メイリオ" panose="020B0604030504040204" pitchFamily="50" charset="-128"/>
              </a:rPr>
              <a:t>3×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（</a:t>
            </a:r>
            <a:r>
              <a:rPr lang="en-US" altLang="ja-JP" sz="96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5</a:t>
            </a:r>
            <a:r>
              <a:rPr lang="ja-JP" altLang="en-US" sz="96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－</a:t>
            </a:r>
            <a:r>
              <a:rPr lang="en-US" altLang="ja-JP" sz="96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2y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）－</a:t>
            </a:r>
            <a:r>
              <a:rPr lang="en-US" altLang="ja-JP" sz="9600">
                <a:latin typeface="Cambria Math" panose="02040503050406030204" pitchFamily="18" charset="0"/>
                <a:ea typeface="メイリオ" panose="020B0604030504040204" pitchFamily="50" charset="-128"/>
              </a:rPr>
              <a:t>y=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 </a:t>
            </a:r>
            <a:r>
              <a:rPr lang="en-US" altLang="ja-JP" sz="9600">
                <a:latin typeface="Cambria Math" panose="02040503050406030204" pitchFamily="18" charset="0"/>
                <a:ea typeface="メイリオ" panose="020B0604030504040204" pitchFamily="50" charset="-128"/>
              </a:rPr>
              <a:t>8  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B8FED37-793D-B3D5-260A-49E2092D9712}"/>
              </a:ext>
            </a:extLst>
          </p:cNvPr>
          <p:cNvSpPr txBox="1"/>
          <p:nvPr/>
        </p:nvSpPr>
        <p:spPr>
          <a:xfrm>
            <a:off x="8804637" y="4582252"/>
            <a:ext cx="259085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9600">
                <a:latin typeface="Cambria Math" panose="02040503050406030204" pitchFamily="18" charset="0"/>
                <a:ea typeface="メイリオ" panose="020B0604030504040204" pitchFamily="50" charset="-128"/>
              </a:rPr>
              <a:t>y=1</a:t>
            </a:r>
            <a:r>
              <a:rPr lang="en-US" altLang="ja-JP" sz="96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  </a:t>
            </a:r>
            <a:r>
              <a:rPr lang="ja-JP" altLang="en-US" sz="96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lang="ja-JP" altLang="en-US"/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7F886EF6-071E-9353-86E8-C6EB7C4F340F}"/>
              </a:ext>
            </a:extLst>
          </p:cNvPr>
          <p:cNvGrpSpPr/>
          <p:nvPr/>
        </p:nvGrpSpPr>
        <p:grpSpPr>
          <a:xfrm>
            <a:off x="9933948" y="134690"/>
            <a:ext cx="2132479" cy="934565"/>
            <a:chOff x="9037651" y="141569"/>
            <a:chExt cx="3131366" cy="1325563"/>
          </a:xfrm>
        </p:grpSpPr>
        <p:sp>
          <p:nvSpPr>
            <p:cNvPr id="14" name="タイトル 1">
              <a:extLst>
                <a:ext uri="{FF2B5EF4-FFF2-40B4-BE49-F238E27FC236}">
                  <a16:creationId xmlns:a16="http://schemas.microsoft.com/office/drawing/2014/main" id="{0EDA19D1-075C-1C69-3EB6-E5DCCA3F2E08}"/>
                </a:ext>
              </a:extLst>
            </p:cNvPr>
            <p:cNvSpPr txBox="1">
              <a:spLocks/>
            </p:cNvSpPr>
            <p:nvPr/>
          </p:nvSpPr>
          <p:spPr>
            <a:xfrm>
              <a:off x="9037651" y="141569"/>
              <a:ext cx="3131366" cy="132556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ja-JP" altLang="en-US" sz="4000" b="1">
                  <a:solidFill>
                    <a:srgbClr val="FFFF00"/>
                  </a:solidFill>
                </a:rPr>
                <a:t>　</a:t>
              </a:r>
            </a:p>
          </p:txBody>
        </p:sp>
        <p:sp>
          <p:nvSpPr>
            <p:cNvPr id="15" name="コンテンツ プレースホルダー 2">
              <a:extLst>
                <a:ext uri="{FF2B5EF4-FFF2-40B4-BE49-F238E27FC236}">
                  <a16:creationId xmlns:a16="http://schemas.microsoft.com/office/drawing/2014/main" id="{44B2CA06-625D-7CAE-0350-D1CC7D51297A}"/>
                </a:ext>
              </a:extLst>
            </p:cNvPr>
            <p:cNvSpPr txBox="1">
              <a:spLocks/>
            </p:cNvSpPr>
            <p:nvPr/>
          </p:nvSpPr>
          <p:spPr>
            <a:xfrm>
              <a:off x="9037651" y="358651"/>
              <a:ext cx="3131366" cy="1061258"/>
            </a:xfrm>
            <a:prstGeom prst="rect">
              <a:avLst/>
            </a:prstGeom>
          </p:spPr>
          <p:txBody>
            <a:bodyPr>
              <a:normAutofit fontScale="85000" lnSpcReduction="2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Font typeface="Arial" panose="020B0604020202020204" pitchFamily="34" charset="0"/>
                <a:buNone/>
              </a:pPr>
              <a:r>
                <a:rPr lang="ja-JP" altLang="en-US" sz="4200">
                  <a:solidFill>
                    <a:srgbClr val="FFFF00"/>
                  </a:solidFill>
                </a:rPr>
                <a:t>問</a:t>
              </a:r>
              <a:r>
                <a:rPr lang="en-US" altLang="ja-JP" sz="4200">
                  <a:solidFill>
                    <a:srgbClr val="FFFF00"/>
                  </a:solidFill>
                </a:rPr>
                <a:t>2</a:t>
              </a:r>
              <a:r>
                <a:rPr lang="ja-JP" altLang="en-US" sz="4200">
                  <a:solidFill>
                    <a:srgbClr val="FFFF00"/>
                  </a:solidFill>
                </a:rPr>
                <a:t>解答</a:t>
              </a:r>
              <a:r>
                <a:rPr lang="ja-JP" altLang="en-US" sz="6000">
                  <a:solidFill>
                    <a:srgbClr val="FFFF00"/>
                  </a:solidFill>
                </a:rPr>
                <a:t>　</a:t>
              </a:r>
            </a:p>
          </p:txBody>
        </p:sp>
      </p:grp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D1013E2-FE2F-12CF-9B1F-0C4EC6B968EC}"/>
              </a:ext>
            </a:extLst>
          </p:cNvPr>
          <p:cNvSpPr/>
          <p:nvPr/>
        </p:nvSpPr>
        <p:spPr>
          <a:xfrm>
            <a:off x="2565341" y="1961919"/>
            <a:ext cx="4549833" cy="1415244"/>
          </a:xfrm>
          <a:prstGeom prst="rect">
            <a:avLst/>
          </a:prstGeom>
          <a:noFill/>
          <a:ln w="57150">
            <a:solidFill>
              <a:srgbClr val="FF858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D116A1D7-C4E4-5430-3683-8B402C8CCDB8}"/>
              </a:ext>
            </a:extLst>
          </p:cNvPr>
          <p:cNvGrpSpPr/>
          <p:nvPr/>
        </p:nvGrpSpPr>
        <p:grpSpPr>
          <a:xfrm>
            <a:off x="125572" y="134690"/>
            <a:ext cx="5703727" cy="1457199"/>
            <a:chOff x="232440" y="179329"/>
            <a:chExt cx="4665146" cy="1457199"/>
          </a:xfrm>
        </p:grpSpPr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986A7542-4AEE-3F77-DE41-440A981C72AB}"/>
                </a:ext>
              </a:extLst>
            </p:cNvPr>
            <p:cNvGrpSpPr/>
            <p:nvPr/>
          </p:nvGrpSpPr>
          <p:grpSpPr>
            <a:xfrm>
              <a:off x="315030" y="208338"/>
              <a:ext cx="4582556" cy="1409394"/>
              <a:chOff x="1683566" y="2145228"/>
              <a:chExt cx="9765484" cy="2913839"/>
            </a:xfrm>
          </p:grpSpPr>
          <p:sp>
            <p:nvSpPr>
              <p:cNvPr id="20" name="左中かっこ 19">
                <a:extLst>
                  <a:ext uri="{FF2B5EF4-FFF2-40B4-BE49-F238E27FC236}">
                    <a16:creationId xmlns:a16="http://schemas.microsoft.com/office/drawing/2014/main" id="{AD14BFF5-471B-3AE5-204E-BA2A6A650273}"/>
                  </a:ext>
                </a:extLst>
              </p:cNvPr>
              <p:cNvSpPr/>
              <p:nvPr/>
            </p:nvSpPr>
            <p:spPr>
              <a:xfrm>
                <a:off x="1683566" y="2409772"/>
                <a:ext cx="483079" cy="2363638"/>
              </a:xfrm>
              <a:prstGeom prst="leftBrac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800"/>
              </a:p>
            </p:txBody>
          </p:sp>
          <p:grpSp>
            <p:nvGrpSpPr>
              <p:cNvPr id="21" name="グループ化 20">
                <a:extLst>
                  <a:ext uri="{FF2B5EF4-FFF2-40B4-BE49-F238E27FC236}">
                    <a16:creationId xmlns:a16="http://schemas.microsoft.com/office/drawing/2014/main" id="{BF4366EA-C991-CAE3-EF7E-5FDD6293F16A}"/>
                  </a:ext>
                </a:extLst>
              </p:cNvPr>
              <p:cNvGrpSpPr/>
              <p:nvPr/>
            </p:nvGrpSpPr>
            <p:grpSpPr>
              <a:xfrm>
                <a:off x="2233320" y="2145228"/>
                <a:ext cx="9215730" cy="2913839"/>
                <a:chOff x="1742355" y="2456916"/>
                <a:chExt cx="9215730" cy="2913839"/>
              </a:xfrm>
            </p:grpSpPr>
            <p:sp>
              <p:nvSpPr>
                <p:cNvPr id="24" name="テキスト ボックス 23">
                  <a:extLst>
                    <a:ext uri="{FF2B5EF4-FFF2-40B4-BE49-F238E27FC236}">
                      <a16:creationId xmlns:a16="http://schemas.microsoft.com/office/drawing/2014/main" id="{45023B1B-CA65-0D29-2250-CA6FE60355BD}"/>
                    </a:ext>
                  </a:extLst>
                </p:cNvPr>
                <p:cNvSpPr txBox="1"/>
                <p:nvPr/>
              </p:nvSpPr>
              <p:spPr>
                <a:xfrm>
                  <a:off x="1742355" y="2456916"/>
                  <a:ext cx="9215730" cy="159077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𝑥＝</a:t>
                  </a:r>
                  <a:r>
                    <a:rPr lang="en-US" altLang="ja-JP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5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－</a:t>
                  </a:r>
                  <a:r>
                    <a:rPr lang="en-US" altLang="ja-JP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2y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　</a:t>
                  </a:r>
                  <a:r>
                    <a:rPr lang="en-US" altLang="ja-JP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 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　 ①</a:t>
                  </a:r>
                  <a:endParaRPr lang="ja-JP" altLang="en-US" sz="800"/>
                </a:p>
              </p:txBody>
            </p:sp>
            <p:sp>
              <p:nvSpPr>
                <p:cNvPr id="25" name="テキスト ボックス 24">
                  <a:extLst>
                    <a:ext uri="{FF2B5EF4-FFF2-40B4-BE49-F238E27FC236}">
                      <a16:creationId xmlns:a16="http://schemas.microsoft.com/office/drawing/2014/main" id="{FAD49285-511F-5CB6-DEC1-9BDC056388C6}"/>
                    </a:ext>
                  </a:extLst>
                </p:cNvPr>
                <p:cNvSpPr txBox="1"/>
                <p:nvPr/>
              </p:nvSpPr>
              <p:spPr>
                <a:xfrm>
                  <a:off x="1764224" y="3779981"/>
                  <a:ext cx="7688625" cy="159077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n-US" altLang="ja-JP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3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𝑥－</a:t>
                  </a:r>
                  <a:r>
                    <a:rPr lang="en-US" altLang="ja-JP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y=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 </a:t>
                  </a:r>
                  <a:r>
                    <a:rPr lang="en-US" altLang="ja-JP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8        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   ②　　</a:t>
                  </a:r>
                  <a:endParaRPr lang="ja-JP" altLang="en-US" sz="800"/>
                </a:p>
              </p:txBody>
            </p:sp>
          </p:grpSp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D8F57CA1-B8D1-82C6-2C9F-D6CC5F134603}"/>
                  </a:ext>
                </a:extLst>
              </p:cNvPr>
              <p:cNvSpPr txBox="1"/>
              <p:nvPr/>
            </p:nvSpPr>
            <p:spPr>
              <a:xfrm>
                <a:off x="7794029" y="2606526"/>
                <a:ext cx="858319" cy="572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……</a:t>
                </a:r>
                <a:endParaRPr kumimoji="1" lang="ja-JP" altLang="en-US" sz="1200"/>
              </a:p>
            </p:txBody>
          </p:sp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251EB106-AF70-18C9-D282-213C3C2E879A}"/>
                  </a:ext>
                </a:extLst>
              </p:cNvPr>
              <p:cNvSpPr txBox="1"/>
              <p:nvPr/>
            </p:nvSpPr>
            <p:spPr>
              <a:xfrm>
                <a:off x="7794030" y="3948578"/>
                <a:ext cx="858319" cy="572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……</a:t>
                </a:r>
                <a:endParaRPr kumimoji="1" lang="ja-JP" altLang="en-US" sz="1200"/>
              </a:p>
            </p:txBody>
          </p:sp>
        </p:grp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D92FCAEB-42B5-EA07-BF67-A054B1FF4E29}"/>
                </a:ext>
              </a:extLst>
            </p:cNvPr>
            <p:cNvSpPr/>
            <p:nvPr/>
          </p:nvSpPr>
          <p:spPr>
            <a:xfrm>
              <a:off x="232440" y="179329"/>
              <a:ext cx="4641944" cy="1457199"/>
            </a:xfrm>
            <a:prstGeom prst="rect">
              <a:avLst/>
            </a:prstGeom>
            <a:noFill/>
            <a:ln w="57150"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6278214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C68035C-30E4-48F9-6109-47B90C9F2D13}"/>
              </a:ext>
            </a:extLst>
          </p:cNvPr>
          <p:cNvSpPr txBox="1"/>
          <p:nvPr/>
        </p:nvSpPr>
        <p:spPr>
          <a:xfrm>
            <a:off x="503706" y="2378216"/>
            <a:ext cx="650110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𝑥＝</a:t>
            </a:r>
            <a:r>
              <a:rPr lang="en-US" altLang="ja-JP" sz="9600">
                <a:latin typeface="Cambria Math" panose="02040503050406030204" pitchFamily="18" charset="0"/>
                <a:ea typeface="メイリオ" panose="020B0604030504040204" pitchFamily="50" charset="-128"/>
              </a:rPr>
              <a:t>5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－</a:t>
            </a:r>
            <a:r>
              <a:rPr lang="en-US" altLang="ja-JP" sz="96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2×1</a:t>
            </a:r>
            <a:r>
              <a:rPr lang="en-US" altLang="ja-JP" sz="96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</a:t>
            </a:r>
            <a:r>
              <a:rPr lang="ja-JP" altLang="en-US" sz="96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lang="ja-JP" altLang="en-US"/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35C166A6-0304-E256-32A0-17FEA759178D}"/>
              </a:ext>
            </a:extLst>
          </p:cNvPr>
          <p:cNvSpPr txBox="1">
            <a:spLocks/>
          </p:cNvSpPr>
          <p:nvPr/>
        </p:nvSpPr>
        <p:spPr>
          <a:xfrm>
            <a:off x="694206" y="1312666"/>
            <a:ext cx="118116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>
                <a:latin typeface="Cambria Math" panose="02040503050406030204" pitchFamily="18" charset="0"/>
                <a:ea typeface="メイリオ" panose="020B0604030504040204" pitchFamily="50" charset="-128"/>
              </a:rPr>
              <a:t>y</a:t>
            </a:r>
            <a:r>
              <a:rPr lang="ja-JP" altLang="en-US" sz="4000">
                <a:latin typeface="Cambria Math" panose="02040503050406030204" pitchFamily="18" charset="0"/>
                <a:ea typeface="メイリオ" panose="020B0604030504040204" pitchFamily="50" charset="-128"/>
              </a:rPr>
              <a:t>＝</a:t>
            </a:r>
            <a:r>
              <a:rPr lang="en-US" altLang="ja-JP" sz="4000" u="sng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1</a:t>
            </a:r>
            <a:r>
              <a:rPr lang="ja-JP" altLang="en-US" sz="4000">
                <a:latin typeface="Cambria Math" panose="02040503050406030204" pitchFamily="18" charset="0"/>
                <a:ea typeface="メイリオ" panose="020B0604030504040204" pitchFamily="50" charset="-128"/>
              </a:rPr>
              <a:t>を①の式に代入して</a:t>
            </a:r>
            <a:r>
              <a:rPr lang="ja-JP" altLang="en-US" sz="5400"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4000">
                <a:latin typeface="Cambria Math" panose="02040503050406030204" pitchFamily="18" charset="0"/>
                <a:ea typeface="メイリオ" panose="020B0604030504040204" pitchFamily="50" charset="-128"/>
              </a:rPr>
              <a:t>の値を求めると</a:t>
            </a:r>
            <a:endParaRPr lang="ja-JP" altLang="en-US" sz="400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5946BC1-1033-1631-2273-D1811F72E8B8}"/>
              </a:ext>
            </a:extLst>
          </p:cNvPr>
          <p:cNvSpPr txBox="1"/>
          <p:nvPr/>
        </p:nvSpPr>
        <p:spPr>
          <a:xfrm>
            <a:off x="503706" y="3334275"/>
            <a:ext cx="803486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𝑥＝</a:t>
            </a:r>
            <a:r>
              <a:rPr lang="en-US" altLang="ja-JP" sz="9600">
                <a:latin typeface="Cambria Math" panose="02040503050406030204" pitchFamily="18" charset="0"/>
                <a:ea typeface="メイリオ" panose="020B0604030504040204" pitchFamily="50" charset="-128"/>
              </a:rPr>
              <a:t>3</a:t>
            </a:r>
            <a:r>
              <a:rPr lang="en-US" altLang="ja-JP" sz="96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</a:t>
            </a:r>
            <a:r>
              <a:rPr lang="ja-JP" altLang="en-US" sz="9600">
                <a:solidFill>
                  <a:srgbClr val="0070C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lang="ja-JP" altLang="en-US"/>
          </a:p>
        </p:txBody>
      </p: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F8076352-2A08-D3E9-49FA-0D4BC6E8186C}"/>
              </a:ext>
            </a:extLst>
          </p:cNvPr>
          <p:cNvCxnSpPr>
            <a:cxnSpLocks/>
          </p:cNvCxnSpPr>
          <p:nvPr/>
        </p:nvCxnSpPr>
        <p:spPr>
          <a:xfrm>
            <a:off x="6336179" y="6550068"/>
            <a:ext cx="5730248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タイトル 1">
            <a:extLst>
              <a:ext uri="{FF2B5EF4-FFF2-40B4-BE49-F238E27FC236}">
                <a16:creationId xmlns:a16="http://schemas.microsoft.com/office/drawing/2014/main" id="{2C8C0293-6FCC-A888-2CDD-A74423E73EBC}"/>
              </a:ext>
            </a:extLst>
          </p:cNvPr>
          <p:cNvSpPr txBox="1">
            <a:spLocks/>
          </p:cNvSpPr>
          <p:nvPr/>
        </p:nvSpPr>
        <p:spPr>
          <a:xfrm>
            <a:off x="6634985" y="5536034"/>
            <a:ext cx="5431442" cy="10740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ja-JP" altLang="en-US" sz="6000">
                <a:latin typeface="Cambria Math" panose="02040503050406030204" pitchFamily="18" charset="0"/>
                <a:ea typeface="メイリオ" panose="020B0604030504040204" pitchFamily="50" charset="-128"/>
              </a:rPr>
              <a:t>答え</a:t>
            </a:r>
            <a:r>
              <a:rPr lang="ja-JP" altLang="en-US" sz="6600">
                <a:latin typeface="Cambria Math" panose="02040503050406030204" pitchFamily="18" charset="0"/>
                <a:ea typeface="メイリオ" panose="020B0604030504040204" pitchFamily="50" charset="-128"/>
              </a:rPr>
              <a:t>𝑥＝</a:t>
            </a:r>
            <a:r>
              <a:rPr lang="en-US" altLang="ja-JP" sz="6600">
                <a:latin typeface="Cambria Math" panose="02040503050406030204" pitchFamily="18" charset="0"/>
                <a:ea typeface="メイリオ" panose="020B0604030504040204" pitchFamily="50" charset="-128"/>
              </a:rPr>
              <a:t>3</a:t>
            </a:r>
            <a:r>
              <a:rPr lang="en-US" altLang="ja-JP" sz="8000">
                <a:latin typeface="Cambria Math" panose="02040503050406030204" pitchFamily="18" charset="0"/>
                <a:ea typeface="メイリオ" panose="020B0604030504040204" pitchFamily="50" charset="-128"/>
              </a:rPr>
              <a:t>,</a:t>
            </a:r>
            <a:r>
              <a:rPr lang="en-US" altLang="ja-JP" sz="6600">
                <a:latin typeface="Cambria Math" panose="02040503050406030204" pitchFamily="18" charset="0"/>
                <a:ea typeface="メイリオ" panose="020B0604030504040204" pitchFamily="50" charset="-128"/>
              </a:rPr>
              <a:t>y</a:t>
            </a:r>
            <a:r>
              <a:rPr lang="ja-JP" altLang="en-US" sz="6600">
                <a:latin typeface="Cambria Math" panose="02040503050406030204" pitchFamily="18" charset="0"/>
                <a:ea typeface="メイリオ" panose="020B0604030504040204" pitchFamily="50" charset="-128"/>
              </a:rPr>
              <a:t>＝</a:t>
            </a:r>
            <a:r>
              <a:rPr lang="en-US" altLang="ja-JP" sz="6600">
                <a:latin typeface="Cambria Math" panose="02040503050406030204" pitchFamily="18" charset="0"/>
                <a:ea typeface="メイリオ" panose="020B0604030504040204" pitchFamily="50" charset="-128"/>
              </a:rPr>
              <a:t>1</a:t>
            </a:r>
            <a:endParaRPr lang="ja-JP" altLang="en-US" sz="4000"/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4BAE7716-FC1F-FFC6-F953-C556CCFDACCD}"/>
              </a:ext>
            </a:extLst>
          </p:cNvPr>
          <p:cNvGrpSpPr/>
          <p:nvPr/>
        </p:nvGrpSpPr>
        <p:grpSpPr>
          <a:xfrm>
            <a:off x="9933948" y="134690"/>
            <a:ext cx="2132479" cy="934565"/>
            <a:chOff x="9037651" y="141569"/>
            <a:chExt cx="3131366" cy="1325563"/>
          </a:xfrm>
        </p:grpSpPr>
        <p:sp>
          <p:nvSpPr>
            <p:cNvPr id="29" name="タイトル 1">
              <a:extLst>
                <a:ext uri="{FF2B5EF4-FFF2-40B4-BE49-F238E27FC236}">
                  <a16:creationId xmlns:a16="http://schemas.microsoft.com/office/drawing/2014/main" id="{17EC6189-32F4-26D1-236A-00596F0267B9}"/>
                </a:ext>
              </a:extLst>
            </p:cNvPr>
            <p:cNvSpPr txBox="1">
              <a:spLocks/>
            </p:cNvSpPr>
            <p:nvPr/>
          </p:nvSpPr>
          <p:spPr>
            <a:xfrm>
              <a:off x="9037651" y="141569"/>
              <a:ext cx="3131366" cy="132556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ja-JP" altLang="en-US" sz="4000" b="1">
                  <a:solidFill>
                    <a:srgbClr val="FFFF00"/>
                  </a:solidFill>
                </a:rPr>
                <a:t>　</a:t>
              </a:r>
            </a:p>
          </p:txBody>
        </p:sp>
        <p:sp>
          <p:nvSpPr>
            <p:cNvPr id="30" name="コンテンツ プレースホルダー 2">
              <a:extLst>
                <a:ext uri="{FF2B5EF4-FFF2-40B4-BE49-F238E27FC236}">
                  <a16:creationId xmlns:a16="http://schemas.microsoft.com/office/drawing/2014/main" id="{99B2C643-1C10-4BAD-D84A-7D8C1DDCBDA2}"/>
                </a:ext>
              </a:extLst>
            </p:cNvPr>
            <p:cNvSpPr txBox="1">
              <a:spLocks/>
            </p:cNvSpPr>
            <p:nvPr/>
          </p:nvSpPr>
          <p:spPr>
            <a:xfrm>
              <a:off x="9037651" y="358651"/>
              <a:ext cx="3131366" cy="1061258"/>
            </a:xfrm>
            <a:prstGeom prst="rect">
              <a:avLst/>
            </a:prstGeom>
          </p:spPr>
          <p:txBody>
            <a:bodyPr>
              <a:normAutofit fontScale="85000" lnSpcReduction="2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Font typeface="Arial" panose="020B0604020202020204" pitchFamily="34" charset="0"/>
                <a:buNone/>
              </a:pPr>
              <a:r>
                <a:rPr lang="ja-JP" altLang="en-US" sz="4200">
                  <a:solidFill>
                    <a:srgbClr val="FFFF00"/>
                  </a:solidFill>
                </a:rPr>
                <a:t>問</a:t>
              </a:r>
              <a:r>
                <a:rPr lang="en-US" altLang="ja-JP" sz="4200">
                  <a:solidFill>
                    <a:srgbClr val="FFFF00"/>
                  </a:solidFill>
                </a:rPr>
                <a:t>2</a:t>
              </a:r>
              <a:r>
                <a:rPr lang="ja-JP" altLang="en-US" sz="4200">
                  <a:solidFill>
                    <a:srgbClr val="FFFF00"/>
                  </a:solidFill>
                </a:rPr>
                <a:t>解答</a:t>
              </a:r>
              <a:r>
                <a:rPr lang="ja-JP" altLang="en-US" sz="6000">
                  <a:solidFill>
                    <a:srgbClr val="FFFF00"/>
                  </a:solidFill>
                </a:rPr>
                <a:t>　</a:t>
              </a:r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5574A954-0719-C5C2-1580-94870D111A4F}"/>
              </a:ext>
            </a:extLst>
          </p:cNvPr>
          <p:cNvGrpSpPr/>
          <p:nvPr/>
        </p:nvGrpSpPr>
        <p:grpSpPr>
          <a:xfrm>
            <a:off x="125572" y="134690"/>
            <a:ext cx="5703727" cy="1457199"/>
            <a:chOff x="232440" y="179329"/>
            <a:chExt cx="4665146" cy="1457199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B2AEA2E6-54E9-AAE3-B639-196F0379A2AF}"/>
                </a:ext>
              </a:extLst>
            </p:cNvPr>
            <p:cNvGrpSpPr/>
            <p:nvPr/>
          </p:nvGrpSpPr>
          <p:grpSpPr>
            <a:xfrm>
              <a:off x="315030" y="208338"/>
              <a:ext cx="4582556" cy="1409394"/>
              <a:chOff x="1683566" y="2145228"/>
              <a:chExt cx="9765484" cy="2913839"/>
            </a:xfrm>
          </p:grpSpPr>
          <p:sp>
            <p:nvSpPr>
              <p:cNvPr id="6" name="左中かっこ 5">
                <a:extLst>
                  <a:ext uri="{FF2B5EF4-FFF2-40B4-BE49-F238E27FC236}">
                    <a16:creationId xmlns:a16="http://schemas.microsoft.com/office/drawing/2014/main" id="{07D08ABC-23C5-B4EC-6DC1-D82AD5903928}"/>
                  </a:ext>
                </a:extLst>
              </p:cNvPr>
              <p:cNvSpPr/>
              <p:nvPr/>
            </p:nvSpPr>
            <p:spPr>
              <a:xfrm>
                <a:off x="1683566" y="2409772"/>
                <a:ext cx="483079" cy="2363638"/>
              </a:xfrm>
              <a:prstGeom prst="leftBrac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800"/>
              </a:p>
            </p:txBody>
          </p:sp>
          <p:grpSp>
            <p:nvGrpSpPr>
              <p:cNvPr id="7" name="グループ化 6">
                <a:extLst>
                  <a:ext uri="{FF2B5EF4-FFF2-40B4-BE49-F238E27FC236}">
                    <a16:creationId xmlns:a16="http://schemas.microsoft.com/office/drawing/2014/main" id="{8F2578F8-E462-3931-D779-250426BA1087}"/>
                  </a:ext>
                </a:extLst>
              </p:cNvPr>
              <p:cNvGrpSpPr/>
              <p:nvPr/>
            </p:nvGrpSpPr>
            <p:grpSpPr>
              <a:xfrm>
                <a:off x="2233320" y="2145228"/>
                <a:ext cx="9215730" cy="2913839"/>
                <a:chOff x="1742355" y="2456916"/>
                <a:chExt cx="9215730" cy="2913839"/>
              </a:xfrm>
            </p:grpSpPr>
            <p:sp>
              <p:nvSpPr>
                <p:cNvPr id="11" name="テキスト ボックス 10">
                  <a:extLst>
                    <a:ext uri="{FF2B5EF4-FFF2-40B4-BE49-F238E27FC236}">
                      <a16:creationId xmlns:a16="http://schemas.microsoft.com/office/drawing/2014/main" id="{6E7F3BEC-A87C-50AD-97AD-919081094F35}"/>
                    </a:ext>
                  </a:extLst>
                </p:cNvPr>
                <p:cNvSpPr txBox="1"/>
                <p:nvPr/>
              </p:nvSpPr>
              <p:spPr>
                <a:xfrm>
                  <a:off x="1742355" y="2456916"/>
                  <a:ext cx="9215730" cy="159077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𝑥＝</a:t>
                  </a:r>
                  <a:r>
                    <a:rPr lang="en-US" altLang="ja-JP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5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－</a:t>
                  </a:r>
                  <a:r>
                    <a:rPr lang="en-US" altLang="ja-JP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2y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　</a:t>
                  </a:r>
                  <a:r>
                    <a:rPr lang="en-US" altLang="ja-JP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 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　 ①</a:t>
                  </a:r>
                  <a:endParaRPr lang="ja-JP" altLang="en-US" sz="800"/>
                </a:p>
              </p:txBody>
            </p:sp>
            <p:sp>
              <p:nvSpPr>
                <p:cNvPr id="13" name="テキスト ボックス 12">
                  <a:extLst>
                    <a:ext uri="{FF2B5EF4-FFF2-40B4-BE49-F238E27FC236}">
                      <a16:creationId xmlns:a16="http://schemas.microsoft.com/office/drawing/2014/main" id="{ED33CCB5-65EE-EE2B-34B3-3A504EE97312}"/>
                    </a:ext>
                  </a:extLst>
                </p:cNvPr>
                <p:cNvSpPr txBox="1"/>
                <p:nvPr/>
              </p:nvSpPr>
              <p:spPr>
                <a:xfrm>
                  <a:off x="1764224" y="3779981"/>
                  <a:ext cx="7688625" cy="159077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n-US" altLang="ja-JP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3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𝑥－</a:t>
                  </a:r>
                  <a:r>
                    <a:rPr lang="en-US" altLang="ja-JP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y=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 </a:t>
                  </a:r>
                  <a:r>
                    <a:rPr lang="en-US" altLang="ja-JP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8        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   ②　　</a:t>
                  </a:r>
                  <a:endParaRPr lang="ja-JP" altLang="en-US" sz="800"/>
                </a:p>
              </p:txBody>
            </p:sp>
          </p:grpSp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1D52DCDC-8F25-7CC2-939D-E33DC354B0F1}"/>
                  </a:ext>
                </a:extLst>
              </p:cNvPr>
              <p:cNvSpPr txBox="1"/>
              <p:nvPr/>
            </p:nvSpPr>
            <p:spPr>
              <a:xfrm>
                <a:off x="7794029" y="2606526"/>
                <a:ext cx="858319" cy="572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……</a:t>
                </a:r>
                <a:endParaRPr kumimoji="1" lang="ja-JP" altLang="en-US" sz="1200"/>
              </a:p>
            </p:txBody>
          </p:sp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8545B739-3D02-5B95-ADC9-AF61C6E6795E}"/>
                  </a:ext>
                </a:extLst>
              </p:cNvPr>
              <p:cNvSpPr txBox="1"/>
              <p:nvPr/>
            </p:nvSpPr>
            <p:spPr>
              <a:xfrm>
                <a:off x="7794030" y="3948578"/>
                <a:ext cx="858319" cy="572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……</a:t>
                </a:r>
                <a:endParaRPr kumimoji="1" lang="ja-JP" altLang="en-US" sz="1200"/>
              </a:p>
            </p:txBody>
          </p:sp>
        </p:grp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619F5791-8331-58C5-C96E-80C75D0384CD}"/>
                </a:ext>
              </a:extLst>
            </p:cNvPr>
            <p:cNvSpPr/>
            <p:nvPr/>
          </p:nvSpPr>
          <p:spPr>
            <a:xfrm>
              <a:off x="232440" y="179329"/>
              <a:ext cx="4641944" cy="1457199"/>
            </a:xfrm>
            <a:prstGeom prst="rect">
              <a:avLst/>
            </a:prstGeom>
            <a:noFill/>
            <a:ln w="57150"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9551813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FDC7F1F3-8F7B-BD7E-6EC6-1C4421A86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" y="139128"/>
            <a:ext cx="11988799" cy="1325563"/>
          </a:xfrm>
          <a:solidFill>
            <a:schemeClr val="accent1">
              <a:lumMod val="60000"/>
              <a:lumOff val="40000"/>
            </a:schemeClr>
          </a:solidFill>
        </p:spPr>
        <p:txBody>
          <a:bodyPr anchor="b" anchorCtr="0">
            <a:normAutofit/>
          </a:bodyPr>
          <a:lstStyle/>
          <a:p>
            <a:pPr algn="ctr"/>
            <a:r>
              <a:rPr kumimoji="1" lang="ja-JP" altLang="en-US" sz="8000" b="1"/>
              <a:t>解き方のポイント</a:t>
            </a:r>
            <a:endParaRPr kumimoji="1" lang="ja-JP" altLang="en-US" sz="7200" b="1">
              <a:solidFill>
                <a:srgbClr val="0070C0"/>
              </a:solidFill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85A39DB5-6265-998F-C698-6666286AA016}"/>
              </a:ext>
            </a:extLst>
          </p:cNvPr>
          <p:cNvSpPr txBox="1">
            <a:spLocks/>
          </p:cNvSpPr>
          <p:nvPr/>
        </p:nvSpPr>
        <p:spPr>
          <a:xfrm>
            <a:off x="309969" y="2641948"/>
            <a:ext cx="11964988" cy="13462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latin typeface="Cambria Math" panose="02040503050406030204" pitchFamily="18" charset="0"/>
                <a:ea typeface="メイリオ" panose="020B0604030504040204" pitchFamily="50" charset="-128"/>
              </a:rPr>
              <a:t>（１）式を変形して、文字を</a:t>
            </a:r>
            <a:r>
              <a:rPr lang="ja-JP" altLang="en-US" sz="3600" u="sng" dirty="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１種類だけ</a:t>
            </a:r>
            <a:r>
              <a:rPr lang="ja-JP" altLang="en-US" sz="3600" dirty="0">
                <a:latin typeface="Cambria Math" panose="02040503050406030204" pitchFamily="18" charset="0"/>
                <a:ea typeface="メイリオ" panose="020B0604030504040204" pitchFamily="50" charset="-128"/>
              </a:rPr>
              <a:t>含む方程式の形　</a:t>
            </a:r>
            <a:endParaRPr lang="en-US" altLang="ja-JP" sz="3600" dirty="0"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3600" dirty="0">
                <a:latin typeface="Cambria Math" panose="02040503050406030204" pitchFamily="18" charset="0"/>
                <a:ea typeface="メイリオ" panose="020B0604030504040204" pitchFamily="50" charset="-128"/>
              </a:rPr>
              <a:t>　　　にする。</a:t>
            </a:r>
            <a:endParaRPr lang="en-US" altLang="ja-JP" sz="3600" dirty="0"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endParaRPr lang="en-US" altLang="ja-JP" sz="3600" dirty="0">
              <a:solidFill>
                <a:srgbClr val="0070C0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endParaRPr lang="ja-JP" altLang="en-US" sz="3600" dirty="0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1ED3C123-1000-F262-3FD2-89FF47567E8A}"/>
              </a:ext>
            </a:extLst>
          </p:cNvPr>
          <p:cNvSpPr txBox="1">
            <a:spLocks/>
          </p:cNvSpPr>
          <p:nvPr/>
        </p:nvSpPr>
        <p:spPr>
          <a:xfrm>
            <a:off x="309969" y="4492305"/>
            <a:ext cx="11964988" cy="13462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>
                <a:latin typeface="Cambria Math" panose="02040503050406030204" pitchFamily="18" charset="0"/>
                <a:ea typeface="メイリオ" panose="020B0604030504040204" pitchFamily="50" charset="-128"/>
              </a:rPr>
              <a:t>（２）式を変形するために、</a:t>
            </a:r>
            <a:r>
              <a:rPr lang="ja-JP" altLang="en-US" sz="3600" u="sng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加減法</a:t>
            </a:r>
            <a:r>
              <a:rPr lang="ja-JP" altLang="en-US" sz="3600">
                <a:latin typeface="Cambria Math" panose="02040503050406030204" pitchFamily="18" charset="0"/>
                <a:ea typeface="メイリオ" panose="020B0604030504040204" pitchFamily="50" charset="-128"/>
              </a:rPr>
              <a:t>や</a:t>
            </a:r>
            <a:r>
              <a:rPr lang="ja-JP" altLang="en-US" sz="3600" u="sng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代入法</a:t>
            </a:r>
            <a:r>
              <a:rPr lang="ja-JP" altLang="en-US" sz="3600">
                <a:latin typeface="Cambria Math" panose="02040503050406030204" pitchFamily="18" charset="0"/>
                <a:ea typeface="メイリオ" panose="020B0604030504040204" pitchFamily="50" charset="-128"/>
              </a:rPr>
              <a:t>を使う。</a:t>
            </a:r>
            <a:endParaRPr lang="en-US" altLang="ja-JP" sz="3600" dirty="0"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endParaRPr lang="en-US" altLang="ja-JP" sz="3600" dirty="0">
              <a:solidFill>
                <a:srgbClr val="0070C0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endParaRPr lang="ja-JP" altLang="en-US" sz="3600"/>
          </a:p>
        </p:txBody>
      </p:sp>
    </p:spTree>
    <p:extLst>
      <p:ext uri="{BB962C8B-B14F-4D97-AF65-F5344CB8AC3E}">
        <p14:creationId xmlns:p14="http://schemas.microsoft.com/office/powerpoint/2010/main" val="213372783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520251"/>
            <a:ext cx="12192000" cy="38158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579379" y="2569944"/>
            <a:ext cx="9033242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連立方程式</a:t>
            </a:r>
            <a:endParaRPr lang="ja-JP" altLang="en-US" sz="13800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475196B1-4050-002B-A88D-B7688F0FE95C}"/>
              </a:ext>
            </a:extLst>
          </p:cNvPr>
          <p:cNvSpPr txBox="1">
            <a:spLocks/>
          </p:cNvSpPr>
          <p:nvPr/>
        </p:nvSpPr>
        <p:spPr>
          <a:xfrm>
            <a:off x="10368242" y="5835628"/>
            <a:ext cx="182375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/>
              <a:t>おわり</a:t>
            </a:r>
          </a:p>
        </p:txBody>
      </p:sp>
    </p:spTree>
    <p:extLst>
      <p:ext uri="{BB962C8B-B14F-4D97-AF65-F5344CB8AC3E}">
        <p14:creationId xmlns:p14="http://schemas.microsoft.com/office/powerpoint/2010/main" val="2909495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DECD423-A9C4-9481-57BF-D3E559F91278}"/>
              </a:ext>
            </a:extLst>
          </p:cNvPr>
          <p:cNvGrpSpPr/>
          <p:nvPr/>
        </p:nvGrpSpPr>
        <p:grpSpPr>
          <a:xfrm>
            <a:off x="2301455" y="1856831"/>
            <a:ext cx="9215730" cy="3016023"/>
            <a:chOff x="2166645" y="2021931"/>
            <a:chExt cx="9215730" cy="3016023"/>
          </a:xfrm>
        </p:grpSpPr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1F01D6BA-4CA2-D3EA-D235-3403CCED7C67}"/>
                </a:ext>
              </a:extLst>
            </p:cNvPr>
            <p:cNvGrpSpPr/>
            <p:nvPr/>
          </p:nvGrpSpPr>
          <p:grpSpPr>
            <a:xfrm>
              <a:off x="2166645" y="2021931"/>
              <a:ext cx="9215730" cy="3016023"/>
              <a:chOff x="1675680" y="2333619"/>
              <a:chExt cx="9215730" cy="3016023"/>
            </a:xfrm>
          </p:grpSpPr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6C68035C-30E4-48F9-6109-47B90C9F2D13}"/>
                  </a:ext>
                </a:extLst>
              </p:cNvPr>
              <p:cNvSpPr txBox="1"/>
              <p:nvPr/>
            </p:nvSpPr>
            <p:spPr>
              <a:xfrm>
                <a:off x="1675680" y="2333619"/>
                <a:ext cx="9215730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3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𝑥 －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2</a:t>
                </a:r>
                <a:r>
                  <a:rPr lang="en-US" altLang="ja-JP" sz="96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y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=  4 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　</a:t>
                </a:r>
                <a:r>
                  <a:rPr lang="ja-JP" altLang="en-US" sz="88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①</a:t>
                </a:r>
                <a:endParaRPr lang="ja-JP" altLang="en-US"/>
              </a:p>
            </p:txBody>
          </p:sp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F8FC94C9-FEF9-5186-FED2-3B6E3B84EACD}"/>
                  </a:ext>
                </a:extLst>
              </p:cNvPr>
              <p:cNvSpPr txBox="1"/>
              <p:nvPr/>
            </p:nvSpPr>
            <p:spPr>
              <a:xfrm>
                <a:off x="1675680" y="3779982"/>
                <a:ext cx="9215730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5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𝑥 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+ 2</a:t>
                </a:r>
                <a:r>
                  <a:rPr lang="en-US" altLang="ja-JP" sz="96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y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=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 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12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    </a:t>
                </a:r>
                <a:r>
                  <a:rPr lang="ja-JP" altLang="en-US" sz="88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②</a:t>
                </a:r>
                <a:r>
                  <a:rPr lang="ja-JP" altLang="en-US" sz="9600">
                    <a:solidFill>
                      <a:srgbClr val="0070C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　　</a:t>
                </a:r>
                <a:endParaRPr lang="ja-JP" altLang="en-US"/>
              </a:p>
            </p:txBody>
          </p:sp>
        </p:grp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E7BB07A4-06B4-DDB1-88B5-43CD6E115CF0}"/>
                </a:ext>
              </a:extLst>
            </p:cNvPr>
            <p:cNvSpPr txBox="1"/>
            <p:nvPr/>
          </p:nvSpPr>
          <p:spPr>
            <a:xfrm>
              <a:off x="8667750" y="2483595"/>
              <a:ext cx="11079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dirty="0"/>
                <a:t>……</a:t>
              </a:r>
              <a:endParaRPr kumimoji="1" lang="ja-JP" altLang="en-US" sz="3600"/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2B57FC03-2C2D-AA90-DB37-F76836296BE4}"/>
                </a:ext>
              </a:extLst>
            </p:cNvPr>
            <p:cNvSpPr txBox="1"/>
            <p:nvPr/>
          </p:nvSpPr>
          <p:spPr>
            <a:xfrm>
              <a:off x="8667750" y="3929958"/>
              <a:ext cx="11079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dirty="0"/>
                <a:t>……</a:t>
              </a:r>
              <a:endParaRPr kumimoji="1" lang="ja-JP" altLang="en-US" sz="3600"/>
            </a:p>
          </p:txBody>
        </p:sp>
      </p:grpSp>
      <p:sp>
        <p:nvSpPr>
          <p:cNvPr id="5" name="タイトル 1">
            <a:extLst>
              <a:ext uri="{FF2B5EF4-FFF2-40B4-BE49-F238E27FC236}">
                <a16:creationId xmlns:a16="http://schemas.microsoft.com/office/drawing/2014/main" id="{87171CDC-AC8B-FC73-15BD-9B4B91EF4D06}"/>
              </a:ext>
            </a:extLst>
          </p:cNvPr>
          <p:cNvSpPr txBox="1">
            <a:spLocks/>
          </p:cNvSpPr>
          <p:nvPr/>
        </p:nvSpPr>
        <p:spPr>
          <a:xfrm>
            <a:off x="101600" y="139128"/>
            <a:ext cx="11988799" cy="13255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7200" b="1"/>
              <a:t>例　題</a:t>
            </a: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D2F67953-1E17-B24F-218D-40B8E9E1B8DF}"/>
              </a:ext>
            </a:extLst>
          </p:cNvPr>
          <p:cNvSpPr txBox="1">
            <a:spLocks/>
          </p:cNvSpPr>
          <p:nvPr/>
        </p:nvSpPr>
        <p:spPr>
          <a:xfrm>
            <a:off x="889000" y="1067932"/>
            <a:ext cx="118116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まず、２つの方程式から、</a:t>
            </a:r>
            <a:r>
              <a:rPr lang="en-US" altLang="ja-JP" u="sng" dirty="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y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をふくまない１つの方程式</a:t>
            </a:r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をつくる。</a:t>
            </a:r>
            <a:endParaRPr lang="ja-JP" altLang="en-US" sz="2800"/>
          </a:p>
        </p:txBody>
      </p:sp>
      <p:sp>
        <p:nvSpPr>
          <p:cNvPr id="14" name="左中かっこ 13">
            <a:extLst>
              <a:ext uri="{FF2B5EF4-FFF2-40B4-BE49-F238E27FC236}">
                <a16:creationId xmlns:a16="http://schemas.microsoft.com/office/drawing/2014/main" id="{AC68890A-A595-BF99-688E-FEAE86C42BB5}"/>
              </a:ext>
            </a:extLst>
          </p:cNvPr>
          <p:cNvSpPr/>
          <p:nvPr/>
        </p:nvSpPr>
        <p:spPr>
          <a:xfrm>
            <a:off x="1798365" y="2121375"/>
            <a:ext cx="483079" cy="2363638"/>
          </a:xfrm>
          <a:prstGeom prst="leftBrac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1C62349-5F36-82BF-BCF8-135E1E7AC6CC}"/>
              </a:ext>
            </a:extLst>
          </p:cNvPr>
          <p:cNvSpPr/>
          <p:nvPr/>
        </p:nvSpPr>
        <p:spPr>
          <a:xfrm>
            <a:off x="5092700" y="2082039"/>
            <a:ext cx="1447800" cy="1221155"/>
          </a:xfrm>
          <a:prstGeom prst="rect">
            <a:avLst/>
          </a:prstGeom>
          <a:noFill/>
          <a:ln w="57150">
            <a:solidFill>
              <a:srgbClr val="FF858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2D81B5F-26F0-47F2-F831-D2490F909C75}"/>
              </a:ext>
            </a:extLst>
          </p:cNvPr>
          <p:cNvSpPr/>
          <p:nvPr/>
        </p:nvSpPr>
        <p:spPr>
          <a:xfrm>
            <a:off x="5092700" y="3477445"/>
            <a:ext cx="1447800" cy="1221155"/>
          </a:xfrm>
          <a:prstGeom prst="rect">
            <a:avLst/>
          </a:prstGeom>
          <a:noFill/>
          <a:ln w="57150">
            <a:solidFill>
              <a:srgbClr val="FF858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8585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>
            <a:extLst>
              <a:ext uri="{FF2B5EF4-FFF2-40B4-BE49-F238E27FC236}">
                <a16:creationId xmlns:a16="http://schemas.microsoft.com/office/drawing/2014/main" id="{87171CDC-AC8B-FC73-15BD-9B4B91EF4D06}"/>
              </a:ext>
            </a:extLst>
          </p:cNvPr>
          <p:cNvSpPr txBox="1">
            <a:spLocks/>
          </p:cNvSpPr>
          <p:nvPr/>
        </p:nvSpPr>
        <p:spPr>
          <a:xfrm>
            <a:off x="101600" y="139128"/>
            <a:ext cx="11988799" cy="13255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7200" b="1"/>
              <a:t>例　題</a:t>
            </a:r>
          </a:p>
        </p:txBody>
      </p:sp>
      <p:sp>
        <p:nvSpPr>
          <p:cNvPr id="15" name="タイトル 1">
            <a:extLst>
              <a:ext uri="{FF2B5EF4-FFF2-40B4-BE49-F238E27FC236}">
                <a16:creationId xmlns:a16="http://schemas.microsoft.com/office/drawing/2014/main" id="{3B2BE7BD-09A8-AE4C-E8E5-58045AE49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" y="1183682"/>
            <a:ext cx="11811699" cy="1325563"/>
          </a:xfrm>
        </p:spPr>
        <p:txBody>
          <a:bodyPr>
            <a:noAutofit/>
          </a:bodyPr>
          <a:lstStyle/>
          <a:p>
            <a:r>
              <a:rPr lang="en-US" altLang="ja-JP" dirty="0">
                <a:latin typeface="Cambria Math" panose="02040503050406030204" pitchFamily="18" charset="0"/>
                <a:ea typeface="メイリオ" panose="020B0604030504040204" pitchFamily="50" charset="-128"/>
              </a:rPr>
              <a:t>y</a:t>
            </a:r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をふくまない１つの方程式をつくるためには、①と②を</a:t>
            </a:r>
            <a:r>
              <a:rPr lang="ja-JP" altLang="en-US" sz="2800" u="sng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足し</a:t>
            </a:r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、</a:t>
            </a:r>
            <a:r>
              <a:rPr lang="en-US" altLang="ja-JP" dirty="0">
                <a:latin typeface="Cambria Math" panose="02040503050406030204" pitchFamily="18" charset="0"/>
                <a:ea typeface="メイリオ" panose="020B0604030504040204" pitchFamily="50" charset="-128"/>
              </a:rPr>
              <a:t>y</a:t>
            </a:r>
            <a:r>
              <a:rPr lang="ja-JP" altLang="en-US" sz="2800">
                <a:latin typeface="Cambria Math" panose="02040503050406030204" pitchFamily="18" charset="0"/>
                <a:ea typeface="メイリオ" panose="020B0604030504040204" pitchFamily="50" charset="-128"/>
              </a:rPr>
              <a:t>を消去する。</a:t>
            </a:r>
            <a:endParaRPr kumimoji="1" lang="ja-JP" altLang="en-US" sz="280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E48B604-71C7-DE07-D5B0-6D2A55567DAF}"/>
              </a:ext>
            </a:extLst>
          </p:cNvPr>
          <p:cNvSpPr txBox="1"/>
          <p:nvPr/>
        </p:nvSpPr>
        <p:spPr>
          <a:xfrm>
            <a:off x="1665275" y="3118132"/>
            <a:ext cx="753732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500" dirty="0"/>
              <a:t>)</a:t>
            </a:r>
            <a:endParaRPr kumimoji="1" lang="ja-JP" altLang="en-US" sz="11500"/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15C6E375-1F52-250A-83B6-C2B8BF562447}"/>
              </a:ext>
            </a:extLst>
          </p:cNvPr>
          <p:cNvCxnSpPr/>
          <p:nvPr/>
        </p:nvCxnSpPr>
        <p:spPr>
          <a:xfrm>
            <a:off x="590387" y="4728966"/>
            <a:ext cx="9320169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788E8F1-7356-A556-3D85-0C0971E37AB2}"/>
              </a:ext>
            </a:extLst>
          </p:cNvPr>
          <p:cNvSpPr txBox="1"/>
          <p:nvPr/>
        </p:nvSpPr>
        <p:spPr>
          <a:xfrm>
            <a:off x="296587" y="3118132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500">
                <a:solidFill>
                  <a:srgbClr val="FF0000"/>
                </a:solidFill>
              </a:rPr>
              <a:t>＋</a:t>
            </a:r>
            <a:endParaRPr kumimoji="1" lang="ja-JP" altLang="en-US" sz="11500">
              <a:solidFill>
                <a:srgbClr val="FF0000"/>
              </a:solidFill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DD576910-5765-E499-7BE3-76489372DC62}"/>
              </a:ext>
            </a:extLst>
          </p:cNvPr>
          <p:cNvGrpSpPr/>
          <p:nvPr/>
        </p:nvGrpSpPr>
        <p:grpSpPr>
          <a:xfrm>
            <a:off x="2301455" y="1856831"/>
            <a:ext cx="9215730" cy="3016023"/>
            <a:chOff x="2166645" y="2021931"/>
            <a:chExt cx="9215730" cy="3016023"/>
          </a:xfrm>
        </p:grpSpPr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EA4E4399-8915-7492-E893-47E260D66162}"/>
                </a:ext>
              </a:extLst>
            </p:cNvPr>
            <p:cNvGrpSpPr/>
            <p:nvPr/>
          </p:nvGrpSpPr>
          <p:grpSpPr>
            <a:xfrm>
              <a:off x="2166645" y="2021931"/>
              <a:ext cx="9215730" cy="3016023"/>
              <a:chOff x="1675680" y="2333619"/>
              <a:chExt cx="9215730" cy="3016023"/>
            </a:xfrm>
          </p:grpSpPr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DEA28474-8D74-AE69-050D-ECCDC1691647}"/>
                  </a:ext>
                </a:extLst>
              </p:cNvPr>
              <p:cNvSpPr txBox="1"/>
              <p:nvPr/>
            </p:nvSpPr>
            <p:spPr>
              <a:xfrm>
                <a:off x="1675680" y="2333619"/>
                <a:ext cx="9215730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3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𝑥 －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2</a:t>
                </a:r>
                <a:r>
                  <a:rPr lang="en-US" altLang="ja-JP" sz="96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y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=  4 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　</a:t>
                </a:r>
                <a:r>
                  <a:rPr lang="ja-JP" altLang="en-US" sz="88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①</a:t>
                </a:r>
                <a:endParaRPr lang="ja-JP" altLang="en-US"/>
              </a:p>
            </p:txBody>
          </p:sp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9CF9527B-C9AB-7477-16B3-94DF4DA1D769}"/>
                  </a:ext>
                </a:extLst>
              </p:cNvPr>
              <p:cNvSpPr txBox="1"/>
              <p:nvPr/>
            </p:nvSpPr>
            <p:spPr>
              <a:xfrm>
                <a:off x="1675680" y="3779982"/>
                <a:ext cx="9215730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5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𝑥 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+ 2</a:t>
                </a:r>
                <a:r>
                  <a:rPr lang="en-US" altLang="ja-JP" sz="96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y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=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 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12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    </a:t>
                </a:r>
                <a:r>
                  <a:rPr lang="ja-JP" altLang="en-US" sz="88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②</a:t>
                </a:r>
                <a:r>
                  <a:rPr lang="ja-JP" altLang="en-US" sz="9600">
                    <a:solidFill>
                      <a:srgbClr val="0070C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　　</a:t>
                </a:r>
                <a:endParaRPr lang="ja-JP" altLang="en-US"/>
              </a:p>
            </p:txBody>
          </p:sp>
        </p:grp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C9A6A5F3-4B13-3446-10EA-894355EF8379}"/>
                </a:ext>
              </a:extLst>
            </p:cNvPr>
            <p:cNvSpPr txBox="1"/>
            <p:nvPr/>
          </p:nvSpPr>
          <p:spPr>
            <a:xfrm>
              <a:off x="8667750" y="2483595"/>
              <a:ext cx="11079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dirty="0"/>
                <a:t>……</a:t>
              </a:r>
              <a:endParaRPr kumimoji="1" lang="ja-JP" altLang="en-US" sz="3600"/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5BF6C77F-B203-7640-5B55-A5AD898ABF09}"/>
                </a:ext>
              </a:extLst>
            </p:cNvPr>
            <p:cNvSpPr txBox="1"/>
            <p:nvPr/>
          </p:nvSpPr>
          <p:spPr>
            <a:xfrm>
              <a:off x="8667750" y="3929958"/>
              <a:ext cx="11079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dirty="0"/>
                <a:t>……</a:t>
              </a:r>
              <a:endParaRPr kumimoji="1" lang="ja-JP" altLang="en-US" sz="3600"/>
            </a:p>
          </p:txBody>
        </p:sp>
      </p:grp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BFC414F-0886-827E-D992-108282A8811B}"/>
              </a:ext>
            </a:extLst>
          </p:cNvPr>
          <p:cNvSpPr txBox="1"/>
          <p:nvPr/>
        </p:nvSpPr>
        <p:spPr>
          <a:xfrm>
            <a:off x="2301455" y="4592548"/>
            <a:ext cx="758908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8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𝑥　　 </a:t>
            </a:r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=  16</a:t>
            </a:r>
            <a:endParaRPr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0415529-2E65-11B3-B68E-E80B2C9A778E}"/>
              </a:ext>
            </a:extLst>
          </p:cNvPr>
          <p:cNvSpPr/>
          <p:nvPr/>
        </p:nvSpPr>
        <p:spPr>
          <a:xfrm>
            <a:off x="5092700" y="2082039"/>
            <a:ext cx="1447800" cy="1221155"/>
          </a:xfrm>
          <a:prstGeom prst="rect">
            <a:avLst/>
          </a:prstGeom>
          <a:noFill/>
          <a:ln w="57150">
            <a:solidFill>
              <a:srgbClr val="FF858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9919D64-F234-DF24-FBA9-4DEC935CDDB7}"/>
              </a:ext>
            </a:extLst>
          </p:cNvPr>
          <p:cNvSpPr/>
          <p:nvPr/>
        </p:nvSpPr>
        <p:spPr>
          <a:xfrm>
            <a:off x="5092700" y="3477445"/>
            <a:ext cx="1447800" cy="1221155"/>
          </a:xfrm>
          <a:prstGeom prst="rect">
            <a:avLst/>
          </a:prstGeom>
          <a:noFill/>
          <a:ln w="57150">
            <a:solidFill>
              <a:srgbClr val="FF858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9812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>
            <a:extLst>
              <a:ext uri="{FF2B5EF4-FFF2-40B4-BE49-F238E27FC236}">
                <a16:creationId xmlns:a16="http://schemas.microsoft.com/office/drawing/2014/main" id="{87171CDC-AC8B-FC73-15BD-9B4B91EF4D06}"/>
              </a:ext>
            </a:extLst>
          </p:cNvPr>
          <p:cNvSpPr txBox="1">
            <a:spLocks/>
          </p:cNvSpPr>
          <p:nvPr/>
        </p:nvSpPr>
        <p:spPr>
          <a:xfrm>
            <a:off x="101600" y="139128"/>
            <a:ext cx="11988799" cy="13255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7200" b="1"/>
              <a:t>例　題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E48B604-71C7-DE07-D5B0-6D2A55567DAF}"/>
              </a:ext>
            </a:extLst>
          </p:cNvPr>
          <p:cNvSpPr txBox="1"/>
          <p:nvPr/>
        </p:nvSpPr>
        <p:spPr>
          <a:xfrm>
            <a:off x="1665275" y="3118132"/>
            <a:ext cx="753732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500" dirty="0"/>
              <a:t>)</a:t>
            </a:r>
            <a:endParaRPr kumimoji="1" lang="ja-JP" altLang="en-US" sz="11500"/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15C6E375-1F52-250A-83B6-C2B8BF562447}"/>
              </a:ext>
            </a:extLst>
          </p:cNvPr>
          <p:cNvCxnSpPr/>
          <p:nvPr/>
        </p:nvCxnSpPr>
        <p:spPr>
          <a:xfrm>
            <a:off x="590387" y="4728966"/>
            <a:ext cx="9320169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788E8F1-7356-A556-3D85-0C0971E37AB2}"/>
              </a:ext>
            </a:extLst>
          </p:cNvPr>
          <p:cNvSpPr txBox="1"/>
          <p:nvPr/>
        </p:nvSpPr>
        <p:spPr>
          <a:xfrm>
            <a:off x="296587" y="3118132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500"/>
              <a:t>＋</a:t>
            </a:r>
            <a:endParaRPr kumimoji="1" lang="ja-JP" altLang="en-US" sz="1150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DD576910-5765-E499-7BE3-76489372DC62}"/>
              </a:ext>
            </a:extLst>
          </p:cNvPr>
          <p:cNvGrpSpPr/>
          <p:nvPr/>
        </p:nvGrpSpPr>
        <p:grpSpPr>
          <a:xfrm>
            <a:off x="2301455" y="1856831"/>
            <a:ext cx="9215730" cy="3016023"/>
            <a:chOff x="2166645" y="2021931"/>
            <a:chExt cx="9215730" cy="3016023"/>
          </a:xfrm>
        </p:grpSpPr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EA4E4399-8915-7492-E893-47E260D66162}"/>
                </a:ext>
              </a:extLst>
            </p:cNvPr>
            <p:cNvGrpSpPr/>
            <p:nvPr/>
          </p:nvGrpSpPr>
          <p:grpSpPr>
            <a:xfrm>
              <a:off x="2166645" y="2021931"/>
              <a:ext cx="9215730" cy="3016023"/>
              <a:chOff x="1675680" y="2333619"/>
              <a:chExt cx="9215730" cy="3016023"/>
            </a:xfrm>
          </p:grpSpPr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DEA28474-8D74-AE69-050D-ECCDC1691647}"/>
                  </a:ext>
                </a:extLst>
              </p:cNvPr>
              <p:cNvSpPr txBox="1"/>
              <p:nvPr/>
            </p:nvSpPr>
            <p:spPr>
              <a:xfrm>
                <a:off x="1675680" y="2333619"/>
                <a:ext cx="9215730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3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𝑥 －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2y=  4 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　</a:t>
                </a:r>
                <a:r>
                  <a:rPr lang="ja-JP" altLang="en-US" sz="88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①</a:t>
                </a:r>
                <a:endParaRPr lang="ja-JP" altLang="en-US"/>
              </a:p>
            </p:txBody>
          </p:sp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9CF9527B-C9AB-7477-16B3-94DF4DA1D769}"/>
                  </a:ext>
                </a:extLst>
              </p:cNvPr>
              <p:cNvSpPr txBox="1"/>
              <p:nvPr/>
            </p:nvSpPr>
            <p:spPr>
              <a:xfrm>
                <a:off x="1675680" y="3779982"/>
                <a:ext cx="9215730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5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𝑥 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+ 2y=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 </a:t>
                </a:r>
                <a:r>
                  <a:rPr lang="en-US" altLang="ja-JP" sz="9600" dirty="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12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    </a:t>
                </a:r>
                <a:r>
                  <a:rPr lang="ja-JP" altLang="en-US" sz="88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②</a:t>
                </a:r>
                <a:r>
                  <a:rPr lang="ja-JP" altLang="en-US" sz="96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　　</a:t>
                </a:r>
                <a:endParaRPr lang="ja-JP" altLang="en-US"/>
              </a:p>
            </p:txBody>
          </p:sp>
        </p:grp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C9A6A5F3-4B13-3446-10EA-894355EF8379}"/>
                </a:ext>
              </a:extLst>
            </p:cNvPr>
            <p:cNvSpPr txBox="1"/>
            <p:nvPr/>
          </p:nvSpPr>
          <p:spPr>
            <a:xfrm>
              <a:off x="8667750" y="2483595"/>
              <a:ext cx="11079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dirty="0"/>
                <a:t>……</a:t>
              </a:r>
              <a:endParaRPr kumimoji="1" lang="ja-JP" altLang="en-US" sz="3600"/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5BF6C77F-B203-7640-5B55-A5AD898ABF09}"/>
                </a:ext>
              </a:extLst>
            </p:cNvPr>
            <p:cNvSpPr txBox="1"/>
            <p:nvPr/>
          </p:nvSpPr>
          <p:spPr>
            <a:xfrm>
              <a:off x="8667750" y="3929958"/>
              <a:ext cx="11079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dirty="0"/>
                <a:t>……</a:t>
              </a:r>
              <a:endParaRPr kumimoji="1" lang="ja-JP" altLang="en-US" sz="3600"/>
            </a:p>
          </p:txBody>
        </p:sp>
      </p:grp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BFC414F-0886-827E-D992-108282A8811B}"/>
              </a:ext>
            </a:extLst>
          </p:cNvPr>
          <p:cNvSpPr txBox="1"/>
          <p:nvPr/>
        </p:nvSpPr>
        <p:spPr>
          <a:xfrm>
            <a:off x="2301455" y="4592548"/>
            <a:ext cx="758908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8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𝑥　　 </a:t>
            </a:r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=  16</a:t>
            </a:r>
            <a:endParaRPr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C61A5E7D-6625-40F3-331C-A817CF0AD44F}"/>
              </a:ext>
            </a:extLst>
          </p:cNvPr>
          <p:cNvSpPr txBox="1"/>
          <p:nvPr/>
        </p:nvSpPr>
        <p:spPr>
          <a:xfrm>
            <a:off x="5188188" y="5577246"/>
            <a:ext cx="438447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  𝑥</a:t>
            </a:r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=    2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05832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DAD8593-4855-7281-B429-6B2BD1F5E625}"/>
              </a:ext>
            </a:extLst>
          </p:cNvPr>
          <p:cNvGrpSpPr/>
          <p:nvPr/>
        </p:nvGrpSpPr>
        <p:grpSpPr>
          <a:xfrm>
            <a:off x="101599" y="1634635"/>
            <a:ext cx="5435601" cy="1457199"/>
            <a:chOff x="232439" y="179329"/>
            <a:chExt cx="5435601" cy="1457199"/>
          </a:xfrm>
        </p:grpSpPr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D88AC6CA-9FE0-4693-F6FE-6F5C9D5700A0}"/>
                </a:ext>
              </a:extLst>
            </p:cNvPr>
            <p:cNvGrpSpPr/>
            <p:nvPr/>
          </p:nvGrpSpPr>
          <p:grpSpPr>
            <a:xfrm>
              <a:off x="315030" y="208338"/>
              <a:ext cx="5353010" cy="1409394"/>
              <a:chOff x="1683566" y="2145228"/>
              <a:chExt cx="11407330" cy="2913839"/>
            </a:xfrm>
          </p:grpSpPr>
          <p:sp>
            <p:nvSpPr>
              <p:cNvPr id="6" name="左中かっこ 5">
                <a:extLst>
                  <a:ext uri="{FF2B5EF4-FFF2-40B4-BE49-F238E27FC236}">
                    <a16:creationId xmlns:a16="http://schemas.microsoft.com/office/drawing/2014/main" id="{D0B17763-8922-8F45-38F6-C7991F45A547}"/>
                  </a:ext>
                </a:extLst>
              </p:cNvPr>
              <p:cNvSpPr/>
              <p:nvPr/>
            </p:nvSpPr>
            <p:spPr>
              <a:xfrm>
                <a:off x="1683566" y="2409772"/>
                <a:ext cx="483079" cy="2363638"/>
              </a:xfrm>
              <a:prstGeom prst="leftBrac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800"/>
              </a:p>
            </p:txBody>
          </p:sp>
          <p:grpSp>
            <p:nvGrpSpPr>
              <p:cNvPr id="7" name="グループ化 6">
                <a:extLst>
                  <a:ext uri="{FF2B5EF4-FFF2-40B4-BE49-F238E27FC236}">
                    <a16:creationId xmlns:a16="http://schemas.microsoft.com/office/drawing/2014/main" id="{765D3EE8-9D54-BFBD-34F3-310B53B6233A}"/>
                  </a:ext>
                </a:extLst>
              </p:cNvPr>
              <p:cNvGrpSpPr/>
              <p:nvPr/>
            </p:nvGrpSpPr>
            <p:grpSpPr>
              <a:xfrm>
                <a:off x="2233320" y="2145228"/>
                <a:ext cx="10857576" cy="2913839"/>
                <a:chOff x="1742355" y="2456916"/>
                <a:chExt cx="10857576" cy="2913839"/>
              </a:xfrm>
            </p:grpSpPr>
            <p:sp>
              <p:nvSpPr>
                <p:cNvPr id="10" name="テキスト ボックス 9">
                  <a:extLst>
                    <a:ext uri="{FF2B5EF4-FFF2-40B4-BE49-F238E27FC236}">
                      <a16:creationId xmlns:a16="http://schemas.microsoft.com/office/drawing/2014/main" id="{3B649155-7A85-C01D-BD20-4198CEF1A505}"/>
                    </a:ext>
                  </a:extLst>
                </p:cNvPr>
                <p:cNvSpPr txBox="1"/>
                <p:nvPr/>
              </p:nvSpPr>
              <p:spPr>
                <a:xfrm>
                  <a:off x="1742355" y="2456916"/>
                  <a:ext cx="10857576" cy="159077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3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𝑥－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2y</a:t>
                  </a:r>
                  <a:r>
                    <a:rPr lang="en-US" altLang="ja-JP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=4		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①　</a:t>
                  </a:r>
                  <a:endParaRPr lang="ja-JP" altLang="en-US" sz="800"/>
                </a:p>
              </p:txBody>
            </p:sp>
            <p:sp>
              <p:nvSpPr>
                <p:cNvPr id="11" name="テキスト ボックス 10">
                  <a:extLst>
                    <a:ext uri="{FF2B5EF4-FFF2-40B4-BE49-F238E27FC236}">
                      <a16:creationId xmlns:a16="http://schemas.microsoft.com/office/drawing/2014/main" id="{DC4C6251-3A91-8B9B-7F4F-402E03F76CB0}"/>
                    </a:ext>
                  </a:extLst>
                </p:cNvPr>
                <p:cNvSpPr txBox="1"/>
                <p:nvPr/>
              </p:nvSpPr>
              <p:spPr>
                <a:xfrm>
                  <a:off x="1742355" y="3779981"/>
                  <a:ext cx="10857576" cy="159077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5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𝑥＋</a:t>
                  </a:r>
                  <a:r>
                    <a:rPr lang="en-US" altLang="ja-JP" sz="4400" dirty="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2y</a:t>
                  </a:r>
                  <a:r>
                    <a:rPr lang="en-US" altLang="ja-JP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=12	</a:t>
                  </a:r>
                  <a:r>
                    <a:rPr lang="ja-JP" altLang="en-US" sz="4400">
                      <a:latin typeface="Cambria Math" panose="02040503050406030204" pitchFamily="18" charset="0"/>
                      <a:ea typeface="メイリオ" panose="020B0604030504040204" pitchFamily="50" charset="-128"/>
                    </a:rPr>
                    <a:t>②　　</a:t>
                  </a:r>
                  <a:endParaRPr lang="ja-JP" altLang="en-US" sz="800"/>
                </a:p>
              </p:txBody>
            </p:sp>
          </p:grpSp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D851DDA7-93EE-D08E-DB96-83358A09D290}"/>
                  </a:ext>
                </a:extLst>
              </p:cNvPr>
              <p:cNvSpPr txBox="1"/>
              <p:nvPr/>
            </p:nvSpPr>
            <p:spPr>
              <a:xfrm>
                <a:off x="8651876" y="2547914"/>
                <a:ext cx="1049402" cy="572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……</a:t>
                </a:r>
                <a:endParaRPr kumimoji="1" lang="ja-JP" altLang="en-US" sz="1200"/>
              </a:p>
            </p:txBody>
          </p:sp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20301600-E9B8-FEEA-F967-F16FF77F9180}"/>
                  </a:ext>
                </a:extLst>
              </p:cNvPr>
              <p:cNvSpPr txBox="1"/>
              <p:nvPr/>
            </p:nvSpPr>
            <p:spPr>
              <a:xfrm>
                <a:off x="8651876" y="3977607"/>
                <a:ext cx="1049402" cy="572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/>
                  <a:t>……</a:t>
                </a:r>
                <a:endParaRPr kumimoji="1" lang="ja-JP" altLang="en-US" sz="1200"/>
              </a:p>
            </p:txBody>
          </p:sp>
        </p:grp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B3F23B8F-9A9A-8451-5C72-EF48152CFFE0}"/>
                </a:ext>
              </a:extLst>
            </p:cNvPr>
            <p:cNvSpPr/>
            <p:nvPr/>
          </p:nvSpPr>
          <p:spPr>
            <a:xfrm>
              <a:off x="232439" y="179329"/>
              <a:ext cx="4796971" cy="1457199"/>
            </a:xfrm>
            <a:prstGeom prst="rect">
              <a:avLst/>
            </a:prstGeom>
            <a:noFill/>
            <a:ln w="57150"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012A12D-3D54-D14B-D4E1-3E8029BB054F}"/>
              </a:ext>
            </a:extLst>
          </p:cNvPr>
          <p:cNvSpPr txBox="1"/>
          <p:nvPr/>
        </p:nvSpPr>
        <p:spPr>
          <a:xfrm>
            <a:off x="1856085" y="3429000"/>
            <a:ext cx="92157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5×</a:t>
            </a:r>
            <a:r>
              <a:rPr lang="en-US" altLang="ja-JP" sz="9600" dirty="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2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 ＋</a:t>
            </a:r>
            <a:r>
              <a:rPr lang="en-US" altLang="ja-JP" sz="9600" dirty="0">
                <a:latin typeface="Cambria Math" panose="02040503050406030204" pitchFamily="18" charset="0"/>
                <a:ea typeface="メイリオ" panose="020B0604030504040204" pitchFamily="50" charset="-128"/>
              </a:rPr>
              <a:t>2y=12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lang="en-US" altLang="ja-JP" sz="9600" dirty="0"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16" name="タイトル 1">
            <a:extLst>
              <a:ext uri="{FF2B5EF4-FFF2-40B4-BE49-F238E27FC236}">
                <a16:creationId xmlns:a16="http://schemas.microsoft.com/office/drawing/2014/main" id="{E03AAD6D-C7E9-F8C0-0B83-D79E08DE612E}"/>
              </a:ext>
            </a:extLst>
          </p:cNvPr>
          <p:cNvSpPr txBox="1">
            <a:spLocks/>
          </p:cNvSpPr>
          <p:nvPr/>
        </p:nvSpPr>
        <p:spPr>
          <a:xfrm>
            <a:off x="558101" y="2720002"/>
            <a:ext cx="118116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4000">
                <a:latin typeface="Cambria Math" panose="02040503050406030204" pitchFamily="18" charset="0"/>
                <a:ea typeface="メイリオ" panose="020B0604030504040204" pitchFamily="50" charset="-128"/>
              </a:rPr>
              <a:t>＝</a:t>
            </a:r>
            <a:r>
              <a:rPr lang="en-US" altLang="ja-JP" sz="4000" dirty="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2</a:t>
            </a:r>
            <a:r>
              <a:rPr lang="ja-JP" altLang="en-US" sz="4000">
                <a:latin typeface="Cambria Math" panose="02040503050406030204" pitchFamily="18" charset="0"/>
                <a:ea typeface="メイリオ" panose="020B0604030504040204" pitchFamily="50" charset="-128"/>
              </a:rPr>
              <a:t>を②の式に代入して</a:t>
            </a:r>
            <a:r>
              <a:rPr lang="en-US" altLang="ja-JP" sz="6000" dirty="0">
                <a:latin typeface="Cambria Math" panose="02040503050406030204" pitchFamily="18" charset="0"/>
                <a:ea typeface="メイリオ" panose="020B0604030504040204" pitchFamily="50" charset="-128"/>
              </a:rPr>
              <a:t>y</a:t>
            </a:r>
            <a:r>
              <a:rPr lang="ja-JP" altLang="en-US" sz="4000">
                <a:latin typeface="Cambria Math" panose="02040503050406030204" pitchFamily="18" charset="0"/>
                <a:ea typeface="メイリオ" panose="020B0604030504040204" pitchFamily="50" charset="-128"/>
              </a:rPr>
              <a:t>の値を求めると</a:t>
            </a:r>
            <a:endParaRPr lang="ja-JP" altLang="en-US" sz="4000"/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799C627B-A9EE-E514-3892-A4ED5D58419B}"/>
              </a:ext>
            </a:extLst>
          </p:cNvPr>
          <p:cNvSpPr txBox="1">
            <a:spLocks/>
          </p:cNvSpPr>
          <p:nvPr/>
        </p:nvSpPr>
        <p:spPr>
          <a:xfrm>
            <a:off x="101600" y="139128"/>
            <a:ext cx="11988799" cy="13255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7200" b="1"/>
              <a:t>例　題</a:t>
            </a:r>
          </a:p>
        </p:txBody>
      </p:sp>
    </p:spTree>
    <p:extLst>
      <p:ext uri="{BB962C8B-B14F-4D97-AF65-F5344CB8AC3E}">
        <p14:creationId xmlns:p14="http://schemas.microsoft.com/office/powerpoint/2010/main" val="279684722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6b6605aa-90c1-4f14-8de7-64d38b3c6b5e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9B5571E5C8AD643A773819CF468EC15" ma:contentTypeVersion="13" ma:contentTypeDescription="新しいドキュメントを作成します。" ma:contentTypeScope="" ma:versionID="1657988939384cd3e44ff427d88d5e41">
  <xsd:schema xmlns:xsd="http://www.w3.org/2001/XMLSchema" xmlns:xs="http://www.w3.org/2001/XMLSchema" xmlns:p="http://schemas.microsoft.com/office/2006/metadata/properties" xmlns:ns3="6b6605aa-90c1-4f14-8de7-64d38b3c6b5e" xmlns:ns4="8a498c31-3575-4aea-bc7d-2e7477e31224" targetNamespace="http://schemas.microsoft.com/office/2006/metadata/properties" ma:root="true" ma:fieldsID="ced41bdea76d2023210240df4853d219" ns3:_="" ns4:_="">
    <xsd:import namespace="6b6605aa-90c1-4f14-8de7-64d38b3c6b5e"/>
    <xsd:import namespace="8a498c31-3575-4aea-bc7d-2e7477e31224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AutoTags" minOccurs="0"/>
                <xsd:element ref="ns3:MediaLengthInSecond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6605aa-90c1-4f14-8de7-64d38b3c6b5e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498c31-3575-4aea-bc7d-2e7477e31224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0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1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062E87E-A80C-4A04-944B-CE1C3747B9B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FE1FCF5-0D72-4F88-8127-0B654D6B688D}">
  <ds:schemaRefs>
    <ds:schemaRef ds:uri="http://schemas.microsoft.com/office/2006/metadata/properties"/>
    <ds:schemaRef ds:uri="http://purl.org/dc/terms/"/>
    <ds:schemaRef ds:uri="8a498c31-3575-4aea-bc7d-2e7477e31224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6b6605aa-90c1-4f14-8de7-64d38b3c6b5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82C61F4-E9A8-46E3-A59E-27466E0294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6605aa-90c1-4f14-8de7-64d38b3c6b5e"/>
    <ds:schemaRef ds:uri="8a498c31-3575-4aea-bc7d-2e7477e3122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インテグラル</Template>
  <TotalTime>2334</TotalTime>
  <Words>2062</Words>
  <Application>Microsoft Office PowerPoint</Application>
  <PresentationFormat>ワイド画面</PresentationFormat>
  <Paragraphs>411</Paragraphs>
  <Slides>56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56</vt:i4>
      </vt:variant>
    </vt:vector>
  </HeadingPairs>
  <TitlesOfParts>
    <vt:vector size="66" baseType="lpstr">
      <vt:lpstr>メイリオ</vt:lpstr>
      <vt:lpstr>游ゴシック</vt:lpstr>
      <vt:lpstr>游ゴシック Light</vt:lpstr>
      <vt:lpstr>Arial</vt:lpstr>
      <vt:lpstr>Calibri</vt:lpstr>
      <vt:lpstr>Calibri Light</vt:lpstr>
      <vt:lpstr>Cambria Math</vt:lpstr>
      <vt:lpstr>Wingdings 2</vt:lpstr>
      <vt:lpstr>HDOfficeLightV0</vt:lpstr>
      <vt:lpstr>Office テーマ</vt:lpstr>
      <vt:lpstr>PowerPoint プレゼンテーション</vt:lpstr>
      <vt:lpstr>連立方程式</vt:lpstr>
      <vt:lpstr>連立方程式</vt:lpstr>
      <vt:lpstr>PowerPoint プレゼンテーション</vt:lpstr>
      <vt:lpstr>PowerPoint プレゼンテーション</vt:lpstr>
      <vt:lpstr>PowerPoint プレゼンテーション</vt:lpstr>
      <vt:lpstr>yをふくまない１つの方程式をつくるためには、①と②を足し、yを消去する。</vt:lpstr>
      <vt:lpstr>PowerPoint プレゼンテーション</vt:lpstr>
      <vt:lpstr>PowerPoint プレゼンテーション</vt:lpstr>
      <vt:lpstr>PowerPoint プレゼンテーション</vt:lpstr>
      <vt:lpstr>解き方　１　</vt:lpstr>
      <vt:lpstr>加減法　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解き方　2　</vt:lpstr>
      <vt:lpstr>代入法　</vt:lpstr>
      <vt:lpstr>PowerPoint プレゼンテーション</vt:lpstr>
      <vt:lpstr>①から、𝑥と3y+6は等しいから、②の𝑥に3y+6を代入して計算する。</vt:lpstr>
      <vt:lpstr>①から、𝑥と3y+6は等しいから、②の𝑥に3y+6を代入して計算する。</vt:lpstr>
      <vt:lpstr>PowerPoint プレゼンテーション</vt:lpstr>
      <vt:lpstr>PowerPoint プレゼンテーション</vt:lpstr>
      <vt:lpstr>代入法まとめ　</vt:lpstr>
      <vt:lpstr>PowerPoint プレゼンテーション</vt:lpstr>
      <vt:lpstr>PowerPoint プレゼンテーション</vt:lpstr>
      <vt:lpstr>①から、𝑥と4y＋1は等しいから、②の𝑥に4y＋1を代入して計算する。</vt:lpstr>
      <vt:lpstr>①から、𝑥と4y＋1は等しいから、②の𝑥に4y＋1を代入して計算する。</vt:lpstr>
      <vt:lpstr>計算する。</vt:lpstr>
      <vt:lpstr>PowerPoint プレゼンテーション</vt:lpstr>
      <vt:lpstr>PowerPoint プレゼンテーション</vt:lpstr>
      <vt:lpstr>①から、𝑥と5－2yは等しいから、②の𝑥に5－2yを代入して計算する。</vt:lpstr>
      <vt:lpstr>PowerPoint プレゼンテーション</vt:lpstr>
      <vt:lpstr>計算する。</vt:lpstr>
      <vt:lpstr>PowerPoint プレゼンテーション</vt:lpstr>
      <vt:lpstr>解き方のポイント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長方形の面積</dc:title>
  <dc:creator>colas@edu-c.local</dc:creator>
  <cp:lastModifiedBy>坂本 博紀</cp:lastModifiedBy>
  <cp:revision>208</cp:revision>
  <cp:lastPrinted>2024-01-15T04:18:06Z</cp:lastPrinted>
  <dcterms:created xsi:type="dcterms:W3CDTF">2019-12-03T00:44:33Z</dcterms:created>
  <dcterms:modified xsi:type="dcterms:W3CDTF">2024-03-08T08:07:42Z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0x01010099B5571E5C8AD643A773819CF468EC15</vt:lpwstr>
  </property>
</Properties>
</file>