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2" r:id="rId5"/>
    <p:sldId id="258" r:id="rId6"/>
    <p:sldId id="295" r:id="rId7"/>
    <p:sldId id="266" r:id="rId8"/>
    <p:sldId id="296" r:id="rId9"/>
    <p:sldId id="267" r:id="rId10"/>
    <p:sldId id="297" r:id="rId11"/>
    <p:sldId id="268" r:id="rId12"/>
    <p:sldId id="298" r:id="rId13"/>
    <p:sldId id="269" r:id="rId14"/>
    <p:sldId id="287" r:id="rId15"/>
    <p:sldId id="270" r:id="rId16"/>
    <p:sldId id="288" r:id="rId17"/>
    <p:sldId id="271" r:id="rId18"/>
    <p:sldId id="289" r:id="rId19"/>
    <p:sldId id="272" r:id="rId20"/>
    <p:sldId id="273" r:id="rId21"/>
    <p:sldId id="274" r:id="rId22"/>
    <p:sldId id="290" r:id="rId23"/>
    <p:sldId id="291" r:id="rId24"/>
    <p:sldId id="299" r:id="rId25"/>
    <p:sldId id="292" r:id="rId26"/>
    <p:sldId id="300" r:id="rId27"/>
    <p:sldId id="293" r:id="rId28"/>
    <p:sldId id="301" r:id="rId29"/>
    <p:sldId id="278" r:id="rId30"/>
    <p:sldId id="294" r:id="rId31"/>
    <p:sldId id="279" r:id="rId32"/>
    <p:sldId id="280" r:id="rId33"/>
    <p:sldId id="281" r:id="rId3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豊 松永" userId="0f47802c-55e8-44c5-9ad5-0765a8f03ca5" providerId="ADAL" clId="{F332A903-5A8D-4C26-8FE1-D195F56AEF8F}"/>
    <pc:docChg chg="undo redo custSel addSld delSld modSld sldOrd">
      <pc:chgData name="豊 松永" userId="0f47802c-55e8-44c5-9ad5-0765a8f03ca5" providerId="ADAL" clId="{F332A903-5A8D-4C26-8FE1-D195F56AEF8F}" dt="2024-02-20T04:29:30.910" v="1899" actId="207"/>
      <pc:docMkLst>
        <pc:docMk/>
      </pc:docMkLst>
      <pc:sldChg chg="addSp delSp modSp">
        <pc:chgData name="豊 松永" userId="0f47802c-55e8-44c5-9ad5-0765a8f03ca5" providerId="ADAL" clId="{F332A903-5A8D-4C26-8FE1-D195F56AEF8F}" dt="2024-02-20T00:47:27.653" v="1708" actId="732"/>
        <pc:sldMkLst>
          <pc:docMk/>
          <pc:sldMk cId="1168857754" sldId="258"/>
        </pc:sldMkLst>
        <pc:spChg chg="add mod">
          <ac:chgData name="豊 松永" userId="0f47802c-55e8-44c5-9ad5-0765a8f03ca5" providerId="ADAL" clId="{F332A903-5A8D-4C26-8FE1-D195F56AEF8F}" dt="2024-02-19T04:35:08.318" v="172"/>
          <ac:spMkLst>
            <pc:docMk/>
            <pc:sldMk cId="1168857754" sldId="258"/>
            <ac:spMk id="6" creationId="{2375B24B-3488-4BF1-B9A8-F9E1EA9519FE}"/>
          </ac:spMkLst>
        </pc:spChg>
        <pc:spChg chg="add mod">
          <ac:chgData name="豊 松永" userId="0f47802c-55e8-44c5-9ad5-0765a8f03ca5" providerId="ADAL" clId="{F332A903-5A8D-4C26-8FE1-D195F56AEF8F}" dt="2024-02-19T04:39:52.328" v="413" actId="20577"/>
          <ac:spMkLst>
            <pc:docMk/>
            <pc:sldMk cId="1168857754" sldId="258"/>
            <ac:spMk id="7" creationId="{F7AD7B6F-F09D-4C92-BBCE-877DE5F21C48}"/>
          </ac:spMkLst>
        </pc:spChg>
        <pc:spChg chg="add del mod">
          <ac:chgData name="豊 松永" userId="0f47802c-55e8-44c5-9ad5-0765a8f03ca5" providerId="ADAL" clId="{F332A903-5A8D-4C26-8FE1-D195F56AEF8F}" dt="2024-02-19T05:29:35.390" v="1522" actId="478"/>
          <ac:spMkLst>
            <pc:docMk/>
            <pc:sldMk cId="1168857754" sldId="258"/>
            <ac:spMk id="8" creationId="{D51D3485-0F87-491E-8573-4581E57C21B0}"/>
          </ac:spMkLst>
        </pc:spChg>
        <pc:picChg chg="add mod modCrop">
          <ac:chgData name="豊 松永" userId="0f47802c-55e8-44c5-9ad5-0765a8f03ca5" providerId="ADAL" clId="{F332A903-5A8D-4C26-8FE1-D195F56AEF8F}" dt="2024-02-20T00:30:25.008" v="1552" actId="732"/>
          <ac:picMkLst>
            <pc:docMk/>
            <pc:sldMk cId="1168857754" sldId="258"/>
            <ac:picMk id="8" creationId="{69E2BA25-2982-4BE8-B3E1-384FB414EA7D}"/>
          </ac:picMkLst>
        </pc:picChg>
        <pc:picChg chg="add mod modCrop">
          <ac:chgData name="豊 松永" userId="0f47802c-55e8-44c5-9ad5-0765a8f03ca5" providerId="ADAL" clId="{F332A903-5A8D-4C26-8FE1-D195F56AEF8F}" dt="2024-02-20T00:31:18.944" v="1557" actId="732"/>
          <ac:picMkLst>
            <pc:docMk/>
            <pc:sldMk cId="1168857754" sldId="258"/>
            <ac:picMk id="9" creationId="{7BAD74B3-85D9-4286-8F03-0442254C13C0}"/>
          </ac:picMkLst>
        </pc:picChg>
        <pc:picChg chg="add del mod modCrop">
          <ac:chgData name="豊 松永" userId="0f47802c-55e8-44c5-9ad5-0765a8f03ca5" providerId="ADAL" clId="{F332A903-5A8D-4C26-8FE1-D195F56AEF8F}" dt="2024-02-20T00:32:43.227" v="1565"/>
          <ac:picMkLst>
            <pc:docMk/>
            <pc:sldMk cId="1168857754" sldId="258"/>
            <ac:picMk id="10" creationId="{3D093A4D-F271-4305-BE5C-A495CDEEDB33}"/>
          </ac:picMkLst>
        </pc:picChg>
        <pc:picChg chg="add mod modCrop">
          <ac:chgData name="豊 松永" userId="0f47802c-55e8-44c5-9ad5-0765a8f03ca5" providerId="ADAL" clId="{F332A903-5A8D-4C26-8FE1-D195F56AEF8F}" dt="2024-02-20T00:33:32.069" v="1588" actId="1035"/>
          <ac:picMkLst>
            <pc:docMk/>
            <pc:sldMk cId="1168857754" sldId="258"/>
            <ac:picMk id="11" creationId="{BF755BCB-E4B9-491D-869F-9D76953EAE60}"/>
          </ac:picMkLst>
        </pc:picChg>
        <pc:picChg chg="add mod modCrop">
          <ac:chgData name="豊 松永" userId="0f47802c-55e8-44c5-9ad5-0765a8f03ca5" providerId="ADAL" clId="{F332A903-5A8D-4C26-8FE1-D195F56AEF8F}" dt="2024-02-20T00:36:15.715" v="1595" actId="732"/>
          <ac:picMkLst>
            <pc:docMk/>
            <pc:sldMk cId="1168857754" sldId="258"/>
            <ac:picMk id="12" creationId="{7DB2C85E-3AC3-4F7F-8410-9F6D5609E0B7}"/>
          </ac:picMkLst>
        </pc:picChg>
        <pc:picChg chg="add mod modCrop">
          <ac:chgData name="豊 松永" userId="0f47802c-55e8-44c5-9ad5-0765a8f03ca5" providerId="ADAL" clId="{F332A903-5A8D-4C26-8FE1-D195F56AEF8F}" dt="2024-02-20T00:37:00.345" v="1602" actId="732"/>
          <ac:picMkLst>
            <pc:docMk/>
            <pc:sldMk cId="1168857754" sldId="258"/>
            <ac:picMk id="13" creationId="{43579378-10C8-4CC9-B80D-058FCC551F93}"/>
          </ac:picMkLst>
        </pc:picChg>
        <pc:picChg chg="add mod modCrop">
          <ac:chgData name="豊 松永" userId="0f47802c-55e8-44c5-9ad5-0765a8f03ca5" providerId="ADAL" clId="{F332A903-5A8D-4C26-8FE1-D195F56AEF8F}" dt="2024-02-20T00:40:06.740" v="1629" actId="732"/>
          <ac:picMkLst>
            <pc:docMk/>
            <pc:sldMk cId="1168857754" sldId="258"/>
            <ac:picMk id="14" creationId="{532F772C-460C-4B26-80AA-0E016B0CB95A}"/>
          </ac:picMkLst>
        </pc:picChg>
        <pc:picChg chg="add del mod modCrop">
          <ac:chgData name="豊 松永" userId="0f47802c-55e8-44c5-9ad5-0765a8f03ca5" providerId="ADAL" clId="{F332A903-5A8D-4C26-8FE1-D195F56AEF8F}" dt="2024-02-20T00:39:00.054" v="1621"/>
          <ac:picMkLst>
            <pc:docMk/>
            <pc:sldMk cId="1168857754" sldId="258"/>
            <ac:picMk id="15" creationId="{A8CADA1D-D870-4CBC-A503-3D23A277D3C0}"/>
          </ac:picMkLst>
        </pc:picChg>
        <pc:picChg chg="add mod modCrop">
          <ac:chgData name="豊 松永" userId="0f47802c-55e8-44c5-9ad5-0765a8f03ca5" providerId="ADAL" clId="{F332A903-5A8D-4C26-8FE1-D195F56AEF8F}" dt="2024-02-20T00:40:40.020" v="1630" actId="732"/>
          <ac:picMkLst>
            <pc:docMk/>
            <pc:sldMk cId="1168857754" sldId="258"/>
            <ac:picMk id="16" creationId="{7045C41D-A2C7-43A1-89BC-C1CDFAD862DE}"/>
          </ac:picMkLst>
        </pc:picChg>
        <pc:picChg chg="add mod modCrop">
          <ac:chgData name="豊 松永" userId="0f47802c-55e8-44c5-9ad5-0765a8f03ca5" providerId="ADAL" clId="{F332A903-5A8D-4C26-8FE1-D195F56AEF8F}" dt="2024-02-20T00:41:12.179" v="1635" actId="732"/>
          <ac:picMkLst>
            <pc:docMk/>
            <pc:sldMk cId="1168857754" sldId="258"/>
            <ac:picMk id="17" creationId="{326590C0-E1D9-419C-87AC-80A7B8865727}"/>
          </ac:picMkLst>
        </pc:picChg>
        <pc:picChg chg="add mod modCrop">
          <ac:chgData name="豊 松永" userId="0f47802c-55e8-44c5-9ad5-0765a8f03ca5" providerId="ADAL" clId="{F332A903-5A8D-4C26-8FE1-D195F56AEF8F}" dt="2024-02-20T00:42:05.154" v="1639" actId="732"/>
          <ac:picMkLst>
            <pc:docMk/>
            <pc:sldMk cId="1168857754" sldId="258"/>
            <ac:picMk id="18" creationId="{F52585BD-B97C-4F35-937A-7F83F807FB1F}"/>
          </ac:picMkLst>
        </pc:picChg>
        <pc:picChg chg="add del mod">
          <ac:chgData name="豊 松永" userId="0f47802c-55e8-44c5-9ad5-0765a8f03ca5" providerId="ADAL" clId="{F332A903-5A8D-4C26-8FE1-D195F56AEF8F}" dt="2024-02-20T00:42:13.481" v="1643"/>
          <ac:picMkLst>
            <pc:docMk/>
            <pc:sldMk cId="1168857754" sldId="258"/>
            <ac:picMk id="19" creationId="{6E82F697-AC06-48BD-82C7-269A25A9BD48}"/>
          </ac:picMkLst>
        </pc:picChg>
        <pc:picChg chg="add mod modCrop">
          <ac:chgData name="豊 松永" userId="0f47802c-55e8-44c5-9ad5-0765a8f03ca5" providerId="ADAL" clId="{F332A903-5A8D-4C26-8FE1-D195F56AEF8F}" dt="2024-02-20T00:42:39.108" v="1649" actId="732"/>
          <ac:picMkLst>
            <pc:docMk/>
            <pc:sldMk cId="1168857754" sldId="258"/>
            <ac:picMk id="20" creationId="{B78A917B-812E-4E2A-8C69-3B60DB91138F}"/>
          </ac:picMkLst>
        </pc:picChg>
        <pc:picChg chg="add mod modCrop">
          <ac:chgData name="豊 松永" userId="0f47802c-55e8-44c5-9ad5-0765a8f03ca5" providerId="ADAL" clId="{F332A903-5A8D-4C26-8FE1-D195F56AEF8F}" dt="2024-02-20T00:43:10.873" v="1653" actId="732"/>
          <ac:picMkLst>
            <pc:docMk/>
            <pc:sldMk cId="1168857754" sldId="258"/>
            <ac:picMk id="21" creationId="{C1085351-94B0-4675-9548-C92C710E7D9E}"/>
          </ac:picMkLst>
        </pc:picChg>
        <pc:picChg chg="add mod modCrop">
          <ac:chgData name="豊 松永" userId="0f47802c-55e8-44c5-9ad5-0765a8f03ca5" providerId="ADAL" clId="{F332A903-5A8D-4C26-8FE1-D195F56AEF8F}" dt="2024-02-20T00:43:41.649" v="1657" actId="732"/>
          <ac:picMkLst>
            <pc:docMk/>
            <pc:sldMk cId="1168857754" sldId="258"/>
            <ac:picMk id="22" creationId="{7C4ACF41-1D7F-4263-860A-20ACBBBD82BA}"/>
          </ac:picMkLst>
        </pc:picChg>
        <pc:picChg chg="add mod modCrop">
          <ac:chgData name="豊 松永" userId="0f47802c-55e8-44c5-9ad5-0765a8f03ca5" providerId="ADAL" clId="{F332A903-5A8D-4C26-8FE1-D195F56AEF8F}" dt="2024-02-20T00:44:30.586" v="1662" actId="732"/>
          <ac:picMkLst>
            <pc:docMk/>
            <pc:sldMk cId="1168857754" sldId="258"/>
            <ac:picMk id="23" creationId="{8BD271D7-CB4B-4ED2-9EE1-546C95CBB3E3}"/>
          </ac:picMkLst>
        </pc:picChg>
        <pc:picChg chg="add mod modCrop">
          <ac:chgData name="豊 松永" userId="0f47802c-55e8-44c5-9ad5-0765a8f03ca5" providerId="ADAL" clId="{F332A903-5A8D-4C26-8FE1-D195F56AEF8F}" dt="2024-02-20T00:45:03.776" v="1666" actId="732"/>
          <ac:picMkLst>
            <pc:docMk/>
            <pc:sldMk cId="1168857754" sldId="258"/>
            <ac:picMk id="24" creationId="{1D877E9C-0BBA-415B-B998-D48FA2D2E8C4}"/>
          </ac:picMkLst>
        </pc:picChg>
        <pc:picChg chg="add mod modCrop">
          <ac:chgData name="豊 松永" userId="0f47802c-55e8-44c5-9ad5-0765a8f03ca5" providerId="ADAL" clId="{F332A903-5A8D-4C26-8FE1-D195F56AEF8F}" dt="2024-02-20T00:46:27.486" v="1698" actId="732"/>
          <ac:picMkLst>
            <pc:docMk/>
            <pc:sldMk cId="1168857754" sldId="258"/>
            <ac:picMk id="25" creationId="{B9E1D902-3DA4-48A1-91AD-307D23968DB0}"/>
          </ac:picMkLst>
        </pc:picChg>
        <pc:picChg chg="add mod modCrop">
          <ac:chgData name="豊 松永" userId="0f47802c-55e8-44c5-9ad5-0765a8f03ca5" providerId="ADAL" clId="{F332A903-5A8D-4C26-8FE1-D195F56AEF8F}" dt="2024-02-20T00:46:58.189" v="1702" actId="732"/>
          <ac:picMkLst>
            <pc:docMk/>
            <pc:sldMk cId="1168857754" sldId="258"/>
            <ac:picMk id="26" creationId="{26A17916-C2EC-41F0-9C0D-503FED4C7257}"/>
          </ac:picMkLst>
        </pc:picChg>
        <pc:picChg chg="add mod modCrop">
          <ac:chgData name="豊 松永" userId="0f47802c-55e8-44c5-9ad5-0765a8f03ca5" providerId="ADAL" clId="{F332A903-5A8D-4C26-8FE1-D195F56AEF8F}" dt="2024-02-20T00:47:27.653" v="1708" actId="732"/>
          <ac:picMkLst>
            <pc:docMk/>
            <pc:sldMk cId="1168857754" sldId="258"/>
            <ac:picMk id="27" creationId="{B3078CCB-0377-431A-99D8-AFD9436B0B2B}"/>
          </ac:picMkLst>
        </pc:picChg>
      </pc:sldChg>
      <pc:sldChg chg="del">
        <pc:chgData name="豊 松永" userId="0f47802c-55e8-44c5-9ad5-0765a8f03ca5" providerId="ADAL" clId="{F332A903-5A8D-4C26-8FE1-D195F56AEF8F}" dt="2024-02-19T05:27:57.323" v="1465" actId="2696"/>
        <pc:sldMkLst>
          <pc:docMk/>
          <pc:sldMk cId="3603777291" sldId="260"/>
        </pc:sldMkLst>
      </pc:sldChg>
      <pc:sldChg chg="addSp delSp del">
        <pc:chgData name="豊 松永" userId="0f47802c-55e8-44c5-9ad5-0765a8f03ca5" providerId="ADAL" clId="{F332A903-5A8D-4C26-8FE1-D195F56AEF8F}" dt="2024-02-19T05:27:57.285" v="1460" actId="2696"/>
        <pc:sldMkLst>
          <pc:docMk/>
          <pc:sldMk cId="448362384" sldId="261"/>
        </pc:sldMkLst>
        <pc:picChg chg="add del">
          <ac:chgData name="豊 松永" userId="0f47802c-55e8-44c5-9ad5-0765a8f03ca5" providerId="ADAL" clId="{F332A903-5A8D-4C26-8FE1-D195F56AEF8F}" dt="2024-02-19T04:40:22.533" v="416" actId="478"/>
          <ac:picMkLst>
            <pc:docMk/>
            <pc:sldMk cId="448362384" sldId="261"/>
            <ac:picMk id="6" creationId="{261599A9-76C8-40AA-9CB2-55289B480CE5}"/>
          </ac:picMkLst>
        </pc:picChg>
      </pc:sldChg>
      <pc:sldChg chg="del">
        <pc:chgData name="豊 松永" userId="0f47802c-55e8-44c5-9ad5-0765a8f03ca5" providerId="ADAL" clId="{F332A903-5A8D-4C26-8FE1-D195F56AEF8F}" dt="2024-02-19T05:27:57.300" v="1461" actId="2696"/>
        <pc:sldMkLst>
          <pc:docMk/>
          <pc:sldMk cId="1593823168" sldId="262"/>
        </pc:sldMkLst>
      </pc:sldChg>
      <pc:sldChg chg="del">
        <pc:chgData name="豊 松永" userId="0f47802c-55e8-44c5-9ad5-0765a8f03ca5" providerId="ADAL" clId="{F332A903-5A8D-4C26-8FE1-D195F56AEF8F}" dt="2024-02-19T05:27:57.300" v="1462" actId="2696"/>
        <pc:sldMkLst>
          <pc:docMk/>
          <pc:sldMk cId="1094003027" sldId="263"/>
        </pc:sldMkLst>
      </pc:sldChg>
      <pc:sldChg chg="del">
        <pc:chgData name="豊 松永" userId="0f47802c-55e8-44c5-9ad5-0765a8f03ca5" providerId="ADAL" clId="{F332A903-5A8D-4C26-8FE1-D195F56AEF8F}" dt="2024-02-19T05:27:57.316" v="1463" actId="2696"/>
        <pc:sldMkLst>
          <pc:docMk/>
          <pc:sldMk cId="3451352976" sldId="264"/>
        </pc:sldMkLst>
      </pc:sldChg>
      <pc:sldChg chg="del">
        <pc:chgData name="豊 松永" userId="0f47802c-55e8-44c5-9ad5-0765a8f03ca5" providerId="ADAL" clId="{F332A903-5A8D-4C26-8FE1-D195F56AEF8F}" dt="2024-02-19T05:27:57.323" v="1464" actId="2696"/>
        <pc:sldMkLst>
          <pc:docMk/>
          <pc:sldMk cId="498148602" sldId="265"/>
        </pc:sldMkLst>
      </pc:sldChg>
      <pc:sldChg chg="addSp delSp modSp add">
        <pc:chgData name="豊 松永" userId="0f47802c-55e8-44c5-9ad5-0765a8f03ca5" providerId="ADAL" clId="{F332A903-5A8D-4C26-8FE1-D195F56AEF8F}" dt="2024-02-20T04:21:51.028" v="1833" actId="732"/>
        <pc:sldMkLst>
          <pc:docMk/>
          <pc:sldMk cId="994925346" sldId="266"/>
        </pc:sldMkLst>
        <pc:spChg chg="add del mod">
          <ac:chgData name="豊 松永" userId="0f47802c-55e8-44c5-9ad5-0765a8f03ca5" providerId="ADAL" clId="{F332A903-5A8D-4C26-8FE1-D195F56AEF8F}" dt="2024-02-19T05:29:45.255" v="1526" actId="478"/>
          <ac:spMkLst>
            <pc:docMk/>
            <pc:sldMk cId="994925346" sldId="266"/>
            <ac:spMk id="8" creationId="{D51D3485-0F87-491E-8573-4581E57C21B0}"/>
          </ac:spMkLst>
        </pc:spChg>
        <pc:picChg chg="add del mod modCrop">
          <ac:chgData name="豊 松永" userId="0f47802c-55e8-44c5-9ad5-0765a8f03ca5" providerId="ADAL" clId="{F332A903-5A8D-4C26-8FE1-D195F56AEF8F}" dt="2024-02-20T00:56:06.868" v="1750" actId="732"/>
          <ac:picMkLst>
            <pc:docMk/>
            <pc:sldMk cId="994925346" sldId="266"/>
            <ac:picMk id="5" creationId="{15031739-9973-4FD7-8752-11D205C84DBA}"/>
          </ac:picMkLst>
        </pc:picChg>
        <pc:picChg chg="del">
          <ac:chgData name="豊 松永" userId="0f47802c-55e8-44c5-9ad5-0765a8f03ca5" providerId="ADAL" clId="{F332A903-5A8D-4C26-8FE1-D195F56AEF8F}" dt="2024-02-19T04:40:24.339" v="417" actId="478"/>
          <ac:picMkLst>
            <pc:docMk/>
            <pc:sldMk cId="994925346" sldId="266"/>
            <ac:picMk id="5" creationId="{99501395-3F37-46AC-AD39-1F5D48EF0A45}"/>
          </ac:picMkLst>
        </pc:picChg>
        <pc:picChg chg="add mod modCrop">
          <ac:chgData name="豊 松永" userId="0f47802c-55e8-44c5-9ad5-0765a8f03ca5" providerId="ADAL" clId="{F332A903-5A8D-4C26-8FE1-D195F56AEF8F}" dt="2024-02-20T00:56:18.011" v="1751" actId="732"/>
          <ac:picMkLst>
            <pc:docMk/>
            <pc:sldMk cId="994925346" sldId="266"/>
            <ac:picMk id="8" creationId="{74D65A21-2BED-4075-AE43-A41D54FF3D75}"/>
          </ac:picMkLst>
        </pc:picChg>
        <pc:picChg chg="add del">
          <ac:chgData name="豊 松永" userId="0f47802c-55e8-44c5-9ad5-0765a8f03ca5" providerId="ADAL" clId="{F332A903-5A8D-4C26-8FE1-D195F56AEF8F}" dt="2024-02-19T04:40:41.056" v="431"/>
          <ac:picMkLst>
            <pc:docMk/>
            <pc:sldMk cId="994925346" sldId="266"/>
            <ac:picMk id="9" creationId="{AA44ABE5-A04F-472E-8A22-BE8F88D351B9}"/>
          </ac:picMkLst>
        </pc:picChg>
        <pc:picChg chg="add mod modCrop">
          <ac:chgData name="豊 松永" userId="0f47802c-55e8-44c5-9ad5-0765a8f03ca5" providerId="ADAL" clId="{F332A903-5A8D-4C26-8FE1-D195F56AEF8F}" dt="2024-02-20T00:54:45.291" v="1745" actId="732"/>
          <ac:picMkLst>
            <pc:docMk/>
            <pc:sldMk cId="994925346" sldId="266"/>
            <ac:picMk id="10" creationId="{3D19D5E6-EC0F-4C76-88EB-634C4DEDFB20}"/>
          </ac:picMkLst>
        </pc:picChg>
        <pc:picChg chg="add mod modCrop">
          <ac:chgData name="豊 松永" userId="0f47802c-55e8-44c5-9ad5-0765a8f03ca5" providerId="ADAL" clId="{F332A903-5A8D-4C26-8FE1-D195F56AEF8F}" dt="2024-02-20T00:57:06.355" v="1758" actId="732"/>
          <ac:picMkLst>
            <pc:docMk/>
            <pc:sldMk cId="994925346" sldId="266"/>
            <ac:picMk id="11" creationId="{65171390-8F25-46BD-A101-FB12DD2F1E7A}"/>
          </ac:picMkLst>
        </pc:picChg>
        <pc:picChg chg="add mod modCrop">
          <ac:chgData name="豊 松永" userId="0f47802c-55e8-44c5-9ad5-0765a8f03ca5" providerId="ADAL" clId="{F332A903-5A8D-4C26-8FE1-D195F56AEF8F}" dt="2024-02-20T04:18:29.005" v="1809" actId="732"/>
          <ac:picMkLst>
            <pc:docMk/>
            <pc:sldMk cId="994925346" sldId="266"/>
            <ac:picMk id="12" creationId="{C86A57E4-393C-4811-85F1-59A200773F59}"/>
          </ac:picMkLst>
        </pc:picChg>
        <pc:picChg chg="add mod modCrop">
          <ac:chgData name="豊 松永" userId="0f47802c-55e8-44c5-9ad5-0765a8f03ca5" providerId="ADAL" clId="{F332A903-5A8D-4C26-8FE1-D195F56AEF8F}" dt="2024-02-20T00:58:19.755" v="1771" actId="732"/>
          <ac:picMkLst>
            <pc:docMk/>
            <pc:sldMk cId="994925346" sldId="266"/>
            <ac:picMk id="13" creationId="{710A0E0E-80DF-41A2-AEB0-469FBE8FB815}"/>
          </ac:picMkLst>
        </pc:picChg>
        <pc:picChg chg="add mod modCrop">
          <ac:chgData name="豊 松永" userId="0f47802c-55e8-44c5-9ad5-0765a8f03ca5" providerId="ADAL" clId="{F332A903-5A8D-4C26-8FE1-D195F56AEF8F}" dt="2024-02-20T00:58:49.042" v="1775" actId="732"/>
          <ac:picMkLst>
            <pc:docMk/>
            <pc:sldMk cId="994925346" sldId="266"/>
            <ac:picMk id="14" creationId="{97D90B83-FE22-45B1-A621-3DD3CF121003}"/>
          </ac:picMkLst>
        </pc:picChg>
        <pc:picChg chg="add mod modCrop">
          <ac:chgData name="豊 松永" userId="0f47802c-55e8-44c5-9ad5-0765a8f03ca5" providerId="ADAL" clId="{F332A903-5A8D-4C26-8FE1-D195F56AEF8F}" dt="2024-02-20T00:59:33.682" v="1780" actId="732"/>
          <ac:picMkLst>
            <pc:docMk/>
            <pc:sldMk cId="994925346" sldId="266"/>
            <ac:picMk id="15" creationId="{1A71C0F8-C526-497B-9D8E-D0A8FB5BFDD0}"/>
          </ac:picMkLst>
        </pc:picChg>
        <pc:picChg chg="add mod modCrop">
          <ac:chgData name="豊 松永" userId="0f47802c-55e8-44c5-9ad5-0765a8f03ca5" providerId="ADAL" clId="{F332A903-5A8D-4C26-8FE1-D195F56AEF8F}" dt="2024-02-20T04:15:10.369" v="1786" actId="732"/>
          <ac:picMkLst>
            <pc:docMk/>
            <pc:sldMk cId="994925346" sldId="266"/>
            <ac:picMk id="16" creationId="{1CF6037C-CB89-4FE9-B120-0415BB0A8F9B}"/>
          </ac:picMkLst>
        </pc:picChg>
        <pc:picChg chg="add mod modCrop">
          <ac:chgData name="豊 松永" userId="0f47802c-55e8-44c5-9ad5-0765a8f03ca5" providerId="ADAL" clId="{F332A903-5A8D-4C26-8FE1-D195F56AEF8F}" dt="2024-02-20T04:15:56.758" v="1791" actId="732"/>
          <ac:picMkLst>
            <pc:docMk/>
            <pc:sldMk cId="994925346" sldId="266"/>
            <ac:picMk id="17" creationId="{BAA52712-F064-496F-9FEC-858B3E64A397}"/>
          </ac:picMkLst>
        </pc:picChg>
        <pc:picChg chg="add mod modCrop">
          <ac:chgData name="豊 松永" userId="0f47802c-55e8-44c5-9ad5-0765a8f03ca5" providerId="ADAL" clId="{F332A903-5A8D-4C26-8FE1-D195F56AEF8F}" dt="2024-02-20T04:16:41.099" v="1798" actId="732"/>
          <ac:picMkLst>
            <pc:docMk/>
            <pc:sldMk cId="994925346" sldId="266"/>
            <ac:picMk id="18" creationId="{2C41AC06-95C5-4EFB-B110-4F3BB39574C8}"/>
          </ac:picMkLst>
        </pc:picChg>
        <pc:picChg chg="add mod modCrop">
          <ac:chgData name="豊 松永" userId="0f47802c-55e8-44c5-9ad5-0765a8f03ca5" providerId="ADAL" clId="{F332A903-5A8D-4C26-8FE1-D195F56AEF8F}" dt="2024-02-20T04:17:58.845" v="1808" actId="732"/>
          <ac:picMkLst>
            <pc:docMk/>
            <pc:sldMk cId="994925346" sldId="266"/>
            <ac:picMk id="19" creationId="{90DE9634-923D-43BD-A627-B9A2EE27499F}"/>
          </ac:picMkLst>
        </pc:picChg>
        <pc:picChg chg="add mod modCrop">
          <ac:chgData name="豊 松永" userId="0f47802c-55e8-44c5-9ad5-0765a8f03ca5" providerId="ADAL" clId="{F332A903-5A8D-4C26-8FE1-D195F56AEF8F}" dt="2024-02-20T04:19:28.876" v="1813" actId="732"/>
          <ac:picMkLst>
            <pc:docMk/>
            <pc:sldMk cId="994925346" sldId="266"/>
            <ac:picMk id="20" creationId="{7CF418C0-E3FD-413E-A516-3B2BC4145A4B}"/>
          </ac:picMkLst>
        </pc:picChg>
        <pc:picChg chg="add mod modCrop">
          <ac:chgData name="豊 松永" userId="0f47802c-55e8-44c5-9ad5-0765a8f03ca5" providerId="ADAL" clId="{F332A903-5A8D-4C26-8FE1-D195F56AEF8F}" dt="2024-02-20T04:20:04.001" v="1818" actId="732"/>
          <ac:picMkLst>
            <pc:docMk/>
            <pc:sldMk cId="994925346" sldId="266"/>
            <ac:picMk id="21" creationId="{4C0E1BFC-030F-401A-ABA2-FA3FA2861EE7}"/>
          </ac:picMkLst>
        </pc:picChg>
        <pc:picChg chg="add mod modCrop">
          <ac:chgData name="豊 松永" userId="0f47802c-55e8-44c5-9ad5-0765a8f03ca5" providerId="ADAL" clId="{F332A903-5A8D-4C26-8FE1-D195F56AEF8F}" dt="2024-02-20T04:20:56.654" v="1824" actId="732"/>
          <ac:picMkLst>
            <pc:docMk/>
            <pc:sldMk cId="994925346" sldId="266"/>
            <ac:picMk id="22" creationId="{5F9C6427-8570-4C2B-8F19-6CD6F890B209}"/>
          </ac:picMkLst>
        </pc:picChg>
        <pc:picChg chg="add mod modCrop">
          <ac:chgData name="豊 松永" userId="0f47802c-55e8-44c5-9ad5-0765a8f03ca5" providerId="ADAL" clId="{F332A903-5A8D-4C26-8FE1-D195F56AEF8F}" dt="2024-02-20T04:21:24.893" v="1829" actId="732"/>
          <ac:picMkLst>
            <pc:docMk/>
            <pc:sldMk cId="994925346" sldId="266"/>
            <ac:picMk id="23" creationId="{D2C01645-97DC-4BE9-A3A6-5F2E5ED4AD91}"/>
          </ac:picMkLst>
        </pc:picChg>
        <pc:picChg chg="add mod modCrop">
          <ac:chgData name="豊 松永" userId="0f47802c-55e8-44c5-9ad5-0765a8f03ca5" providerId="ADAL" clId="{F332A903-5A8D-4C26-8FE1-D195F56AEF8F}" dt="2024-02-20T04:21:51.028" v="1833" actId="732"/>
          <ac:picMkLst>
            <pc:docMk/>
            <pc:sldMk cId="994925346" sldId="266"/>
            <ac:picMk id="24" creationId="{D9F56B23-1741-4BCE-AD60-3717467C512D}"/>
          </ac:picMkLst>
        </pc:picChg>
      </pc:sldChg>
      <pc:sldChg chg="addSp delSp modSp add">
        <pc:chgData name="豊 松永" userId="0f47802c-55e8-44c5-9ad5-0765a8f03ca5" providerId="ADAL" clId="{F332A903-5A8D-4C26-8FE1-D195F56AEF8F}" dt="2024-02-20T04:23:40.989" v="1847" actId="732"/>
        <pc:sldMkLst>
          <pc:docMk/>
          <pc:sldMk cId="2360674965" sldId="267"/>
        </pc:sldMkLst>
        <pc:spChg chg="del mod">
          <ac:chgData name="豊 松永" userId="0f47802c-55e8-44c5-9ad5-0765a8f03ca5" providerId="ADAL" clId="{F332A903-5A8D-4C26-8FE1-D195F56AEF8F}" dt="2024-02-19T05:29:51.157" v="1528" actId="478"/>
          <ac:spMkLst>
            <pc:docMk/>
            <pc:sldMk cId="2360674965" sldId="267"/>
            <ac:spMk id="8" creationId="{D51D3485-0F87-491E-8573-4581E57C21B0}"/>
          </ac:spMkLst>
        </pc:spChg>
        <pc:picChg chg="add del mod modCrop">
          <ac:chgData name="豊 松永" userId="0f47802c-55e8-44c5-9ad5-0765a8f03ca5" providerId="ADAL" clId="{F332A903-5A8D-4C26-8FE1-D195F56AEF8F}" dt="2024-02-20T04:23:07.438" v="1841" actId="478"/>
          <ac:picMkLst>
            <pc:docMk/>
            <pc:sldMk cId="2360674965" sldId="267"/>
            <ac:picMk id="5" creationId="{BEEFC75B-CB09-4DC9-ABEA-51931EDAC0D6}"/>
          </ac:picMkLst>
        </pc:picChg>
        <pc:picChg chg="add mod modCrop">
          <ac:chgData name="豊 松永" userId="0f47802c-55e8-44c5-9ad5-0765a8f03ca5" providerId="ADAL" clId="{F332A903-5A8D-4C26-8FE1-D195F56AEF8F}" dt="2024-02-20T04:23:40.989" v="1847" actId="732"/>
          <ac:picMkLst>
            <pc:docMk/>
            <pc:sldMk cId="2360674965" sldId="267"/>
            <ac:picMk id="8" creationId="{B45EF4E3-5420-4682-99F3-306A33E34224}"/>
          </ac:picMkLst>
        </pc:picChg>
        <pc:picChg chg="del">
          <ac:chgData name="豊 松永" userId="0f47802c-55e8-44c5-9ad5-0765a8f03ca5" providerId="ADAL" clId="{F332A903-5A8D-4C26-8FE1-D195F56AEF8F}" dt="2024-02-19T04:42:15.725" v="451" actId="478"/>
          <ac:picMkLst>
            <pc:docMk/>
            <pc:sldMk cId="2360674965" sldId="267"/>
            <ac:picMk id="9" creationId="{AA44ABE5-A04F-472E-8A22-BE8F88D351B9}"/>
          </ac:picMkLst>
        </pc:picChg>
        <pc:picChg chg="add">
          <ac:chgData name="豊 松永" userId="0f47802c-55e8-44c5-9ad5-0765a8f03ca5" providerId="ADAL" clId="{F332A903-5A8D-4C26-8FE1-D195F56AEF8F}" dt="2024-02-19T04:42:20.409" v="452"/>
          <ac:picMkLst>
            <pc:docMk/>
            <pc:sldMk cId="2360674965" sldId="267"/>
            <ac:picMk id="10" creationId="{B11298E7-E1BD-4FF2-A483-02D3EDD3DCDF}"/>
          </ac:picMkLst>
        </pc:picChg>
      </pc:sldChg>
      <pc:sldChg chg="addSp delSp modSp add">
        <pc:chgData name="豊 松永" userId="0f47802c-55e8-44c5-9ad5-0765a8f03ca5" providerId="ADAL" clId="{F332A903-5A8D-4C26-8FE1-D195F56AEF8F}" dt="2024-02-20T04:24:33.599" v="1855" actId="732"/>
        <pc:sldMkLst>
          <pc:docMk/>
          <pc:sldMk cId="2356764796" sldId="268"/>
        </pc:sldMkLst>
        <pc:spChg chg="del mod">
          <ac:chgData name="豊 松永" userId="0f47802c-55e8-44c5-9ad5-0765a8f03ca5" providerId="ADAL" clId="{F332A903-5A8D-4C26-8FE1-D195F56AEF8F}" dt="2024-02-19T05:29:58.165" v="1530" actId="478"/>
          <ac:spMkLst>
            <pc:docMk/>
            <pc:sldMk cId="2356764796" sldId="268"/>
            <ac:spMk id="8" creationId="{D51D3485-0F87-491E-8573-4581E57C21B0}"/>
          </ac:spMkLst>
        </pc:spChg>
        <pc:picChg chg="add mod modCrop">
          <ac:chgData name="豊 松永" userId="0f47802c-55e8-44c5-9ad5-0765a8f03ca5" providerId="ADAL" clId="{F332A903-5A8D-4C26-8FE1-D195F56AEF8F}" dt="2024-02-20T04:24:33.599" v="1855" actId="732"/>
          <ac:picMkLst>
            <pc:docMk/>
            <pc:sldMk cId="2356764796" sldId="268"/>
            <ac:picMk id="5" creationId="{4709AA52-12FE-4182-8AFC-60602E615185}"/>
          </ac:picMkLst>
        </pc:picChg>
        <pc:picChg chg="add">
          <ac:chgData name="豊 松永" userId="0f47802c-55e8-44c5-9ad5-0765a8f03ca5" providerId="ADAL" clId="{F332A903-5A8D-4C26-8FE1-D195F56AEF8F}" dt="2024-02-19T04:42:42.258" v="473"/>
          <ac:picMkLst>
            <pc:docMk/>
            <pc:sldMk cId="2356764796" sldId="268"/>
            <ac:picMk id="9" creationId="{E1E0CB49-E986-448A-8C77-6F042D994E77}"/>
          </ac:picMkLst>
        </pc:picChg>
        <pc:picChg chg="del">
          <ac:chgData name="豊 松永" userId="0f47802c-55e8-44c5-9ad5-0765a8f03ca5" providerId="ADAL" clId="{F332A903-5A8D-4C26-8FE1-D195F56AEF8F}" dt="2024-02-19T04:42:35.089" v="472" actId="478"/>
          <ac:picMkLst>
            <pc:docMk/>
            <pc:sldMk cId="2356764796" sldId="268"/>
            <ac:picMk id="10" creationId="{B11298E7-E1BD-4FF2-A483-02D3EDD3DCDF}"/>
          </ac:picMkLst>
        </pc:picChg>
      </pc:sldChg>
      <pc:sldChg chg="addSp delSp modSp add">
        <pc:chgData name="豊 松永" userId="0f47802c-55e8-44c5-9ad5-0765a8f03ca5" providerId="ADAL" clId="{F332A903-5A8D-4C26-8FE1-D195F56AEF8F}" dt="2024-02-19T05:30:05.318" v="1532" actId="478"/>
        <pc:sldMkLst>
          <pc:docMk/>
          <pc:sldMk cId="4082556321" sldId="269"/>
        </pc:sldMkLst>
        <pc:spChg chg="del mod">
          <ac:chgData name="豊 松永" userId="0f47802c-55e8-44c5-9ad5-0765a8f03ca5" providerId="ADAL" clId="{F332A903-5A8D-4C26-8FE1-D195F56AEF8F}" dt="2024-02-19T05:30:05.318" v="1532" actId="478"/>
          <ac:spMkLst>
            <pc:docMk/>
            <pc:sldMk cId="4082556321" sldId="269"/>
            <ac:spMk id="8" creationId="{D51D3485-0F87-491E-8573-4581E57C21B0}"/>
          </ac:spMkLst>
        </pc:spChg>
        <pc:picChg chg="del">
          <ac:chgData name="豊 松永" userId="0f47802c-55e8-44c5-9ad5-0765a8f03ca5" providerId="ADAL" clId="{F332A903-5A8D-4C26-8FE1-D195F56AEF8F}" dt="2024-02-19T04:42:58.360" v="499" actId="478"/>
          <ac:picMkLst>
            <pc:docMk/>
            <pc:sldMk cId="4082556321" sldId="269"/>
            <ac:picMk id="9" creationId="{E1E0CB49-E986-448A-8C77-6F042D994E77}"/>
          </ac:picMkLst>
        </pc:picChg>
        <pc:picChg chg="add">
          <ac:chgData name="豊 松永" userId="0f47802c-55e8-44c5-9ad5-0765a8f03ca5" providerId="ADAL" clId="{F332A903-5A8D-4C26-8FE1-D195F56AEF8F}" dt="2024-02-19T04:43:05.737" v="500"/>
          <ac:picMkLst>
            <pc:docMk/>
            <pc:sldMk cId="4082556321" sldId="269"/>
            <ac:picMk id="10" creationId="{172F931C-EDBA-4042-B29E-8A61CEDF8D1C}"/>
          </ac:picMkLst>
        </pc:picChg>
      </pc:sldChg>
      <pc:sldChg chg="addSp delSp modSp add">
        <pc:chgData name="豊 松永" userId="0f47802c-55e8-44c5-9ad5-0765a8f03ca5" providerId="ADAL" clId="{F332A903-5A8D-4C26-8FE1-D195F56AEF8F}" dt="2024-02-20T04:27:10.414" v="1872" actId="732"/>
        <pc:sldMkLst>
          <pc:docMk/>
          <pc:sldMk cId="3309742081" sldId="270"/>
        </pc:sldMkLst>
        <pc:spChg chg="add del">
          <ac:chgData name="豊 松永" userId="0f47802c-55e8-44c5-9ad5-0765a8f03ca5" providerId="ADAL" clId="{F332A903-5A8D-4C26-8FE1-D195F56AEF8F}" dt="2024-02-20T04:25:46.603" v="1863"/>
          <ac:spMkLst>
            <pc:docMk/>
            <pc:sldMk cId="3309742081" sldId="270"/>
            <ac:spMk id="5" creationId="{CB6FA9C5-A7A0-4276-8E7B-2269CB1770E3}"/>
          </ac:spMkLst>
        </pc:spChg>
        <pc:spChg chg="del mod">
          <ac:chgData name="豊 松永" userId="0f47802c-55e8-44c5-9ad5-0765a8f03ca5" providerId="ADAL" clId="{F332A903-5A8D-4C26-8FE1-D195F56AEF8F}" dt="2024-02-19T05:30:11.669" v="1534" actId="478"/>
          <ac:spMkLst>
            <pc:docMk/>
            <pc:sldMk cId="3309742081" sldId="270"/>
            <ac:spMk id="8" creationId="{D51D3485-0F87-491E-8573-4581E57C21B0}"/>
          </ac:spMkLst>
        </pc:spChg>
        <pc:picChg chg="add mod modCrop">
          <ac:chgData name="豊 松永" userId="0f47802c-55e8-44c5-9ad5-0765a8f03ca5" providerId="ADAL" clId="{F332A903-5A8D-4C26-8FE1-D195F56AEF8F}" dt="2024-02-20T04:26:20.151" v="1868" actId="732"/>
          <ac:picMkLst>
            <pc:docMk/>
            <pc:sldMk cId="3309742081" sldId="270"/>
            <ac:picMk id="8" creationId="{E0A046D5-77B3-4BA6-86DA-6AFC9C1D3831}"/>
          </ac:picMkLst>
        </pc:picChg>
        <pc:picChg chg="add">
          <ac:chgData name="豊 松永" userId="0f47802c-55e8-44c5-9ad5-0765a8f03ca5" providerId="ADAL" clId="{F332A903-5A8D-4C26-8FE1-D195F56AEF8F}" dt="2024-02-19T04:43:36.752" v="517"/>
          <ac:picMkLst>
            <pc:docMk/>
            <pc:sldMk cId="3309742081" sldId="270"/>
            <ac:picMk id="9" creationId="{6095A0A0-CC1E-4F56-A296-DE1E9EE683B2}"/>
          </ac:picMkLst>
        </pc:picChg>
        <pc:picChg chg="del">
          <ac:chgData name="豊 松永" userId="0f47802c-55e8-44c5-9ad5-0765a8f03ca5" providerId="ADAL" clId="{F332A903-5A8D-4C26-8FE1-D195F56AEF8F}" dt="2024-02-19T04:43:29.813" v="516" actId="478"/>
          <ac:picMkLst>
            <pc:docMk/>
            <pc:sldMk cId="3309742081" sldId="270"/>
            <ac:picMk id="10" creationId="{172F931C-EDBA-4042-B29E-8A61CEDF8D1C}"/>
          </ac:picMkLst>
        </pc:picChg>
        <pc:picChg chg="add mod modCrop">
          <ac:chgData name="豊 松永" userId="0f47802c-55e8-44c5-9ad5-0765a8f03ca5" providerId="ADAL" clId="{F332A903-5A8D-4C26-8FE1-D195F56AEF8F}" dt="2024-02-20T04:27:10.414" v="1872" actId="732"/>
          <ac:picMkLst>
            <pc:docMk/>
            <pc:sldMk cId="3309742081" sldId="270"/>
            <ac:picMk id="10" creationId="{8D0BA11C-42E3-482C-9920-787F4B2F3998}"/>
          </ac:picMkLst>
        </pc:picChg>
      </pc:sldChg>
      <pc:sldChg chg="addSp delSp modSp add">
        <pc:chgData name="豊 松永" userId="0f47802c-55e8-44c5-9ad5-0765a8f03ca5" providerId="ADAL" clId="{F332A903-5A8D-4C26-8FE1-D195F56AEF8F}" dt="2024-02-19T05:30:23.637" v="1536" actId="478"/>
        <pc:sldMkLst>
          <pc:docMk/>
          <pc:sldMk cId="1572219257" sldId="271"/>
        </pc:sldMkLst>
        <pc:spChg chg="add mod">
          <ac:chgData name="豊 松永" userId="0f47802c-55e8-44c5-9ad5-0765a8f03ca5" providerId="ADAL" clId="{F332A903-5A8D-4C26-8FE1-D195F56AEF8F}" dt="2024-02-19T04:49:04.457" v="653" actId="1076"/>
          <ac:spMkLst>
            <pc:docMk/>
            <pc:sldMk cId="1572219257" sldId="271"/>
            <ac:spMk id="4" creationId="{AD024326-2248-4EEC-9E6B-6F066251E518}"/>
          </ac:spMkLst>
        </pc:spChg>
        <pc:spChg chg="mod">
          <ac:chgData name="豊 松永" userId="0f47802c-55e8-44c5-9ad5-0765a8f03ca5" providerId="ADAL" clId="{F332A903-5A8D-4C26-8FE1-D195F56AEF8F}" dt="2024-02-19T04:47:52.988" v="630" actId="20577"/>
          <ac:spMkLst>
            <pc:docMk/>
            <pc:sldMk cId="1572219257" sldId="271"/>
            <ac:spMk id="6" creationId="{2375B24B-3488-4BF1-B9A8-F9E1EA9519FE}"/>
          </ac:spMkLst>
        </pc:spChg>
        <pc:spChg chg="del mod">
          <ac:chgData name="豊 松永" userId="0f47802c-55e8-44c5-9ad5-0765a8f03ca5" providerId="ADAL" clId="{F332A903-5A8D-4C26-8FE1-D195F56AEF8F}" dt="2024-02-19T05:30:23.637" v="1536" actId="478"/>
          <ac:spMkLst>
            <pc:docMk/>
            <pc:sldMk cId="1572219257" sldId="271"/>
            <ac:spMk id="8" creationId="{D51D3485-0F87-491E-8573-4581E57C21B0}"/>
          </ac:spMkLst>
        </pc:spChg>
        <pc:spChg chg="add del mod">
          <ac:chgData name="豊 松永" userId="0f47802c-55e8-44c5-9ad5-0765a8f03ca5" providerId="ADAL" clId="{F332A903-5A8D-4C26-8FE1-D195F56AEF8F}" dt="2024-02-19T04:47:15.298" v="606" actId="478"/>
          <ac:spMkLst>
            <pc:docMk/>
            <pc:sldMk cId="1572219257" sldId="271"/>
            <ac:spMk id="10" creationId="{E8477CD8-587C-4E8F-BF55-8F3C33B15D36}"/>
          </ac:spMkLst>
        </pc:spChg>
        <pc:spChg chg="add mod">
          <ac:chgData name="豊 松永" userId="0f47802c-55e8-44c5-9ad5-0765a8f03ca5" providerId="ADAL" clId="{F332A903-5A8D-4C26-8FE1-D195F56AEF8F}" dt="2024-02-19T04:48:59.535" v="652" actId="1076"/>
          <ac:spMkLst>
            <pc:docMk/>
            <pc:sldMk cId="1572219257" sldId="271"/>
            <ac:spMk id="11" creationId="{82FD0A11-56E9-4EA3-826C-5F0DAE2D2E2B}"/>
          </ac:spMkLst>
        </pc:spChg>
        <pc:spChg chg="add mod">
          <ac:chgData name="豊 松永" userId="0f47802c-55e8-44c5-9ad5-0765a8f03ca5" providerId="ADAL" clId="{F332A903-5A8D-4C26-8FE1-D195F56AEF8F}" dt="2024-02-19T04:49:25.893" v="659" actId="20577"/>
          <ac:spMkLst>
            <pc:docMk/>
            <pc:sldMk cId="1572219257" sldId="271"/>
            <ac:spMk id="12" creationId="{4F6B6A35-904E-4CD8-AA09-28069B062F46}"/>
          </ac:spMkLst>
        </pc:spChg>
        <pc:spChg chg="add mod">
          <ac:chgData name="豊 松永" userId="0f47802c-55e8-44c5-9ad5-0765a8f03ca5" providerId="ADAL" clId="{F332A903-5A8D-4C26-8FE1-D195F56AEF8F}" dt="2024-02-19T04:49:42.511" v="661" actId="1076"/>
          <ac:spMkLst>
            <pc:docMk/>
            <pc:sldMk cId="1572219257" sldId="271"/>
            <ac:spMk id="13" creationId="{4CD801FC-C272-48BF-9032-D712BA14F058}"/>
          </ac:spMkLst>
        </pc:spChg>
        <pc:picChg chg="add mod">
          <ac:chgData name="豊 松永" userId="0f47802c-55e8-44c5-9ad5-0765a8f03ca5" providerId="ADAL" clId="{F332A903-5A8D-4C26-8FE1-D195F56AEF8F}" dt="2024-02-19T04:48:53.281" v="651" actId="1076"/>
          <ac:picMkLst>
            <pc:docMk/>
            <pc:sldMk cId="1572219257" sldId="271"/>
            <ac:picMk id="3" creationId="{9303A6FA-FB3C-424D-B19B-7307122EDA26}"/>
          </ac:picMkLst>
        </pc:picChg>
        <pc:picChg chg="del">
          <ac:chgData name="豊 松永" userId="0f47802c-55e8-44c5-9ad5-0765a8f03ca5" providerId="ADAL" clId="{F332A903-5A8D-4C26-8FE1-D195F56AEF8F}" dt="2024-02-19T04:44:23.146" v="534" actId="478"/>
          <ac:picMkLst>
            <pc:docMk/>
            <pc:sldMk cId="1572219257" sldId="271"/>
            <ac:picMk id="9" creationId="{6095A0A0-CC1E-4F56-A296-DE1E9EE683B2}"/>
          </ac:picMkLst>
        </pc:picChg>
      </pc:sldChg>
      <pc:sldChg chg="modSp add">
        <pc:chgData name="豊 松永" userId="0f47802c-55e8-44c5-9ad5-0765a8f03ca5" providerId="ADAL" clId="{F332A903-5A8D-4C26-8FE1-D195F56AEF8F}" dt="2024-02-19T05:16:50.072" v="1280" actId="20577"/>
        <pc:sldMkLst>
          <pc:docMk/>
          <pc:sldMk cId="1602990576" sldId="272"/>
        </pc:sldMkLst>
        <pc:spChg chg="mod">
          <ac:chgData name="豊 松永" userId="0f47802c-55e8-44c5-9ad5-0765a8f03ca5" providerId="ADAL" clId="{F332A903-5A8D-4C26-8FE1-D195F56AEF8F}" dt="2024-02-19T04:49:56.940" v="666" actId="20577"/>
          <ac:spMkLst>
            <pc:docMk/>
            <pc:sldMk cId="1602990576" sldId="272"/>
            <ac:spMk id="6" creationId="{2375B24B-3488-4BF1-B9A8-F9E1EA9519FE}"/>
          </ac:spMkLst>
        </pc:spChg>
        <pc:spChg chg="mod">
          <ac:chgData name="豊 松永" userId="0f47802c-55e8-44c5-9ad5-0765a8f03ca5" providerId="ADAL" clId="{F332A903-5A8D-4C26-8FE1-D195F56AEF8F}" dt="2024-02-19T05:16:50.072" v="1280" actId="20577"/>
          <ac:spMkLst>
            <pc:docMk/>
            <pc:sldMk cId="1602990576" sldId="272"/>
            <ac:spMk id="8" creationId="{D51D3485-0F87-491E-8573-4581E57C21B0}"/>
          </ac:spMkLst>
        </pc:spChg>
      </pc:sldChg>
      <pc:sldChg chg="modSp add">
        <pc:chgData name="豊 松永" userId="0f47802c-55e8-44c5-9ad5-0765a8f03ca5" providerId="ADAL" clId="{F332A903-5A8D-4C26-8FE1-D195F56AEF8F}" dt="2024-02-19T05:16:56.639" v="1286" actId="20577"/>
        <pc:sldMkLst>
          <pc:docMk/>
          <pc:sldMk cId="2963188142" sldId="273"/>
        </pc:sldMkLst>
        <pc:spChg chg="mod">
          <ac:chgData name="豊 松永" userId="0f47802c-55e8-44c5-9ad5-0765a8f03ca5" providerId="ADAL" clId="{F332A903-5A8D-4C26-8FE1-D195F56AEF8F}" dt="2024-02-19T04:50:14.726" v="686" actId="20577"/>
          <ac:spMkLst>
            <pc:docMk/>
            <pc:sldMk cId="2963188142" sldId="273"/>
            <ac:spMk id="6" creationId="{2375B24B-3488-4BF1-B9A8-F9E1EA9519FE}"/>
          </ac:spMkLst>
        </pc:spChg>
        <pc:spChg chg="mod">
          <ac:chgData name="豊 松永" userId="0f47802c-55e8-44c5-9ad5-0765a8f03ca5" providerId="ADAL" clId="{F332A903-5A8D-4C26-8FE1-D195F56AEF8F}" dt="2024-02-19T05:16:56.639" v="1286" actId="20577"/>
          <ac:spMkLst>
            <pc:docMk/>
            <pc:sldMk cId="2963188142" sldId="273"/>
            <ac:spMk id="8" creationId="{D51D3485-0F87-491E-8573-4581E57C21B0}"/>
          </ac:spMkLst>
        </pc:spChg>
      </pc:sldChg>
      <pc:sldChg chg="addSp delSp modSp add ord">
        <pc:chgData name="豊 松永" userId="0f47802c-55e8-44c5-9ad5-0765a8f03ca5" providerId="ADAL" clId="{F332A903-5A8D-4C26-8FE1-D195F56AEF8F}" dt="2024-02-20T04:28:16.826" v="1884" actId="207"/>
        <pc:sldMkLst>
          <pc:docMk/>
          <pc:sldMk cId="503923576" sldId="274"/>
        </pc:sldMkLst>
        <pc:spChg chg="add mod">
          <ac:chgData name="豊 松永" userId="0f47802c-55e8-44c5-9ad5-0765a8f03ca5" providerId="ADAL" clId="{F332A903-5A8D-4C26-8FE1-D195F56AEF8F}" dt="2024-02-19T05:03:58.925" v="944" actId="1076"/>
          <ac:spMkLst>
            <pc:docMk/>
            <pc:sldMk cId="503923576" sldId="274"/>
            <ac:spMk id="4" creationId="{3C3088D5-D46C-450E-9BD0-F11E22CE4A7A}"/>
          </ac:spMkLst>
        </pc:spChg>
        <pc:spChg chg="mod">
          <ac:chgData name="豊 松永" userId="0f47802c-55e8-44c5-9ad5-0765a8f03ca5" providerId="ADAL" clId="{F332A903-5A8D-4C26-8FE1-D195F56AEF8F}" dt="2024-02-19T04:59:34.556" v="772" actId="20577"/>
          <ac:spMkLst>
            <pc:docMk/>
            <pc:sldMk cId="503923576" sldId="274"/>
            <ac:spMk id="6" creationId="{2375B24B-3488-4BF1-B9A8-F9E1EA9519FE}"/>
          </ac:spMkLst>
        </pc:spChg>
        <pc:spChg chg="mod">
          <ac:chgData name="豊 松永" userId="0f47802c-55e8-44c5-9ad5-0765a8f03ca5" providerId="ADAL" clId="{F332A903-5A8D-4C26-8FE1-D195F56AEF8F}" dt="2024-02-19T05:01:53.027" v="896" actId="1076"/>
          <ac:spMkLst>
            <pc:docMk/>
            <pc:sldMk cId="503923576" sldId="274"/>
            <ac:spMk id="7" creationId="{F7AD7B6F-F09D-4C92-BBCE-877DE5F21C48}"/>
          </ac:spMkLst>
        </pc:spChg>
        <pc:spChg chg="add mod">
          <ac:chgData name="豊 松永" userId="0f47802c-55e8-44c5-9ad5-0765a8f03ca5" providerId="ADAL" clId="{F332A903-5A8D-4C26-8FE1-D195F56AEF8F}" dt="2024-02-20T04:28:16.826" v="1884" actId="207"/>
          <ac:spMkLst>
            <pc:docMk/>
            <pc:sldMk cId="503923576" sldId="274"/>
            <ac:spMk id="8" creationId="{9A0076EA-FD3B-41CA-AE45-93F570713596}"/>
          </ac:spMkLst>
        </pc:spChg>
        <pc:spChg chg="del mod">
          <ac:chgData name="豊 松永" userId="0f47802c-55e8-44c5-9ad5-0765a8f03ca5" providerId="ADAL" clId="{F332A903-5A8D-4C26-8FE1-D195F56AEF8F}" dt="2024-02-19T05:30:39.446" v="1538" actId="478"/>
          <ac:spMkLst>
            <pc:docMk/>
            <pc:sldMk cId="503923576" sldId="274"/>
            <ac:spMk id="8" creationId="{D51D3485-0F87-491E-8573-4581E57C21B0}"/>
          </ac:spMkLst>
        </pc:spChg>
        <pc:picChg chg="add mod ord modCrop">
          <ac:chgData name="豊 松永" userId="0f47802c-55e8-44c5-9ad5-0765a8f03ca5" providerId="ADAL" clId="{F332A903-5A8D-4C26-8FE1-D195F56AEF8F}" dt="2024-02-19T04:58:31.368" v="726" actId="167"/>
          <ac:picMkLst>
            <pc:docMk/>
            <pc:sldMk cId="503923576" sldId="274"/>
            <ac:picMk id="3" creationId="{4600984E-CB98-4429-BB72-E5D35C69093F}"/>
          </ac:picMkLst>
        </pc:picChg>
        <pc:picChg chg="del">
          <ac:chgData name="豊 松永" userId="0f47802c-55e8-44c5-9ad5-0765a8f03ca5" providerId="ADAL" clId="{F332A903-5A8D-4C26-8FE1-D195F56AEF8F}" dt="2024-02-19T04:57:03.513" v="720" actId="478"/>
          <ac:picMkLst>
            <pc:docMk/>
            <pc:sldMk cId="503923576" sldId="274"/>
            <ac:picMk id="9" creationId="{6095A0A0-CC1E-4F56-A296-DE1E9EE683B2}"/>
          </ac:picMkLst>
        </pc:picChg>
      </pc:sldChg>
      <pc:sldChg chg="addSp delSp modSp add del">
        <pc:chgData name="豊 松永" userId="0f47802c-55e8-44c5-9ad5-0765a8f03ca5" providerId="ADAL" clId="{F332A903-5A8D-4C26-8FE1-D195F56AEF8F}" dt="2024-02-20T04:28:40.770" v="1892" actId="2696"/>
        <pc:sldMkLst>
          <pc:docMk/>
          <pc:sldMk cId="1332576767" sldId="275"/>
        </pc:sldMkLst>
        <pc:spChg chg="del mod">
          <ac:chgData name="豊 松永" userId="0f47802c-55e8-44c5-9ad5-0765a8f03ca5" providerId="ADAL" clId="{F332A903-5A8D-4C26-8FE1-D195F56AEF8F}" dt="2024-02-19T05:08:09.293" v="1195" actId="478"/>
          <ac:spMkLst>
            <pc:docMk/>
            <pc:sldMk cId="1332576767" sldId="275"/>
            <ac:spMk id="4" creationId="{3C3088D5-D46C-450E-9BD0-F11E22CE4A7A}"/>
          </ac:spMkLst>
        </pc:spChg>
        <pc:spChg chg="del mod">
          <ac:chgData name="豊 松永" userId="0f47802c-55e8-44c5-9ad5-0765a8f03ca5" providerId="ADAL" clId="{F332A903-5A8D-4C26-8FE1-D195F56AEF8F}" dt="2024-02-19T05:30:47.645" v="1540" actId="478"/>
          <ac:spMkLst>
            <pc:docMk/>
            <pc:sldMk cId="1332576767" sldId="275"/>
            <ac:spMk id="8" creationId="{D51D3485-0F87-491E-8573-4581E57C21B0}"/>
          </ac:spMkLst>
        </pc:spChg>
        <pc:spChg chg="add mod">
          <ac:chgData name="豊 松永" userId="0f47802c-55e8-44c5-9ad5-0765a8f03ca5" providerId="ADAL" clId="{F332A903-5A8D-4C26-8FE1-D195F56AEF8F}" dt="2024-02-19T05:08:15.699" v="1202" actId="1035"/>
          <ac:spMkLst>
            <pc:docMk/>
            <pc:sldMk cId="1332576767" sldId="275"/>
            <ac:spMk id="9" creationId="{AD480B70-5B11-43B4-9193-A7631B3A2E94}"/>
          </ac:spMkLst>
        </pc:spChg>
      </pc:sldChg>
      <pc:sldChg chg="addSp delSp modSp add del">
        <pc:chgData name="豊 松永" userId="0f47802c-55e8-44c5-9ad5-0765a8f03ca5" providerId="ADAL" clId="{F332A903-5A8D-4C26-8FE1-D195F56AEF8F}" dt="2024-02-20T04:29:07.630" v="1895" actId="2696"/>
        <pc:sldMkLst>
          <pc:docMk/>
          <pc:sldMk cId="3265524062" sldId="276"/>
        </pc:sldMkLst>
        <pc:spChg chg="del mod">
          <ac:chgData name="豊 松永" userId="0f47802c-55e8-44c5-9ad5-0765a8f03ca5" providerId="ADAL" clId="{F332A903-5A8D-4C26-8FE1-D195F56AEF8F}" dt="2024-02-19T05:07:56.369" v="1186" actId="478"/>
          <ac:spMkLst>
            <pc:docMk/>
            <pc:sldMk cId="3265524062" sldId="276"/>
            <ac:spMk id="4" creationId="{3C3088D5-D46C-450E-9BD0-F11E22CE4A7A}"/>
          </ac:spMkLst>
        </pc:spChg>
        <pc:spChg chg="del mod">
          <ac:chgData name="豊 松永" userId="0f47802c-55e8-44c5-9ad5-0765a8f03ca5" providerId="ADAL" clId="{F332A903-5A8D-4C26-8FE1-D195F56AEF8F}" dt="2024-02-19T05:30:52.660" v="1542" actId="478"/>
          <ac:spMkLst>
            <pc:docMk/>
            <pc:sldMk cId="3265524062" sldId="276"/>
            <ac:spMk id="8" creationId="{D51D3485-0F87-491E-8573-4581E57C21B0}"/>
          </ac:spMkLst>
        </pc:spChg>
        <pc:spChg chg="add mod">
          <ac:chgData name="豊 松永" userId="0f47802c-55e8-44c5-9ad5-0765a8f03ca5" providerId="ADAL" clId="{F332A903-5A8D-4C26-8FE1-D195F56AEF8F}" dt="2024-02-19T05:08:04.533" v="1194" actId="1037"/>
          <ac:spMkLst>
            <pc:docMk/>
            <pc:sldMk cId="3265524062" sldId="276"/>
            <ac:spMk id="9" creationId="{74CBCC61-A6BD-406E-8650-8E2CC671CBEE}"/>
          </ac:spMkLst>
        </pc:spChg>
      </pc:sldChg>
      <pc:sldChg chg="add del">
        <pc:chgData name="豊 松永" userId="0f47802c-55e8-44c5-9ad5-0765a8f03ca5" providerId="ADAL" clId="{F332A903-5A8D-4C26-8FE1-D195F56AEF8F}" dt="2024-02-19T05:06:41.570" v="1126"/>
        <pc:sldMkLst>
          <pc:docMk/>
          <pc:sldMk cId="541004860" sldId="277"/>
        </pc:sldMkLst>
      </pc:sldChg>
      <pc:sldChg chg="delSp modSp add del">
        <pc:chgData name="豊 松永" userId="0f47802c-55e8-44c5-9ad5-0765a8f03ca5" providerId="ADAL" clId="{F332A903-5A8D-4C26-8FE1-D195F56AEF8F}" dt="2024-02-20T04:29:22.597" v="1898" actId="2696"/>
        <pc:sldMkLst>
          <pc:docMk/>
          <pc:sldMk cId="3537066549" sldId="277"/>
        </pc:sldMkLst>
        <pc:spChg chg="mod">
          <ac:chgData name="豊 松永" userId="0f47802c-55e8-44c5-9ad5-0765a8f03ca5" providerId="ADAL" clId="{F332A903-5A8D-4C26-8FE1-D195F56AEF8F}" dt="2024-02-19T05:07:51.527" v="1185" actId="1076"/>
          <ac:spMkLst>
            <pc:docMk/>
            <pc:sldMk cId="3537066549" sldId="277"/>
            <ac:spMk id="4" creationId="{3C3088D5-D46C-450E-9BD0-F11E22CE4A7A}"/>
          </ac:spMkLst>
        </pc:spChg>
        <pc:spChg chg="del mod">
          <ac:chgData name="豊 松永" userId="0f47802c-55e8-44c5-9ad5-0765a8f03ca5" providerId="ADAL" clId="{F332A903-5A8D-4C26-8FE1-D195F56AEF8F}" dt="2024-02-19T05:31:00.573" v="1544" actId="478"/>
          <ac:spMkLst>
            <pc:docMk/>
            <pc:sldMk cId="3537066549" sldId="277"/>
            <ac:spMk id="8" creationId="{D51D3485-0F87-491E-8573-4581E57C21B0}"/>
          </ac:spMkLst>
        </pc:spChg>
        <pc:picChg chg="mod">
          <ac:chgData name="豊 松永" userId="0f47802c-55e8-44c5-9ad5-0765a8f03ca5" providerId="ADAL" clId="{F332A903-5A8D-4C26-8FE1-D195F56AEF8F}" dt="2024-02-19T05:07:09.431" v="1179" actId="1076"/>
          <ac:picMkLst>
            <pc:docMk/>
            <pc:sldMk cId="3537066549" sldId="277"/>
            <ac:picMk id="3" creationId="{4600984E-CB98-4429-BB72-E5D35C69093F}"/>
          </ac:picMkLst>
        </pc:picChg>
      </pc:sldChg>
      <pc:sldChg chg="addSp delSp modSp add">
        <pc:chgData name="豊 松永" userId="0f47802c-55e8-44c5-9ad5-0765a8f03ca5" providerId="ADAL" clId="{F332A903-5A8D-4C26-8FE1-D195F56AEF8F}" dt="2024-02-19T05:31:07.515" v="1546" actId="478"/>
        <pc:sldMkLst>
          <pc:docMk/>
          <pc:sldMk cId="32036211" sldId="278"/>
        </pc:sldMkLst>
        <pc:spChg chg="del mod">
          <ac:chgData name="豊 松永" userId="0f47802c-55e8-44c5-9ad5-0765a8f03ca5" providerId="ADAL" clId="{F332A903-5A8D-4C26-8FE1-D195F56AEF8F}" dt="2024-02-19T05:15:11.748" v="1254" actId="478"/>
          <ac:spMkLst>
            <pc:docMk/>
            <pc:sldMk cId="32036211" sldId="278"/>
            <ac:spMk id="4" creationId="{3C3088D5-D46C-450E-9BD0-F11E22CE4A7A}"/>
          </ac:spMkLst>
        </pc:spChg>
        <pc:spChg chg="mod">
          <ac:chgData name="豊 松永" userId="0f47802c-55e8-44c5-9ad5-0765a8f03ca5" providerId="ADAL" clId="{F332A903-5A8D-4C26-8FE1-D195F56AEF8F}" dt="2024-02-19T05:13:56.990" v="1235" actId="20577"/>
          <ac:spMkLst>
            <pc:docMk/>
            <pc:sldMk cId="32036211" sldId="278"/>
            <ac:spMk id="6" creationId="{2375B24B-3488-4BF1-B9A8-F9E1EA9519FE}"/>
          </ac:spMkLst>
        </pc:spChg>
        <pc:spChg chg="del mod">
          <ac:chgData name="豊 松永" userId="0f47802c-55e8-44c5-9ad5-0765a8f03ca5" providerId="ADAL" clId="{F332A903-5A8D-4C26-8FE1-D195F56AEF8F}" dt="2024-02-19T05:31:07.515" v="1546" actId="478"/>
          <ac:spMkLst>
            <pc:docMk/>
            <pc:sldMk cId="32036211" sldId="278"/>
            <ac:spMk id="8" creationId="{D51D3485-0F87-491E-8573-4581E57C21B0}"/>
          </ac:spMkLst>
        </pc:spChg>
        <pc:spChg chg="add mod">
          <ac:chgData name="豊 松永" userId="0f47802c-55e8-44c5-9ad5-0765a8f03ca5" providerId="ADAL" clId="{F332A903-5A8D-4C26-8FE1-D195F56AEF8F}" dt="2024-02-19T05:18:39.908" v="1347" actId="1076"/>
          <ac:spMkLst>
            <pc:docMk/>
            <pc:sldMk cId="32036211" sldId="278"/>
            <ac:spMk id="9" creationId="{616ED7B8-5BCB-433B-ABD7-3F4A0B0C61F1}"/>
          </ac:spMkLst>
        </pc:spChg>
        <pc:spChg chg="add mod">
          <ac:chgData name="豊 松永" userId="0f47802c-55e8-44c5-9ad5-0765a8f03ca5" providerId="ADAL" clId="{F332A903-5A8D-4C26-8FE1-D195F56AEF8F}" dt="2024-02-19T05:17:47.356" v="1329" actId="1076"/>
          <ac:spMkLst>
            <pc:docMk/>
            <pc:sldMk cId="32036211" sldId="278"/>
            <ac:spMk id="10" creationId="{7D5D23A1-951D-4C9E-9FD8-C92EE3105E55}"/>
          </ac:spMkLst>
        </pc:spChg>
        <pc:spChg chg="add mod">
          <ac:chgData name="豊 松永" userId="0f47802c-55e8-44c5-9ad5-0765a8f03ca5" providerId="ADAL" clId="{F332A903-5A8D-4C26-8FE1-D195F56AEF8F}" dt="2024-02-19T05:18:10.692" v="1337" actId="1076"/>
          <ac:spMkLst>
            <pc:docMk/>
            <pc:sldMk cId="32036211" sldId="278"/>
            <ac:spMk id="11" creationId="{42D269A0-C042-47CA-A58C-AE43687E3C44}"/>
          </ac:spMkLst>
        </pc:spChg>
        <pc:spChg chg="add mod">
          <ac:chgData name="豊 松永" userId="0f47802c-55e8-44c5-9ad5-0765a8f03ca5" providerId="ADAL" clId="{F332A903-5A8D-4C26-8FE1-D195F56AEF8F}" dt="2024-02-19T05:18:25.379" v="1343" actId="20577"/>
          <ac:spMkLst>
            <pc:docMk/>
            <pc:sldMk cId="32036211" sldId="278"/>
            <ac:spMk id="12" creationId="{222C4026-E7FC-4497-872A-0E74D27C37F7}"/>
          </ac:spMkLst>
        </pc:spChg>
        <pc:picChg chg="mod">
          <ac:chgData name="豊 松永" userId="0f47802c-55e8-44c5-9ad5-0765a8f03ca5" providerId="ADAL" clId="{F332A903-5A8D-4C26-8FE1-D195F56AEF8F}" dt="2024-02-19T05:14:51.557" v="1250" actId="1076"/>
          <ac:picMkLst>
            <pc:docMk/>
            <pc:sldMk cId="32036211" sldId="278"/>
            <ac:picMk id="3" creationId="{4600984E-CB98-4429-BB72-E5D35C69093F}"/>
          </ac:picMkLst>
        </pc:picChg>
      </pc:sldChg>
      <pc:sldChg chg="modSp add">
        <pc:chgData name="豊 松永" userId="0f47802c-55e8-44c5-9ad5-0765a8f03ca5" providerId="ADAL" clId="{F332A903-5A8D-4C26-8FE1-D195F56AEF8F}" dt="2024-02-19T05:19:45.652" v="1421" actId="20577"/>
        <pc:sldMkLst>
          <pc:docMk/>
          <pc:sldMk cId="340189634" sldId="279"/>
        </pc:sldMkLst>
        <pc:spChg chg="mod">
          <ac:chgData name="豊 松永" userId="0f47802c-55e8-44c5-9ad5-0765a8f03ca5" providerId="ADAL" clId="{F332A903-5A8D-4C26-8FE1-D195F56AEF8F}" dt="2024-02-19T05:19:45.652" v="1421" actId="20577"/>
          <ac:spMkLst>
            <pc:docMk/>
            <pc:sldMk cId="340189634" sldId="279"/>
            <ac:spMk id="8" creationId="{D51D3485-0F87-491E-8573-4581E57C21B0}"/>
          </ac:spMkLst>
        </pc:spChg>
      </pc:sldChg>
      <pc:sldChg chg="modSp add del">
        <pc:chgData name="豊 松永" userId="0f47802c-55e8-44c5-9ad5-0765a8f03ca5" providerId="ADAL" clId="{F332A903-5A8D-4C26-8FE1-D195F56AEF8F}" dt="2024-02-19T05:19:33.446" v="1398" actId="2696"/>
        <pc:sldMkLst>
          <pc:docMk/>
          <pc:sldMk cId="1450971131" sldId="279"/>
        </pc:sldMkLst>
        <pc:spChg chg="mod">
          <ac:chgData name="豊 松永" userId="0f47802c-55e8-44c5-9ad5-0765a8f03ca5" providerId="ADAL" clId="{F332A903-5A8D-4C26-8FE1-D195F56AEF8F}" dt="2024-02-19T05:18:58.134" v="1364" actId="20577"/>
          <ac:spMkLst>
            <pc:docMk/>
            <pc:sldMk cId="1450971131" sldId="279"/>
            <ac:spMk id="8" creationId="{D51D3485-0F87-491E-8573-4581E57C21B0}"/>
          </ac:spMkLst>
        </pc:spChg>
      </pc:sldChg>
      <pc:sldChg chg="modSp add">
        <pc:chgData name="豊 松永" userId="0f47802c-55e8-44c5-9ad5-0765a8f03ca5" providerId="ADAL" clId="{F332A903-5A8D-4C26-8FE1-D195F56AEF8F}" dt="2024-02-19T05:20:04.826" v="1438" actId="20577"/>
        <pc:sldMkLst>
          <pc:docMk/>
          <pc:sldMk cId="946129818" sldId="280"/>
        </pc:sldMkLst>
        <pc:spChg chg="mod">
          <ac:chgData name="豊 松永" userId="0f47802c-55e8-44c5-9ad5-0765a8f03ca5" providerId="ADAL" clId="{F332A903-5A8D-4C26-8FE1-D195F56AEF8F}" dt="2024-02-19T05:20:04.826" v="1438" actId="20577"/>
          <ac:spMkLst>
            <pc:docMk/>
            <pc:sldMk cId="946129818" sldId="280"/>
            <ac:spMk id="8" creationId="{D51D3485-0F87-491E-8573-4581E57C21B0}"/>
          </ac:spMkLst>
        </pc:spChg>
      </pc:sldChg>
      <pc:sldChg chg="modSp add">
        <pc:chgData name="豊 松永" userId="0f47802c-55e8-44c5-9ad5-0765a8f03ca5" providerId="ADAL" clId="{F332A903-5A8D-4C26-8FE1-D195F56AEF8F}" dt="2024-02-19T05:20:42.971" v="1459" actId="20577"/>
        <pc:sldMkLst>
          <pc:docMk/>
          <pc:sldMk cId="4243289944" sldId="281"/>
        </pc:sldMkLst>
        <pc:spChg chg="mod">
          <ac:chgData name="豊 松永" userId="0f47802c-55e8-44c5-9ad5-0765a8f03ca5" providerId="ADAL" clId="{F332A903-5A8D-4C26-8FE1-D195F56AEF8F}" dt="2024-02-19T05:20:42.971" v="1459" actId="20577"/>
          <ac:spMkLst>
            <pc:docMk/>
            <pc:sldMk cId="4243289944" sldId="281"/>
            <ac:spMk id="8" creationId="{D51D3485-0F87-491E-8573-4581E57C21B0}"/>
          </ac:spMkLst>
        </pc:spChg>
      </pc:sldChg>
      <pc:sldChg chg="add del">
        <pc:chgData name="豊 松永" userId="0f47802c-55e8-44c5-9ad5-0765a8f03ca5" providerId="ADAL" clId="{F332A903-5A8D-4C26-8FE1-D195F56AEF8F}" dt="2024-02-19T05:28:33.011" v="1467"/>
        <pc:sldMkLst>
          <pc:docMk/>
          <pc:sldMk cId="3049881502" sldId="282"/>
        </pc:sldMkLst>
      </pc:sldChg>
      <pc:sldChg chg="delSp modSp add">
        <pc:chgData name="豊 松永" userId="0f47802c-55e8-44c5-9ad5-0765a8f03ca5" providerId="ADAL" clId="{F332A903-5A8D-4C26-8FE1-D195F56AEF8F}" dt="2024-02-19T05:29:10.170" v="1520" actId="478"/>
        <pc:sldMkLst>
          <pc:docMk/>
          <pc:sldMk cId="3784189465" sldId="282"/>
        </pc:sldMkLst>
        <pc:spChg chg="mod">
          <ac:chgData name="豊 松永" userId="0f47802c-55e8-44c5-9ad5-0765a8f03ca5" providerId="ADAL" clId="{F332A903-5A8D-4C26-8FE1-D195F56AEF8F}" dt="2024-02-19T05:29:02.387" v="1519" actId="20577"/>
          <ac:spMkLst>
            <pc:docMk/>
            <pc:sldMk cId="3784189465" sldId="282"/>
            <ac:spMk id="2" creationId="{1A34A3CA-7E2B-4EEC-9401-359D3E46B402}"/>
          </ac:spMkLst>
        </pc:spChg>
        <pc:spChg chg="del">
          <ac:chgData name="豊 松永" userId="0f47802c-55e8-44c5-9ad5-0765a8f03ca5" providerId="ADAL" clId="{F332A903-5A8D-4C26-8FE1-D195F56AEF8F}" dt="2024-02-19T05:29:10.170" v="1520" actId="478"/>
          <ac:spMkLst>
            <pc:docMk/>
            <pc:sldMk cId="3784189465" sldId="282"/>
            <ac:spMk id="3" creationId="{5B971B7D-0C3F-47A9-81DA-281361FC1596}"/>
          </ac:spMkLst>
        </pc:spChg>
      </pc:sldChg>
      <pc:sldChg chg="add del">
        <pc:chgData name="豊 松永" userId="0f47802c-55e8-44c5-9ad5-0765a8f03ca5" providerId="ADAL" clId="{F332A903-5A8D-4C26-8FE1-D195F56AEF8F}" dt="2024-02-20T00:48:08.882" v="1711" actId="2696"/>
        <pc:sldMkLst>
          <pc:docMk/>
          <pc:sldMk cId="1121758684" sldId="283"/>
        </pc:sldMkLst>
      </pc:sldChg>
      <pc:sldChg chg="addSp delSp add del">
        <pc:chgData name="豊 松永" userId="0f47802c-55e8-44c5-9ad5-0765a8f03ca5" providerId="ADAL" clId="{F332A903-5A8D-4C26-8FE1-D195F56AEF8F}" dt="2024-02-20T04:22:20.824" v="1836" actId="2696"/>
        <pc:sldMkLst>
          <pc:docMk/>
          <pc:sldMk cId="1766943782" sldId="284"/>
        </pc:sldMkLst>
        <pc:spChg chg="add del">
          <ac:chgData name="豊 松永" userId="0f47802c-55e8-44c5-9ad5-0765a8f03ca5" providerId="ADAL" clId="{F332A903-5A8D-4C26-8FE1-D195F56AEF8F}" dt="2024-02-19T05:29:42.399" v="1525" actId="478"/>
          <ac:spMkLst>
            <pc:docMk/>
            <pc:sldMk cId="1766943782" sldId="284"/>
            <ac:spMk id="8" creationId="{D51D3485-0F87-491E-8573-4581E57C21B0}"/>
          </ac:spMkLst>
        </pc:spChg>
      </pc:sldChg>
      <pc:sldChg chg="add del">
        <pc:chgData name="豊 松永" userId="0f47802c-55e8-44c5-9ad5-0765a8f03ca5" providerId="ADAL" clId="{F332A903-5A8D-4C26-8FE1-D195F56AEF8F}" dt="2024-02-20T04:24:59.637" v="1858" actId="2696"/>
        <pc:sldMkLst>
          <pc:docMk/>
          <pc:sldMk cId="2146541123" sldId="285"/>
        </pc:sldMkLst>
      </pc:sldChg>
      <pc:sldChg chg="add del">
        <pc:chgData name="豊 松永" userId="0f47802c-55e8-44c5-9ad5-0765a8f03ca5" providerId="ADAL" clId="{F332A903-5A8D-4C26-8FE1-D195F56AEF8F}" dt="2024-02-20T04:25:11.317" v="1861" actId="2696"/>
        <pc:sldMkLst>
          <pc:docMk/>
          <pc:sldMk cId="2929824453" sldId="286"/>
        </pc:sldMkLst>
      </pc:sldChg>
      <pc:sldChg chg="add">
        <pc:chgData name="豊 松永" userId="0f47802c-55e8-44c5-9ad5-0765a8f03ca5" providerId="ADAL" clId="{F332A903-5A8D-4C26-8FE1-D195F56AEF8F}" dt="2024-02-19T05:30:02.320" v="1531"/>
        <pc:sldMkLst>
          <pc:docMk/>
          <pc:sldMk cId="31187748" sldId="287"/>
        </pc:sldMkLst>
      </pc:sldChg>
      <pc:sldChg chg="add">
        <pc:chgData name="豊 松永" userId="0f47802c-55e8-44c5-9ad5-0765a8f03ca5" providerId="ADAL" clId="{F332A903-5A8D-4C26-8FE1-D195F56AEF8F}" dt="2024-02-19T05:30:09.416" v="1533"/>
        <pc:sldMkLst>
          <pc:docMk/>
          <pc:sldMk cId="1654691811" sldId="288"/>
        </pc:sldMkLst>
      </pc:sldChg>
      <pc:sldChg chg="add">
        <pc:chgData name="豊 松永" userId="0f47802c-55e8-44c5-9ad5-0765a8f03ca5" providerId="ADAL" clId="{F332A903-5A8D-4C26-8FE1-D195F56AEF8F}" dt="2024-02-19T05:30:20.580" v="1535"/>
        <pc:sldMkLst>
          <pc:docMk/>
          <pc:sldMk cId="2446588049" sldId="289"/>
        </pc:sldMkLst>
      </pc:sldChg>
      <pc:sldChg chg="add">
        <pc:chgData name="豊 松永" userId="0f47802c-55e8-44c5-9ad5-0765a8f03ca5" providerId="ADAL" clId="{F332A903-5A8D-4C26-8FE1-D195F56AEF8F}" dt="2024-02-19T05:30:35.014" v="1537"/>
        <pc:sldMkLst>
          <pc:docMk/>
          <pc:sldMk cId="627582444" sldId="290"/>
        </pc:sldMkLst>
      </pc:sldChg>
      <pc:sldChg chg="modSp add del">
        <pc:chgData name="豊 松永" userId="0f47802c-55e8-44c5-9ad5-0765a8f03ca5" providerId="ADAL" clId="{F332A903-5A8D-4C26-8FE1-D195F56AEF8F}" dt="2024-02-20T04:28:52.363" v="1893" actId="207"/>
        <pc:sldMkLst>
          <pc:docMk/>
          <pc:sldMk cId="2247086218" sldId="291"/>
        </pc:sldMkLst>
        <pc:spChg chg="mod">
          <ac:chgData name="豊 松永" userId="0f47802c-55e8-44c5-9ad5-0765a8f03ca5" providerId="ADAL" clId="{F332A903-5A8D-4C26-8FE1-D195F56AEF8F}" dt="2024-02-20T04:28:52.363" v="1893" actId="207"/>
          <ac:spMkLst>
            <pc:docMk/>
            <pc:sldMk cId="2247086218" sldId="291"/>
            <ac:spMk id="8" creationId="{D51D3485-0F87-491E-8573-4581E57C21B0}"/>
          </ac:spMkLst>
        </pc:spChg>
      </pc:sldChg>
      <pc:sldChg chg="modSp add">
        <pc:chgData name="豊 松永" userId="0f47802c-55e8-44c5-9ad5-0765a8f03ca5" providerId="ADAL" clId="{F332A903-5A8D-4C26-8FE1-D195F56AEF8F}" dt="2024-02-20T04:29:13.464" v="1896" actId="207"/>
        <pc:sldMkLst>
          <pc:docMk/>
          <pc:sldMk cId="4273562203" sldId="292"/>
        </pc:sldMkLst>
        <pc:spChg chg="mod">
          <ac:chgData name="豊 松永" userId="0f47802c-55e8-44c5-9ad5-0765a8f03ca5" providerId="ADAL" clId="{F332A903-5A8D-4C26-8FE1-D195F56AEF8F}" dt="2024-02-20T04:29:13.464" v="1896" actId="207"/>
          <ac:spMkLst>
            <pc:docMk/>
            <pc:sldMk cId="4273562203" sldId="292"/>
            <ac:spMk id="8" creationId="{D51D3485-0F87-491E-8573-4581E57C21B0}"/>
          </ac:spMkLst>
        </pc:spChg>
      </pc:sldChg>
      <pc:sldChg chg="modSp add">
        <pc:chgData name="豊 松永" userId="0f47802c-55e8-44c5-9ad5-0765a8f03ca5" providerId="ADAL" clId="{F332A903-5A8D-4C26-8FE1-D195F56AEF8F}" dt="2024-02-20T04:29:30.910" v="1899" actId="207"/>
        <pc:sldMkLst>
          <pc:docMk/>
          <pc:sldMk cId="1221114101" sldId="293"/>
        </pc:sldMkLst>
        <pc:spChg chg="mod">
          <ac:chgData name="豊 松永" userId="0f47802c-55e8-44c5-9ad5-0765a8f03ca5" providerId="ADAL" clId="{F332A903-5A8D-4C26-8FE1-D195F56AEF8F}" dt="2024-02-20T04:29:30.910" v="1899" actId="207"/>
          <ac:spMkLst>
            <pc:docMk/>
            <pc:sldMk cId="1221114101" sldId="293"/>
            <ac:spMk id="8" creationId="{D51D3485-0F87-491E-8573-4581E57C21B0}"/>
          </ac:spMkLst>
        </pc:spChg>
      </pc:sldChg>
      <pc:sldChg chg="add">
        <pc:chgData name="豊 松永" userId="0f47802c-55e8-44c5-9ad5-0765a8f03ca5" providerId="ADAL" clId="{F332A903-5A8D-4C26-8FE1-D195F56AEF8F}" dt="2024-02-19T05:31:03.464" v="1545"/>
        <pc:sldMkLst>
          <pc:docMk/>
          <pc:sldMk cId="4266790111" sldId="294"/>
        </pc:sldMkLst>
      </pc:sldChg>
      <pc:sldChg chg="addSp modSp add">
        <pc:chgData name="豊 松永" userId="0f47802c-55e8-44c5-9ad5-0765a8f03ca5" providerId="ADAL" clId="{F332A903-5A8D-4C26-8FE1-D195F56AEF8F}" dt="2024-02-20T00:52:28.537" v="1725" actId="732"/>
        <pc:sldMkLst>
          <pc:docMk/>
          <pc:sldMk cId="1161981097" sldId="295"/>
        </pc:sldMkLst>
        <pc:spChg chg="add">
          <ac:chgData name="豊 松永" userId="0f47802c-55e8-44c5-9ad5-0765a8f03ca5" providerId="ADAL" clId="{F332A903-5A8D-4C26-8FE1-D195F56AEF8F}" dt="2024-02-20T00:48:05.341" v="1710"/>
          <ac:spMkLst>
            <pc:docMk/>
            <pc:sldMk cId="1161981097" sldId="295"/>
            <ac:spMk id="28" creationId="{4A685682-D865-4978-AD10-3688A96B84A2}"/>
          </ac:spMkLst>
        </pc:spChg>
        <pc:picChg chg="mod modCrop">
          <ac:chgData name="豊 松永" userId="0f47802c-55e8-44c5-9ad5-0765a8f03ca5" providerId="ADAL" clId="{F332A903-5A8D-4C26-8FE1-D195F56AEF8F}" dt="2024-02-20T00:52:28.537" v="1725" actId="732"/>
          <ac:picMkLst>
            <pc:docMk/>
            <pc:sldMk cId="1161981097" sldId="295"/>
            <ac:picMk id="5" creationId="{99501395-3F37-46AC-AD39-1F5D48EF0A45}"/>
          </ac:picMkLst>
        </pc:picChg>
      </pc:sldChg>
      <pc:sldChg chg="addSp add">
        <pc:chgData name="豊 松永" userId="0f47802c-55e8-44c5-9ad5-0765a8f03ca5" providerId="ADAL" clId="{F332A903-5A8D-4C26-8FE1-D195F56AEF8F}" dt="2024-02-20T04:22:17.233" v="1835"/>
        <pc:sldMkLst>
          <pc:docMk/>
          <pc:sldMk cId="1006616691" sldId="296"/>
        </pc:sldMkLst>
        <pc:spChg chg="add">
          <ac:chgData name="豊 松永" userId="0f47802c-55e8-44c5-9ad5-0765a8f03ca5" providerId="ADAL" clId="{F332A903-5A8D-4C26-8FE1-D195F56AEF8F}" dt="2024-02-20T04:22:17.233" v="1835"/>
          <ac:spMkLst>
            <pc:docMk/>
            <pc:sldMk cId="1006616691" sldId="296"/>
            <ac:spMk id="25" creationId="{E86B09EE-3DDB-473E-9456-BE4DD6D27BEA}"/>
          </ac:spMkLst>
        </pc:spChg>
      </pc:sldChg>
      <pc:sldChg chg="addSp add">
        <pc:chgData name="豊 松永" userId="0f47802c-55e8-44c5-9ad5-0765a8f03ca5" providerId="ADAL" clId="{F332A903-5A8D-4C26-8FE1-D195F56AEF8F}" dt="2024-02-20T04:24:56.928" v="1857"/>
        <pc:sldMkLst>
          <pc:docMk/>
          <pc:sldMk cId="455402530" sldId="297"/>
        </pc:sldMkLst>
        <pc:spChg chg="add">
          <ac:chgData name="豊 松永" userId="0f47802c-55e8-44c5-9ad5-0765a8f03ca5" providerId="ADAL" clId="{F332A903-5A8D-4C26-8FE1-D195F56AEF8F}" dt="2024-02-20T04:24:56.928" v="1857"/>
          <ac:spMkLst>
            <pc:docMk/>
            <pc:sldMk cId="455402530" sldId="297"/>
            <ac:spMk id="9" creationId="{4804DA1C-ACF5-484C-B186-8A7C55F8687C}"/>
          </ac:spMkLst>
        </pc:spChg>
      </pc:sldChg>
      <pc:sldChg chg="addSp add">
        <pc:chgData name="豊 松永" userId="0f47802c-55e8-44c5-9ad5-0765a8f03ca5" providerId="ADAL" clId="{F332A903-5A8D-4C26-8FE1-D195F56AEF8F}" dt="2024-02-20T04:25:08.940" v="1860"/>
        <pc:sldMkLst>
          <pc:docMk/>
          <pc:sldMk cId="1175553208" sldId="298"/>
        </pc:sldMkLst>
        <pc:spChg chg="add">
          <ac:chgData name="豊 松永" userId="0f47802c-55e8-44c5-9ad5-0765a8f03ca5" providerId="ADAL" clId="{F332A903-5A8D-4C26-8FE1-D195F56AEF8F}" dt="2024-02-20T04:25:08.940" v="1860"/>
          <ac:spMkLst>
            <pc:docMk/>
            <pc:sldMk cId="1175553208" sldId="298"/>
            <ac:spMk id="8" creationId="{FE118B79-C2C4-442C-960B-4058B23FAA03}"/>
          </ac:spMkLst>
        </pc:spChg>
      </pc:sldChg>
      <pc:sldChg chg="add">
        <pc:chgData name="豊 松永" userId="0f47802c-55e8-44c5-9ad5-0765a8f03ca5" providerId="ADAL" clId="{F332A903-5A8D-4C26-8FE1-D195F56AEF8F}" dt="2024-02-20T04:28:37.913" v="1891"/>
        <pc:sldMkLst>
          <pc:docMk/>
          <pc:sldMk cId="1835539085" sldId="299"/>
        </pc:sldMkLst>
      </pc:sldChg>
      <pc:sldChg chg="add del">
        <pc:chgData name="豊 松永" userId="0f47802c-55e8-44c5-9ad5-0765a8f03ca5" providerId="ADAL" clId="{F332A903-5A8D-4C26-8FE1-D195F56AEF8F}" dt="2024-02-20T04:28:30.985" v="1888"/>
        <pc:sldMkLst>
          <pc:docMk/>
          <pc:sldMk cId="3674703539" sldId="299"/>
        </pc:sldMkLst>
      </pc:sldChg>
      <pc:sldChg chg="add">
        <pc:chgData name="豊 松永" userId="0f47802c-55e8-44c5-9ad5-0765a8f03ca5" providerId="ADAL" clId="{F332A903-5A8D-4C26-8FE1-D195F56AEF8F}" dt="2024-02-20T04:29:04.570" v="1894"/>
        <pc:sldMkLst>
          <pc:docMk/>
          <pc:sldMk cId="4083622891" sldId="300"/>
        </pc:sldMkLst>
      </pc:sldChg>
      <pc:sldChg chg="add">
        <pc:chgData name="豊 松永" userId="0f47802c-55e8-44c5-9ad5-0765a8f03ca5" providerId="ADAL" clId="{F332A903-5A8D-4C26-8FE1-D195F56AEF8F}" dt="2024-02-20T04:29:20.465" v="1897"/>
        <pc:sldMkLst>
          <pc:docMk/>
          <pc:sldMk cId="2678625453" sldId="30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D26C3E-7725-489E-AEA3-2D69F803E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109AC2-C378-4977-9D92-38A96D291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0A7EA2-B26F-4568-97AF-3F03B64A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8EA-73AF-480E-A90E-2BE6186513DF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C7FDC7-50E5-4F55-B2EA-53AFC038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030817-476C-4113-8D83-1EE324A5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D3D9-F0F7-43AB-A0F0-4E2D7CE2F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5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3C02CB-44BB-4B94-9064-F3ECE23A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BEF04D-5B3C-4F29-99B7-CD6C34166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ED098A-32A9-41FE-851B-C1DD2047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8EA-73AF-480E-A90E-2BE6186513DF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151D82-DA02-4FD0-9174-D3B45CFE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9107CE-D4BE-4D5B-AA5E-F6675331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D3D9-F0F7-43AB-A0F0-4E2D7CE2F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88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30C1A4F-9D0D-4BFE-A5B2-59A0864DD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6DAF1F1-9552-4382-BDEB-E3B0775DE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32F40A-6989-441B-BE1A-B500A8EC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8EA-73AF-480E-A90E-2BE6186513DF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C90FE4-C79E-4706-B16C-0B2938F5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CBD540-36DB-4D2C-B735-3565A03F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D3D9-F0F7-43AB-A0F0-4E2D7CE2F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95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D0FD02-628D-4470-9B4E-161C66A6C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D11A16-66C8-4D64-8696-03C81A184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1B99C2-A366-414C-BD2C-203AD93A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8EA-73AF-480E-A90E-2BE6186513DF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69E73B-3B6D-4B78-A2D4-DDA764D3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0A787D-9DD6-4158-AC6A-34B51F25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D3D9-F0F7-43AB-A0F0-4E2D7CE2F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56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75782A-1A7B-492B-A932-3359696D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5A8BE2-6542-46FD-B44A-608A29641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5F9B7D-D809-4DAD-B21C-459FF38E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8EA-73AF-480E-A90E-2BE6186513DF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E45881-066E-4F75-A1C2-D84F3B28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CBC3EC-4546-48EF-B27D-77FFA2EC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D3D9-F0F7-43AB-A0F0-4E2D7CE2F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7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10FEC0-6362-4F4D-9F37-77773DAF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4DA17D-D499-462E-A311-47252F3F4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F1BD53-0EE7-4AC3-9548-72DF4F9D2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28315C-E660-4668-BA1E-308A1984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8EA-73AF-480E-A90E-2BE6186513DF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B4919B-03B1-4D10-9A2B-EB9BD214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99A99A-27FB-4505-85E5-B3FF5D8E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D3D9-F0F7-43AB-A0F0-4E2D7CE2F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726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4B756C-EAF7-4148-839F-66B5A970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B79532-CCC9-4CF1-AE53-1BDB9203C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688A5D6-2184-4082-910F-DC2FF3596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469A32C-7346-4AED-BD25-CDFFC06DBF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246561F-9481-42D3-8973-E0D8C5B81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775E1C3-B8F9-494C-9A48-F0C9F0DA3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8EA-73AF-480E-A90E-2BE6186513DF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9AB06C-7387-4CD9-87CE-D3E23C93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103F6F2-815B-4619-ACF3-D3445814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D3D9-F0F7-43AB-A0F0-4E2D7CE2F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38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428324-4E4E-4A0C-B2D3-691E5F5B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F32A90-A6CB-4CBB-9E3E-69E5A9DE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8EA-73AF-480E-A90E-2BE6186513DF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2B8DC8-3053-433D-9CF3-6D3A9986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958A449-ECAA-4E97-8514-3F2EE4CB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D3D9-F0F7-43AB-A0F0-4E2D7CE2F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08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2DCB152-D5A4-44C1-8D42-1E095485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8EA-73AF-480E-A90E-2BE6186513DF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91D78C2-C90A-4D29-9DE6-560F0D88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A298DB-7BD2-4772-8F3A-756D33DE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D3D9-F0F7-43AB-A0F0-4E2D7CE2F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16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F133BC-097C-4458-A207-980F1859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E9E372-A083-4E06-A4B1-81B7EF0FE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31DC8C-564B-4748-B8BF-7DB2DA085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0691FE-0CD3-42AE-A5AD-FB5077A6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8EA-73AF-480E-A90E-2BE6186513DF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90D919-A459-4A2E-87FF-4E59368F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225C6B-2775-40E5-959F-40A89AFA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D3D9-F0F7-43AB-A0F0-4E2D7CE2F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4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0CA1E6-0DFC-4CBE-9B52-AEC1DE6CF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9CEEAC2-3A6E-4649-A15A-73B4E331C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E908A8-A109-42D8-9632-F5E2BA33A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EAEF62-ACC3-4633-87FA-EB08ED8B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C18EA-73AF-480E-A90E-2BE6186513DF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EF9DD3-16DC-4EFE-BFE5-14F8D4D1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B01A0A-5EEF-4B79-A6E5-7F02A8D9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D3D9-F0F7-43AB-A0F0-4E2D7CE2F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18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C41EFC1-C96F-4465-B143-0BBE0014F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696BFC-FA6F-4A29-BC76-FB8DF8E9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315BF5-F306-4351-95B2-6A841675F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C18EA-73AF-480E-A90E-2BE6186513DF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F11871-1335-461A-A751-D9ED4415C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A71D95-39D4-49DB-BE62-F46488817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D3D9-F0F7-43AB-A0F0-4E2D7CE2FF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02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4A3CA-7E2B-4EEC-9401-359D3E46B4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５年社会</a:t>
            </a:r>
            <a:br>
              <a:rPr kumimoji="1" lang="en-US" altLang="ja-JP" dirty="0"/>
            </a:br>
            <a:r>
              <a:rPr kumimoji="1" lang="ja-JP" altLang="en-US" dirty="0"/>
              <a:t>「世界の中の国土」</a:t>
            </a:r>
          </a:p>
        </p:txBody>
      </p:sp>
    </p:spTree>
    <p:extLst>
      <p:ext uri="{BB962C8B-B14F-4D97-AF65-F5344CB8AC3E}">
        <p14:creationId xmlns:p14="http://schemas.microsoft.com/office/powerpoint/2010/main" val="3784189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大陸名を答えましょう。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72F931C-EDBA-4042-B29E-8A61CEDF8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5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大陸名を答えましょう。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rgbClr val="FF0000"/>
                </a:solidFill>
              </a:rPr>
              <a:t>アフリカ大陸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72F931C-EDBA-4042-B29E-8A61CEDF8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大陸名を答えましょう。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095A0A0-CC1E-4F56-A296-DE1E9EE68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0A046D5-77B3-4BA6-86DA-6AFC9C1D38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76538" r="12041" b="14810"/>
          <a:stretch/>
        </p:blipFill>
        <p:spPr>
          <a:xfrm>
            <a:off x="8299938" y="5249008"/>
            <a:ext cx="399331" cy="5933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D0BA11C-42E3-482C-9920-787F4B2F3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76538" r="11617" b="19940"/>
          <a:stretch/>
        </p:blipFill>
        <p:spPr>
          <a:xfrm>
            <a:off x="8299937" y="5249007"/>
            <a:ext cx="428427" cy="2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42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大陸名を答えましょう。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rgbClr val="FF0000"/>
                </a:solidFill>
              </a:rPr>
              <a:t>南極大陸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095A0A0-CC1E-4F56-A296-DE1E9EE68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9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①の</a:t>
            </a:r>
            <a:r>
              <a:rPr kumimoji="1" lang="ja-JP" altLang="en-US" sz="4400" dirty="0"/>
              <a:t>海洋名を答えましょう。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03A6FA-FB3C-424D-B19B-7307122ED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024326-2248-4EEC-9E6B-6F066251E518}"/>
              </a:ext>
            </a:extLst>
          </p:cNvPr>
          <p:cNvSpPr txBox="1"/>
          <p:nvPr/>
        </p:nvSpPr>
        <p:spPr>
          <a:xfrm>
            <a:off x="6737002" y="2637830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①　）洋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FD0A11-56E9-4EA3-826C-5F0DAE2D2E2B}"/>
              </a:ext>
            </a:extLst>
          </p:cNvPr>
          <p:cNvSpPr txBox="1"/>
          <p:nvPr/>
        </p:nvSpPr>
        <p:spPr>
          <a:xfrm>
            <a:off x="4586585" y="3675020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②　）洋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F6B6A35-904E-4CD8-AA09-28069B062F46}"/>
              </a:ext>
            </a:extLst>
          </p:cNvPr>
          <p:cNvSpPr txBox="1"/>
          <p:nvPr/>
        </p:nvSpPr>
        <p:spPr>
          <a:xfrm>
            <a:off x="2560588" y="2657744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③　）洋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CD801FC-C272-48BF-9032-D712BA14F058}"/>
              </a:ext>
            </a:extLst>
          </p:cNvPr>
          <p:cNvSpPr txBox="1"/>
          <p:nvPr/>
        </p:nvSpPr>
        <p:spPr>
          <a:xfrm>
            <a:off x="9294167" y="2371694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③　）洋</a:t>
            </a:r>
          </a:p>
        </p:txBody>
      </p:sp>
    </p:spTree>
    <p:extLst>
      <p:ext uri="{BB962C8B-B14F-4D97-AF65-F5344CB8AC3E}">
        <p14:creationId xmlns:p14="http://schemas.microsoft.com/office/powerpoint/2010/main" val="1572219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①の</a:t>
            </a:r>
            <a:r>
              <a:rPr kumimoji="1" lang="ja-JP" altLang="en-US" sz="4400" dirty="0"/>
              <a:t>海洋名を答えましょう。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solidFill>
                  <a:srgbClr val="FF0000"/>
                </a:solidFill>
              </a:rPr>
              <a:t>【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①</a:t>
            </a:r>
            <a:r>
              <a:rPr kumimoji="1" lang="en-US" altLang="ja-JP" sz="6000" b="1" dirty="0">
                <a:solidFill>
                  <a:srgbClr val="FF0000"/>
                </a:solidFill>
              </a:rPr>
              <a:t>】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（　太平　）洋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03A6FA-FB3C-424D-B19B-7307122ED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024326-2248-4EEC-9E6B-6F066251E518}"/>
              </a:ext>
            </a:extLst>
          </p:cNvPr>
          <p:cNvSpPr txBox="1"/>
          <p:nvPr/>
        </p:nvSpPr>
        <p:spPr>
          <a:xfrm>
            <a:off x="6737002" y="2637830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①　）洋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FD0A11-56E9-4EA3-826C-5F0DAE2D2E2B}"/>
              </a:ext>
            </a:extLst>
          </p:cNvPr>
          <p:cNvSpPr txBox="1"/>
          <p:nvPr/>
        </p:nvSpPr>
        <p:spPr>
          <a:xfrm>
            <a:off x="4586585" y="3675020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②　）洋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F6B6A35-904E-4CD8-AA09-28069B062F46}"/>
              </a:ext>
            </a:extLst>
          </p:cNvPr>
          <p:cNvSpPr txBox="1"/>
          <p:nvPr/>
        </p:nvSpPr>
        <p:spPr>
          <a:xfrm>
            <a:off x="2560588" y="2657744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③　）洋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CD801FC-C272-48BF-9032-D712BA14F058}"/>
              </a:ext>
            </a:extLst>
          </p:cNvPr>
          <p:cNvSpPr txBox="1"/>
          <p:nvPr/>
        </p:nvSpPr>
        <p:spPr>
          <a:xfrm>
            <a:off x="9294167" y="2371694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③　）洋</a:t>
            </a:r>
          </a:p>
        </p:txBody>
      </p:sp>
    </p:spTree>
    <p:extLst>
      <p:ext uri="{BB962C8B-B14F-4D97-AF65-F5344CB8AC3E}">
        <p14:creationId xmlns:p14="http://schemas.microsoft.com/office/powerpoint/2010/main" val="244658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②の</a:t>
            </a:r>
            <a:r>
              <a:rPr kumimoji="1" lang="ja-JP" altLang="en-US" sz="4400" dirty="0"/>
              <a:t>海洋名を答えましょう。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solidFill>
                  <a:srgbClr val="FF0000"/>
                </a:solidFill>
              </a:rPr>
              <a:t>【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②</a:t>
            </a:r>
            <a:r>
              <a:rPr kumimoji="1" lang="en-US" altLang="ja-JP" sz="6000" b="1" dirty="0">
                <a:solidFill>
                  <a:srgbClr val="FF0000"/>
                </a:solidFill>
              </a:rPr>
              <a:t>】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（　インド　）洋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03A6FA-FB3C-424D-B19B-7307122ED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024326-2248-4EEC-9E6B-6F066251E518}"/>
              </a:ext>
            </a:extLst>
          </p:cNvPr>
          <p:cNvSpPr txBox="1"/>
          <p:nvPr/>
        </p:nvSpPr>
        <p:spPr>
          <a:xfrm>
            <a:off x="6737002" y="2637830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①　）洋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FD0A11-56E9-4EA3-826C-5F0DAE2D2E2B}"/>
              </a:ext>
            </a:extLst>
          </p:cNvPr>
          <p:cNvSpPr txBox="1"/>
          <p:nvPr/>
        </p:nvSpPr>
        <p:spPr>
          <a:xfrm>
            <a:off x="4586585" y="3675020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②　）洋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F6B6A35-904E-4CD8-AA09-28069B062F46}"/>
              </a:ext>
            </a:extLst>
          </p:cNvPr>
          <p:cNvSpPr txBox="1"/>
          <p:nvPr/>
        </p:nvSpPr>
        <p:spPr>
          <a:xfrm>
            <a:off x="2560588" y="2657744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③　）洋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CD801FC-C272-48BF-9032-D712BA14F058}"/>
              </a:ext>
            </a:extLst>
          </p:cNvPr>
          <p:cNvSpPr txBox="1"/>
          <p:nvPr/>
        </p:nvSpPr>
        <p:spPr>
          <a:xfrm>
            <a:off x="9294167" y="2371694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③　）洋</a:t>
            </a:r>
          </a:p>
        </p:txBody>
      </p:sp>
    </p:spTree>
    <p:extLst>
      <p:ext uri="{BB962C8B-B14F-4D97-AF65-F5344CB8AC3E}">
        <p14:creationId xmlns:p14="http://schemas.microsoft.com/office/powerpoint/2010/main" val="160299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③の</a:t>
            </a:r>
            <a:r>
              <a:rPr kumimoji="1" lang="ja-JP" altLang="en-US" sz="4400" dirty="0"/>
              <a:t>海洋名を答えましょう。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solidFill>
                  <a:srgbClr val="FF0000"/>
                </a:solidFill>
              </a:rPr>
              <a:t>【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③</a:t>
            </a:r>
            <a:r>
              <a:rPr kumimoji="1" lang="en-US" altLang="ja-JP" sz="6000" b="1" dirty="0">
                <a:solidFill>
                  <a:srgbClr val="FF0000"/>
                </a:solidFill>
              </a:rPr>
              <a:t>】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（　大西　）洋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03A6FA-FB3C-424D-B19B-7307122ED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024326-2248-4EEC-9E6B-6F066251E518}"/>
              </a:ext>
            </a:extLst>
          </p:cNvPr>
          <p:cNvSpPr txBox="1"/>
          <p:nvPr/>
        </p:nvSpPr>
        <p:spPr>
          <a:xfrm>
            <a:off x="6737002" y="2637830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①　）洋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2FD0A11-56E9-4EA3-826C-5F0DAE2D2E2B}"/>
              </a:ext>
            </a:extLst>
          </p:cNvPr>
          <p:cNvSpPr txBox="1"/>
          <p:nvPr/>
        </p:nvSpPr>
        <p:spPr>
          <a:xfrm>
            <a:off x="4586585" y="3675020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②　）洋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F6B6A35-904E-4CD8-AA09-28069B062F46}"/>
              </a:ext>
            </a:extLst>
          </p:cNvPr>
          <p:cNvSpPr txBox="1"/>
          <p:nvPr/>
        </p:nvSpPr>
        <p:spPr>
          <a:xfrm>
            <a:off x="2560588" y="2657744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③　）洋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CD801FC-C272-48BF-9032-D712BA14F058}"/>
              </a:ext>
            </a:extLst>
          </p:cNvPr>
          <p:cNvSpPr txBox="1"/>
          <p:nvPr/>
        </p:nvSpPr>
        <p:spPr>
          <a:xfrm>
            <a:off x="9294167" y="2371694"/>
            <a:ext cx="461665" cy="158234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（　③　）洋</a:t>
            </a:r>
          </a:p>
        </p:txBody>
      </p:sp>
    </p:spTree>
    <p:extLst>
      <p:ext uri="{BB962C8B-B14F-4D97-AF65-F5344CB8AC3E}">
        <p14:creationId xmlns:p14="http://schemas.microsoft.com/office/powerpoint/2010/main" val="296318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00984E-CB98-4429-BB72-E5D35C69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8845" r="3597" b="5769"/>
          <a:stretch/>
        </p:blipFill>
        <p:spPr>
          <a:xfrm>
            <a:off x="3871545" y="0"/>
            <a:ext cx="4448909" cy="58556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日本の東西南北のはし</a:t>
            </a:r>
            <a:r>
              <a:rPr kumimoji="1" lang="ja-JP" altLang="en-US" sz="4400" dirty="0"/>
              <a:t>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293469" y="5011340"/>
            <a:ext cx="289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p.12-13』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</a:t>
            </a:r>
            <a:r>
              <a:rPr lang="en-US" altLang="ja-JP" sz="1200" dirty="0"/>
              <a:t>(https://www.freemap.jp/ )』</a:t>
            </a:r>
            <a:r>
              <a:rPr lang="ja-JP" altLang="en-US" sz="1200" dirty="0"/>
              <a:t>の地図を使って作成しています。</a:t>
            </a:r>
            <a:endParaRPr kumimoji="1" lang="ja-JP" altLang="en-US" sz="1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3088D5-D46C-450E-9BD0-F11E22CE4A7A}"/>
              </a:ext>
            </a:extLst>
          </p:cNvPr>
          <p:cNvSpPr txBox="1"/>
          <p:nvPr/>
        </p:nvSpPr>
        <p:spPr>
          <a:xfrm>
            <a:off x="7121770" y="857365"/>
            <a:ext cx="624253" cy="6021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A0076EA-FD3B-41CA-AE45-93F570713596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</a:rPr>
              <a:t>【</a:t>
            </a:r>
            <a:r>
              <a:rPr lang="ja-JP" altLang="en-US" sz="4400" b="1" dirty="0">
                <a:solidFill>
                  <a:srgbClr val="FF0000"/>
                </a:solidFill>
              </a:rPr>
              <a:t>北のはし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】</a:t>
            </a:r>
            <a:r>
              <a:rPr kumimoji="1" lang="ja-JP" altLang="en-US" sz="6000" b="1" dirty="0">
                <a:solidFill>
                  <a:schemeClr val="bg1"/>
                </a:solidFill>
              </a:rPr>
              <a:t>択捉島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（えとろふとう）</a:t>
            </a:r>
            <a:endParaRPr kumimoji="1" lang="ja-JP" alt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23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00984E-CB98-4429-BB72-E5D35C69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8845" r="3597" b="5769"/>
          <a:stretch/>
        </p:blipFill>
        <p:spPr>
          <a:xfrm>
            <a:off x="3871545" y="0"/>
            <a:ext cx="4448909" cy="58556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日本の東西南北のはし</a:t>
            </a:r>
            <a:r>
              <a:rPr kumimoji="1" lang="ja-JP" altLang="en-US" sz="4400" dirty="0"/>
              <a:t>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293469" y="5011340"/>
            <a:ext cx="289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p.12-13』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</a:t>
            </a:r>
            <a:r>
              <a:rPr lang="en-US" altLang="ja-JP" sz="1200" dirty="0"/>
              <a:t>(https://www.freemap.jp/ )』</a:t>
            </a:r>
            <a:r>
              <a:rPr lang="ja-JP" altLang="en-US" sz="1200" dirty="0"/>
              <a:t>の地図を使って作成しています。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</a:rPr>
              <a:t>【</a:t>
            </a:r>
            <a:r>
              <a:rPr lang="ja-JP" altLang="en-US" sz="4400" b="1" dirty="0">
                <a:solidFill>
                  <a:srgbClr val="FF0000"/>
                </a:solidFill>
              </a:rPr>
              <a:t>北のはし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】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択捉島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（えとろふとう）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3088D5-D46C-450E-9BD0-F11E22CE4A7A}"/>
              </a:ext>
            </a:extLst>
          </p:cNvPr>
          <p:cNvSpPr txBox="1"/>
          <p:nvPr/>
        </p:nvSpPr>
        <p:spPr>
          <a:xfrm>
            <a:off x="7121770" y="857365"/>
            <a:ext cx="624253" cy="6021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758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9501395-3F37-46AC-AD39-1F5D48EF0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大陸名を答えましょう。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9E2BA25-2982-4BE8-B3E1-384FB414EA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9" t="53590" r="45299" b="25000"/>
          <a:stretch/>
        </p:blipFill>
        <p:spPr>
          <a:xfrm>
            <a:off x="5398476" y="3675185"/>
            <a:ext cx="1019909" cy="146831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BAD74B3-85D9-4286-8F03-0442254C13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7" t="37693" r="50000" b="57692"/>
          <a:stretch/>
        </p:blipFill>
        <p:spPr>
          <a:xfrm>
            <a:off x="5996354" y="2584938"/>
            <a:ext cx="99646" cy="31652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F755BCB-E4B9-491D-869F-9D76953EAE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6" t="20643" r="45299" b="73588"/>
          <a:stretch/>
        </p:blipFill>
        <p:spPr>
          <a:xfrm>
            <a:off x="5802923" y="1415562"/>
            <a:ext cx="615461" cy="39565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DB2C85E-3AC3-4F7F-8410-9F6D5609E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9" t="26947" r="40277" b="71387"/>
          <a:stretch/>
        </p:blipFill>
        <p:spPr>
          <a:xfrm>
            <a:off x="6624638" y="1847850"/>
            <a:ext cx="138112" cy="11429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3579378-10C8-4CC9-B80D-058FCC551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2" t="17780" r="60171" b="78748"/>
          <a:stretch/>
        </p:blipFill>
        <p:spPr>
          <a:xfrm>
            <a:off x="5048251" y="1219200"/>
            <a:ext cx="350225" cy="2381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32F772C-460C-4B26-80AA-0E016B0CB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t="14933" r="68036" b="73589"/>
          <a:stretch/>
        </p:blipFill>
        <p:spPr>
          <a:xfrm>
            <a:off x="4295959" y="1023937"/>
            <a:ext cx="563120" cy="78727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045C41D-A2C7-43A1-89BC-C1CDFAD86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4" t="24498" r="73152" b="70952"/>
          <a:stretch/>
        </p:blipFill>
        <p:spPr>
          <a:xfrm>
            <a:off x="4194545" y="1679944"/>
            <a:ext cx="313660" cy="31214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26590C0-E1D9-419C-87AC-80A7B8865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24499" r="75754" b="69918"/>
          <a:stretch/>
        </p:blipFill>
        <p:spPr>
          <a:xfrm>
            <a:off x="4269922" y="1682666"/>
            <a:ext cx="59872" cy="38304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52585BD-B97C-4F35-937A-7F83F807FB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t="36148" r="83928" b="62781"/>
          <a:stretch/>
        </p:blipFill>
        <p:spPr>
          <a:xfrm>
            <a:off x="3725636" y="2479220"/>
            <a:ext cx="45719" cy="7347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78A917B-812E-4E2A-8C69-3B60DB9113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t="35814" r="83230" b="63432"/>
          <a:stretch/>
        </p:blipFill>
        <p:spPr>
          <a:xfrm>
            <a:off x="3771355" y="2452007"/>
            <a:ext cx="45719" cy="5170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1085351-94B0-4675-9548-C92C710E7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6" t="42616" r="86507" b="55599"/>
          <a:stretch/>
        </p:blipFill>
        <p:spPr>
          <a:xfrm>
            <a:off x="3548743" y="2922814"/>
            <a:ext cx="45719" cy="12246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C4ACF41-1D7F-4263-860A-20ACBBBD8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t="37221" r="85809" b="61946"/>
          <a:stretch/>
        </p:blipFill>
        <p:spPr>
          <a:xfrm>
            <a:off x="3594462" y="2552698"/>
            <a:ext cx="45719" cy="5715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BD271D7-CB4B-4ED2-9EE1-546C95CBB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1" t="24582" r="58842" b="74752"/>
          <a:stretch/>
        </p:blipFill>
        <p:spPr>
          <a:xfrm>
            <a:off x="5443610" y="1685110"/>
            <a:ext cx="45719" cy="4571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D877E9C-0BBA-415B-B998-D48FA2D2E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5" t="21253" r="63094" b="76783"/>
          <a:stretch/>
        </p:blipFill>
        <p:spPr>
          <a:xfrm>
            <a:off x="5124450" y="1457325"/>
            <a:ext cx="73478" cy="13471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9E1D902-3DA4-48A1-91AD-307D23968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0" t="28422" r="44283" b="70911"/>
          <a:stretch/>
        </p:blipFill>
        <p:spPr>
          <a:xfrm>
            <a:off x="6442319" y="1946366"/>
            <a:ext cx="45719" cy="4571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6A17916-C2EC-41F0-9C0D-503FED4C72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44399" r="85039" b="54332"/>
          <a:stretch/>
        </p:blipFill>
        <p:spPr>
          <a:xfrm>
            <a:off x="3620499" y="3045278"/>
            <a:ext cx="72480" cy="8708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3078CCB-0377-431A-99D8-AFD9436B0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t="45002" r="81992" b="54332"/>
          <a:stretch/>
        </p:blipFill>
        <p:spPr>
          <a:xfrm>
            <a:off x="3829579" y="3086644"/>
            <a:ext cx="7248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57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00984E-CB98-4429-BB72-E5D35C69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8845" r="3597" b="5769"/>
          <a:stretch/>
        </p:blipFill>
        <p:spPr>
          <a:xfrm>
            <a:off x="3871545" y="0"/>
            <a:ext cx="4448909" cy="58556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日本の東西南北のはし</a:t>
            </a:r>
            <a:r>
              <a:rPr kumimoji="1" lang="ja-JP" altLang="en-US" sz="4400" dirty="0"/>
              <a:t>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293469" y="5011340"/>
            <a:ext cx="289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p.12-13』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</a:t>
            </a:r>
            <a:r>
              <a:rPr lang="en-US" altLang="ja-JP" sz="1200" dirty="0"/>
              <a:t>(https://www.freemap.jp/ )』</a:t>
            </a:r>
            <a:r>
              <a:rPr lang="ja-JP" altLang="en-US" sz="1200" dirty="0"/>
              <a:t>の地図を使って作成しています。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</a:rPr>
              <a:t>【</a:t>
            </a:r>
            <a:r>
              <a:rPr lang="ja-JP" altLang="en-US" sz="4400" b="1" dirty="0">
                <a:solidFill>
                  <a:srgbClr val="FF0000"/>
                </a:solidFill>
              </a:rPr>
              <a:t>東のはし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】</a:t>
            </a:r>
            <a:r>
              <a:rPr lang="ja-JP" altLang="en-US" sz="6000" b="1" dirty="0">
                <a:solidFill>
                  <a:schemeClr val="bg1"/>
                </a:solidFill>
              </a:rPr>
              <a:t>南鳥島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（みなみとりしま）</a:t>
            </a:r>
            <a:endParaRPr kumimoji="1" lang="ja-JP" altLang="en-US" sz="60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480B70-5B11-43B4-9193-A7631B3A2E94}"/>
              </a:ext>
            </a:extLst>
          </p:cNvPr>
          <p:cNvSpPr txBox="1"/>
          <p:nvPr/>
        </p:nvSpPr>
        <p:spPr>
          <a:xfrm>
            <a:off x="8021513" y="4242406"/>
            <a:ext cx="334109" cy="3295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47086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00984E-CB98-4429-BB72-E5D35C69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8845" r="3597" b="5769"/>
          <a:stretch/>
        </p:blipFill>
        <p:spPr>
          <a:xfrm>
            <a:off x="3871545" y="0"/>
            <a:ext cx="4448909" cy="58556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日本の東西南北のはし</a:t>
            </a:r>
            <a:r>
              <a:rPr kumimoji="1" lang="ja-JP" altLang="en-US" sz="4400" dirty="0"/>
              <a:t>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293469" y="5011340"/>
            <a:ext cx="289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p.12-13』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</a:t>
            </a:r>
            <a:r>
              <a:rPr lang="en-US" altLang="ja-JP" sz="1200" dirty="0"/>
              <a:t>(https://www.freemap.jp/ )』</a:t>
            </a:r>
            <a:r>
              <a:rPr lang="ja-JP" altLang="en-US" sz="1200" dirty="0"/>
              <a:t>の地図を使って作成しています。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</a:rPr>
              <a:t>【</a:t>
            </a:r>
            <a:r>
              <a:rPr lang="ja-JP" altLang="en-US" sz="4400" b="1" dirty="0">
                <a:solidFill>
                  <a:srgbClr val="FF0000"/>
                </a:solidFill>
              </a:rPr>
              <a:t>東のはし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】</a:t>
            </a:r>
            <a:r>
              <a:rPr lang="ja-JP" altLang="en-US" sz="6000" b="1" dirty="0">
                <a:solidFill>
                  <a:srgbClr val="FF0000"/>
                </a:solidFill>
              </a:rPr>
              <a:t>南鳥島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（みなみとりしま）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480B70-5B11-43B4-9193-A7631B3A2E94}"/>
              </a:ext>
            </a:extLst>
          </p:cNvPr>
          <p:cNvSpPr txBox="1"/>
          <p:nvPr/>
        </p:nvSpPr>
        <p:spPr>
          <a:xfrm>
            <a:off x="8021513" y="4242406"/>
            <a:ext cx="334109" cy="3295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35539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00984E-CB98-4429-BB72-E5D35C69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8845" r="3597" b="5769"/>
          <a:stretch/>
        </p:blipFill>
        <p:spPr>
          <a:xfrm>
            <a:off x="3871545" y="0"/>
            <a:ext cx="4448909" cy="58556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日本の東西南北のはし</a:t>
            </a:r>
            <a:r>
              <a:rPr kumimoji="1" lang="ja-JP" altLang="en-US" sz="4400" dirty="0"/>
              <a:t>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293469" y="5011340"/>
            <a:ext cx="289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p.12-13』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</a:t>
            </a:r>
            <a:r>
              <a:rPr lang="en-US" altLang="ja-JP" sz="1200" dirty="0"/>
              <a:t>(https://www.freemap.jp/ )』</a:t>
            </a:r>
            <a:r>
              <a:rPr lang="ja-JP" altLang="en-US" sz="1200" dirty="0"/>
              <a:t>の地図を使って作成しています。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</a:rPr>
              <a:t>【</a:t>
            </a:r>
            <a:r>
              <a:rPr lang="ja-JP" altLang="en-US" sz="4400" b="1" dirty="0">
                <a:solidFill>
                  <a:srgbClr val="FF0000"/>
                </a:solidFill>
              </a:rPr>
              <a:t>南のはし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】</a:t>
            </a:r>
            <a:r>
              <a:rPr lang="ja-JP" altLang="en-US" sz="6000" b="1" dirty="0">
                <a:solidFill>
                  <a:schemeClr val="bg1"/>
                </a:solidFill>
              </a:rPr>
              <a:t>沖ノ鳥島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（おきのとりしま）</a:t>
            </a:r>
            <a:endParaRPr kumimoji="1" lang="ja-JP" altLang="en-US" sz="60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CBCC61-A6BD-406E-8650-8E2CC671CBEE}"/>
              </a:ext>
            </a:extLst>
          </p:cNvPr>
          <p:cNvSpPr txBox="1"/>
          <p:nvPr/>
        </p:nvSpPr>
        <p:spPr>
          <a:xfrm>
            <a:off x="5735514" y="4813639"/>
            <a:ext cx="334109" cy="3295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73562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00984E-CB98-4429-BB72-E5D35C69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8845" r="3597" b="5769"/>
          <a:stretch/>
        </p:blipFill>
        <p:spPr>
          <a:xfrm>
            <a:off x="3871545" y="0"/>
            <a:ext cx="4448909" cy="58556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日本の東西南北のはし</a:t>
            </a:r>
            <a:r>
              <a:rPr kumimoji="1" lang="ja-JP" altLang="en-US" sz="4400" dirty="0"/>
              <a:t>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293469" y="5011340"/>
            <a:ext cx="289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p.12-13』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</a:t>
            </a:r>
            <a:r>
              <a:rPr lang="en-US" altLang="ja-JP" sz="1200" dirty="0"/>
              <a:t>(https://www.freemap.jp/ )』</a:t>
            </a:r>
            <a:r>
              <a:rPr lang="ja-JP" altLang="en-US" sz="1200" dirty="0"/>
              <a:t>の地図を使って作成しています。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</a:rPr>
              <a:t>【</a:t>
            </a:r>
            <a:r>
              <a:rPr lang="ja-JP" altLang="en-US" sz="4400" b="1" dirty="0">
                <a:solidFill>
                  <a:srgbClr val="FF0000"/>
                </a:solidFill>
              </a:rPr>
              <a:t>南のはし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】</a:t>
            </a:r>
            <a:r>
              <a:rPr lang="ja-JP" altLang="en-US" sz="6000" b="1" dirty="0">
                <a:solidFill>
                  <a:srgbClr val="FF0000"/>
                </a:solidFill>
              </a:rPr>
              <a:t>沖ノ鳥島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（おきのとりしま）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CBCC61-A6BD-406E-8650-8E2CC671CBEE}"/>
              </a:ext>
            </a:extLst>
          </p:cNvPr>
          <p:cNvSpPr txBox="1"/>
          <p:nvPr/>
        </p:nvSpPr>
        <p:spPr>
          <a:xfrm>
            <a:off x="5735514" y="4813639"/>
            <a:ext cx="334109" cy="3295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362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00984E-CB98-4429-BB72-E5D35C69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8845" r="3597" b="5769"/>
          <a:stretch/>
        </p:blipFill>
        <p:spPr>
          <a:xfrm>
            <a:off x="3871545" y="0"/>
            <a:ext cx="4448909" cy="58556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日本の東西南北のはし</a:t>
            </a:r>
            <a:r>
              <a:rPr kumimoji="1" lang="ja-JP" altLang="en-US" sz="4400" dirty="0"/>
              <a:t>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293469" y="5011340"/>
            <a:ext cx="289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p.12-13』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</a:t>
            </a:r>
            <a:r>
              <a:rPr lang="en-US" altLang="ja-JP" sz="1200" dirty="0"/>
              <a:t>(https://www.freemap.jp/ )』</a:t>
            </a:r>
            <a:r>
              <a:rPr lang="ja-JP" altLang="en-US" sz="1200" dirty="0"/>
              <a:t>の地図を使って作成しています。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</a:rPr>
              <a:t>【</a:t>
            </a:r>
            <a:r>
              <a:rPr lang="ja-JP" altLang="en-US" sz="4400" b="1" dirty="0">
                <a:solidFill>
                  <a:srgbClr val="FF0000"/>
                </a:solidFill>
              </a:rPr>
              <a:t>西のはし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】</a:t>
            </a:r>
            <a:r>
              <a:rPr lang="ja-JP" altLang="en-US" sz="6000" b="1" dirty="0">
                <a:solidFill>
                  <a:schemeClr val="bg1"/>
                </a:solidFill>
              </a:rPr>
              <a:t>与那国島</a:t>
            </a:r>
            <a:r>
              <a:rPr kumimoji="1" lang="ja-JP" altLang="en-US" sz="4000" b="1" dirty="0">
                <a:solidFill>
                  <a:schemeClr val="bg1"/>
                </a:solidFill>
              </a:rPr>
              <a:t>（よなぐにじま）</a:t>
            </a:r>
            <a:endParaRPr kumimoji="1" lang="ja-JP" alt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3088D5-D46C-450E-9BD0-F11E22CE4A7A}"/>
              </a:ext>
            </a:extLst>
          </p:cNvPr>
          <p:cNvSpPr txBox="1"/>
          <p:nvPr/>
        </p:nvSpPr>
        <p:spPr>
          <a:xfrm>
            <a:off x="4018083" y="4242405"/>
            <a:ext cx="334109" cy="3295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21114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00984E-CB98-4429-BB72-E5D35C69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8845" r="3597" b="5769"/>
          <a:stretch/>
        </p:blipFill>
        <p:spPr>
          <a:xfrm>
            <a:off x="3871545" y="0"/>
            <a:ext cx="4448909" cy="585567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日本の東西南北のはし</a:t>
            </a:r>
            <a:r>
              <a:rPr kumimoji="1" lang="ja-JP" altLang="en-US" sz="4400" dirty="0"/>
              <a:t>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293469" y="5011340"/>
            <a:ext cx="289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p.12-13』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</a:t>
            </a:r>
            <a:r>
              <a:rPr lang="en-US" altLang="ja-JP" sz="1200" dirty="0"/>
              <a:t>(https://www.freemap.jp/ )』</a:t>
            </a:r>
            <a:r>
              <a:rPr lang="ja-JP" altLang="en-US" sz="1200" dirty="0"/>
              <a:t>の地図を使って作成しています。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</a:rPr>
              <a:t>【</a:t>
            </a:r>
            <a:r>
              <a:rPr lang="ja-JP" altLang="en-US" sz="4400" b="1" dirty="0">
                <a:solidFill>
                  <a:srgbClr val="FF0000"/>
                </a:solidFill>
              </a:rPr>
              <a:t>西のはし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】</a:t>
            </a:r>
            <a:r>
              <a:rPr lang="ja-JP" altLang="en-US" sz="6000" b="1" dirty="0">
                <a:solidFill>
                  <a:srgbClr val="FF0000"/>
                </a:solidFill>
              </a:rPr>
              <a:t>与那国島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（よなぐにじま）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3088D5-D46C-450E-9BD0-F11E22CE4A7A}"/>
              </a:ext>
            </a:extLst>
          </p:cNvPr>
          <p:cNvSpPr txBox="1"/>
          <p:nvPr/>
        </p:nvSpPr>
        <p:spPr>
          <a:xfrm>
            <a:off x="4018083" y="4242405"/>
            <a:ext cx="334109" cy="3295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8625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00984E-CB98-4429-BB72-E5D35C69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8" r="-3778"/>
          <a:stretch/>
        </p:blipFill>
        <p:spPr>
          <a:xfrm>
            <a:off x="3449514" y="769441"/>
            <a:ext cx="4621824" cy="60832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日本の周りの海の名前</a:t>
            </a:r>
            <a:r>
              <a:rPr kumimoji="1" lang="ja-JP" altLang="en-US" sz="4400" dirty="0"/>
              <a:t>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293469" y="5011340"/>
            <a:ext cx="289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p.12-13』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</a:t>
            </a:r>
            <a:r>
              <a:rPr lang="en-US" altLang="ja-JP" sz="1200" dirty="0"/>
              <a:t>(https://www.freemap.jp/ )』</a:t>
            </a:r>
            <a:r>
              <a:rPr lang="ja-JP" altLang="en-US" sz="1200" dirty="0"/>
              <a:t>の地図を使って作成しています。</a:t>
            </a:r>
            <a:endParaRPr kumimoji="1" lang="ja-JP" altLang="en-US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6ED7B8-5BCB-433B-ABD7-3F4A0B0C61F1}"/>
              </a:ext>
            </a:extLst>
          </p:cNvPr>
          <p:cNvSpPr txBox="1"/>
          <p:nvPr/>
        </p:nvSpPr>
        <p:spPr>
          <a:xfrm>
            <a:off x="6694584" y="3322555"/>
            <a:ext cx="400110" cy="127655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①　）洋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5D23A1-951D-4C9E-9FD8-C92EE3105E55}"/>
              </a:ext>
            </a:extLst>
          </p:cNvPr>
          <p:cNvSpPr txBox="1"/>
          <p:nvPr/>
        </p:nvSpPr>
        <p:spPr>
          <a:xfrm>
            <a:off x="6694584" y="950231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②　）海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D269A0-C042-47CA-A58C-AE43687E3C44}"/>
              </a:ext>
            </a:extLst>
          </p:cNvPr>
          <p:cNvSpPr txBox="1"/>
          <p:nvPr/>
        </p:nvSpPr>
        <p:spPr>
          <a:xfrm>
            <a:off x="5192626" y="2490814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③　）海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2C4026-E7FC-4497-872A-0E74D27C37F7}"/>
              </a:ext>
            </a:extLst>
          </p:cNvPr>
          <p:cNvSpPr txBox="1"/>
          <p:nvPr/>
        </p:nvSpPr>
        <p:spPr>
          <a:xfrm>
            <a:off x="4078934" y="3824754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④　）海</a:t>
            </a:r>
          </a:p>
        </p:txBody>
      </p:sp>
    </p:spTree>
    <p:extLst>
      <p:ext uri="{BB962C8B-B14F-4D97-AF65-F5344CB8AC3E}">
        <p14:creationId xmlns:p14="http://schemas.microsoft.com/office/powerpoint/2010/main" val="32036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00984E-CB98-4429-BB72-E5D35C69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8" r="-3778"/>
          <a:stretch/>
        </p:blipFill>
        <p:spPr>
          <a:xfrm>
            <a:off x="3449514" y="769441"/>
            <a:ext cx="4621824" cy="60832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日本の周りの海の名前</a:t>
            </a:r>
            <a:r>
              <a:rPr kumimoji="1" lang="ja-JP" altLang="en-US" sz="4400" dirty="0"/>
              <a:t>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293469" y="5011340"/>
            <a:ext cx="289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p.12-13』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</a:t>
            </a:r>
            <a:r>
              <a:rPr lang="en-US" altLang="ja-JP" sz="1200" dirty="0"/>
              <a:t>(https://www.freemap.jp/ )』</a:t>
            </a:r>
            <a:r>
              <a:rPr lang="ja-JP" altLang="en-US" sz="1200" dirty="0"/>
              <a:t>の地図を使って作成しています。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FF0000"/>
                </a:solidFill>
              </a:rPr>
              <a:t>【</a:t>
            </a:r>
            <a:r>
              <a:rPr lang="ja-JP" altLang="en-US" sz="6000" b="1" dirty="0">
                <a:solidFill>
                  <a:srgbClr val="FF0000"/>
                </a:solidFill>
              </a:rPr>
              <a:t>①</a:t>
            </a:r>
            <a:r>
              <a:rPr lang="en-US" altLang="ja-JP" sz="6000" b="1" dirty="0">
                <a:solidFill>
                  <a:srgbClr val="FF0000"/>
                </a:solidFill>
              </a:rPr>
              <a:t>】</a:t>
            </a:r>
            <a:r>
              <a:rPr lang="ja-JP" altLang="en-US" sz="6000" b="1" dirty="0">
                <a:solidFill>
                  <a:srgbClr val="FF0000"/>
                </a:solidFill>
              </a:rPr>
              <a:t>（　太平　）洋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6ED7B8-5BCB-433B-ABD7-3F4A0B0C61F1}"/>
              </a:ext>
            </a:extLst>
          </p:cNvPr>
          <p:cNvSpPr txBox="1"/>
          <p:nvPr/>
        </p:nvSpPr>
        <p:spPr>
          <a:xfrm>
            <a:off x="6694584" y="3322555"/>
            <a:ext cx="400110" cy="127655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①　）洋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5D23A1-951D-4C9E-9FD8-C92EE3105E55}"/>
              </a:ext>
            </a:extLst>
          </p:cNvPr>
          <p:cNvSpPr txBox="1"/>
          <p:nvPr/>
        </p:nvSpPr>
        <p:spPr>
          <a:xfrm>
            <a:off x="6694584" y="950231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②　）海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D269A0-C042-47CA-A58C-AE43687E3C44}"/>
              </a:ext>
            </a:extLst>
          </p:cNvPr>
          <p:cNvSpPr txBox="1"/>
          <p:nvPr/>
        </p:nvSpPr>
        <p:spPr>
          <a:xfrm>
            <a:off x="5192626" y="2490814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③　）海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2C4026-E7FC-4497-872A-0E74D27C37F7}"/>
              </a:ext>
            </a:extLst>
          </p:cNvPr>
          <p:cNvSpPr txBox="1"/>
          <p:nvPr/>
        </p:nvSpPr>
        <p:spPr>
          <a:xfrm>
            <a:off x="4078934" y="3824754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④　）海</a:t>
            </a:r>
          </a:p>
        </p:txBody>
      </p:sp>
    </p:spTree>
    <p:extLst>
      <p:ext uri="{BB962C8B-B14F-4D97-AF65-F5344CB8AC3E}">
        <p14:creationId xmlns:p14="http://schemas.microsoft.com/office/powerpoint/2010/main" val="4266790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00984E-CB98-4429-BB72-E5D35C69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8" r="-3778"/>
          <a:stretch/>
        </p:blipFill>
        <p:spPr>
          <a:xfrm>
            <a:off x="3449514" y="769441"/>
            <a:ext cx="4621824" cy="60832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日本の周りの海の名前</a:t>
            </a:r>
            <a:r>
              <a:rPr kumimoji="1" lang="ja-JP" altLang="en-US" sz="4400" dirty="0"/>
              <a:t>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293469" y="5011340"/>
            <a:ext cx="289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p.12-13』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</a:t>
            </a:r>
            <a:r>
              <a:rPr lang="en-US" altLang="ja-JP" sz="1200" dirty="0"/>
              <a:t>(https://www.freemap.jp/ )』</a:t>
            </a:r>
            <a:r>
              <a:rPr lang="ja-JP" altLang="en-US" sz="1200" dirty="0"/>
              <a:t>の地図を使って作成しています。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FF0000"/>
                </a:solidFill>
              </a:rPr>
              <a:t>【</a:t>
            </a:r>
            <a:r>
              <a:rPr lang="ja-JP" altLang="en-US" sz="6000" b="1" dirty="0">
                <a:solidFill>
                  <a:srgbClr val="FF0000"/>
                </a:solidFill>
              </a:rPr>
              <a:t>②</a:t>
            </a:r>
            <a:r>
              <a:rPr lang="en-US" altLang="ja-JP" sz="6000" b="1" dirty="0">
                <a:solidFill>
                  <a:srgbClr val="FF0000"/>
                </a:solidFill>
              </a:rPr>
              <a:t>】</a:t>
            </a:r>
            <a:r>
              <a:rPr lang="ja-JP" altLang="en-US" sz="6000" b="1" dirty="0">
                <a:solidFill>
                  <a:srgbClr val="FF0000"/>
                </a:solidFill>
              </a:rPr>
              <a:t>（　オホーツク　）海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6ED7B8-5BCB-433B-ABD7-3F4A0B0C61F1}"/>
              </a:ext>
            </a:extLst>
          </p:cNvPr>
          <p:cNvSpPr txBox="1"/>
          <p:nvPr/>
        </p:nvSpPr>
        <p:spPr>
          <a:xfrm>
            <a:off x="6694584" y="3322555"/>
            <a:ext cx="400110" cy="127655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①　）洋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5D23A1-951D-4C9E-9FD8-C92EE3105E55}"/>
              </a:ext>
            </a:extLst>
          </p:cNvPr>
          <p:cNvSpPr txBox="1"/>
          <p:nvPr/>
        </p:nvSpPr>
        <p:spPr>
          <a:xfrm>
            <a:off x="6694584" y="950231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②　）海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D269A0-C042-47CA-A58C-AE43687E3C44}"/>
              </a:ext>
            </a:extLst>
          </p:cNvPr>
          <p:cNvSpPr txBox="1"/>
          <p:nvPr/>
        </p:nvSpPr>
        <p:spPr>
          <a:xfrm>
            <a:off x="5192626" y="2490814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③　）海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2C4026-E7FC-4497-872A-0E74D27C37F7}"/>
              </a:ext>
            </a:extLst>
          </p:cNvPr>
          <p:cNvSpPr txBox="1"/>
          <p:nvPr/>
        </p:nvSpPr>
        <p:spPr>
          <a:xfrm>
            <a:off x="4078934" y="3824754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④　）海</a:t>
            </a:r>
          </a:p>
        </p:txBody>
      </p:sp>
    </p:spTree>
    <p:extLst>
      <p:ext uri="{BB962C8B-B14F-4D97-AF65-F5344CB8AC3E}">
        <p14:creationId xmlns:p14="http://schemas.microsoft.com/office/powerpoint/2010/main" val="340189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00984E-CB98-4429-BB72-E5D35C69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8" r="-3778"/>
          <a:stretch/>
        </p:blipFill>
        <p:spPr>
          <a:xfrm>
            <a:off x="3449514" y="769441"/>
            <a:ext cx="4621824" cy="60832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日本の周りの海の名前</a:t>
            </a:r>
            <a:r>
              <a:rPr kumimoji="1" lang="ja-JP" altLang="en-US" sz="4400" dirty="0"/>
              <a:t>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293469" y="5011340"/>
            <a:ext cx="289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p.12-13』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</a:t>
            </a:r>
            <a:r>
              <a:rPr lang="en-US" altLang="ja-JP" sz="1200" dirty="0"/>
              <a:t>(https://www.freemap.jp/ )』</a:t>
            </a:r>
            <a:r>
              <a:rPr lang="ja-JP" altLang="en-US" sz="1200" dirty="0"/>
              <a:t>の地図を使って作成しています。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FF0000"/>
                </a:solidFill>
              </a:rPr>
              <a:t>【</a:t>
            </a:r>
            <a:r>
              <a:rPr lang="ja-JP" altLang="en-US" sz="6000" b="1" dirty="0">
                <a:solidFill>
                  <a:srgbClr val="FF0000"/>
                </a:solidFill>
              </a:rPr>
              <a:t>③</a:t>
            </a:r>
            <a:r>
              <a:rPr lang="en-US" altLang="ja-JP" sz="6000" b="1" dirty="0">
                <a:solidFill>
                  <a:srgbClr val="FF0000"/>
                </a:solidFill>
              </a:rPr>
              <a:t>】</a:t>
            </a:r>
            <a:r>
              <a:rPr lang="ja-JP" altLang="en-US" sz="6000" b="1" dirty="0">
                <a:solidFill>
                  <a:srgbClr val="FF0000"/>
                </a:solidFill>
              </a:rPr>
              <a:t>（　日本　）海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6ED7B8-5BCB-433B-ABD7-3F4A0B0C61F1}"/>
              </a:ext>
            </a:extLst>
          </p:cNvPr>
          <p:cNvSpPr txBox="1"/>
          <p:nvPr/>
        </p:nvSpPr>
        <p:spPr>
          <a:xfrm>
            <a:off x="6694584" y="3322555"/>
            <a:ext cx="400110" cy="127655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①　）洋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5D23A1-951D-4C9E-9FD8-C92EE3105E55}"/>
              </a:ext>
            </a:extLst>
          </p:cNvPr>
          <p:cNvSpPr txBox="1"/>
          <p:nvPr/>
        </p:nvSpPr>
        <p:spPr>
          <a:xfrm>
            <a:off x="6694584" y="950231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②　）海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D269A0-C042-47CA-A58C-AE43687E3C44}"/>
              </a:ext>
            </a:extLst>
          </p:cNvPr>
          <p:cNvSpPr txBox="1"/>
          <p:nvPr/>
        </p:nvSpPr>
        <p:spPr>
          <a:xfrm>
            <a:off x="5192626" y="2490814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③　）海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2C4026-E7FC-4497-872A-0E74D27C37F7}"/>
              </a:ext>
            </a:extLst>
          </p:cNvPr>
          <p:cNvSpPr txBox="1"/>
          <p:nvPr/>
        </p:nvSpPr>
        <p:spPr>
          <a:xfrm>
            <a:off x="4078934" y="3824754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④　）海</a:t>
            </a:r>
          </a:p>
        </p:txBody>
      </p:sp>
    </p:spTree>
    <p:extLst>
      <p:ext uri="{BB962C8B-B14F-4D97-AF65-F5344CB8AC3E}">
        <p14:creationId xmlns:p14="http://schemas.microsoft.com/office/powerpoint/2010/main" val="946129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9501395-3F37-46AC-AD39-1F5D48EF0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大陸名を答えましょう。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9E2BA25-2982-4BE8-B3E1-384FB414EA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9" t="53590" r="45299" b="25000"/>
          <a:stretch/>
        </p:blipFill>
        <p:spPr>
          <a:xfrm>
            <a:off x="5398476" y="3675185"/>
            <a:ext cx="1019909" cy="146831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BAD74B3-85D9-4286-8F03-0442254C13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7" t="37693" r="50000" b="57692"/>
          <a:stretch/>
        </p:blipFill>
        <p:spPr>
          <a:xfrm>
            <a:off x="5996354" y="2584938"/>
            <a:ext cx="99646" cy="31652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F755BCB-E4B9-491D-869F-9D76953EAE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6" t="20643" r="45299" b="73588"/>
          <a:stretch/>
        </p:blipFill>
        <p:spPr>
          <a:xfrm>
            <a:off x="5802923" y="1415562"/>
            <a:ext cx="615461" cy="39565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DB2C85E-3AC3-4F7F-8410-9F6D5609E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9" t="26947" r="40277" b="71387"/>
          <a:stretch/>
        </p:blipFill>
        <p:spPr>
          <a:xfrm>
            <a:off x="6624638" y="1847850"/>
            <a:ext cx="138112" cy="11429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3579378-10C8-4CC9-B80D-058FCC551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2" t="17780" r="60171" b="78748"/>
          <a:stretch/>
        </p:blipFill>
        <p:spPr>
          <a:xfrm>
            <a:off x="5048251" y="1219200"/>
            <a:ext cx="350225" cy="2381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32F772C-460C-4B26-80AA-0E016B0CB9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3" t="14933" r="68036" b="73589"/>
          <a:stretch/>
        </p:blipFill>
        <p:spPr>
          <a:xfrm>
            <a:off x="4295959" y="1023937"/>
            <a:ext cx="563120" cy="78727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045C41D-A2C7-43A1-89BC-C1CDFAD86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4" t="24498" r="73152" b="70952"/>
          <a:stretch/>
        </p:blipFill>
        <p:spPr>
          <a:xfrm>
            <a:off x="4194545" y="1679944"/>
            <a:ext cx="313660" cy="31214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26590C0-E1D9-419C-87AC-80A7B8865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t="24499" r="75754" b="69918"/>
          <a:stretch/>
        </p:blipFill>
        <p:spPr>
          <a:xfrm>
            <a:off x="4269922" y="1682666"/>
            <a:ext cx="59872" cy="38304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52585BD-B97C-4F35-937A-7F83F807FB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t="36148" r="83928" b="62781"/>
          <a:stretch/>
        </p:blipFill>
        <p:spPr>
          <a:xfrm>
            <a:off x="3725636" y="2479220"/>
            <a:ext cx="45719" cy="7347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78A917B-812E-4E2A-8C69-3B60DB9113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t="35814" r="83230" b="63432"/>
          <a:stretch/>
        </p:blipFill>
        <p:spPr>
          <a:xfrm>
            <a:off x="3771355" y="2452007"/>
            <a:ext cx="45719" cy="51706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1085351-94B0-4675-9548-C92C710E7D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6" t="42616" r="86507" b="55599"/>
          <a:stretch/>
        </p:blipFill>
        <p:spPr>
          <a:xfrm>
            <a:off x="3548743" y="2922814"/>
            <a:ext cx="45719" cy="12246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C4ACF41-1D7F-4263-860A-20ACBBBD8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t="37221" r="85809" b="61946"/>
          <a:stretch/>
        </p:blipFill>
        <p:spPr>
          <a:xfrm>
            <a:off x="3594462" y="2552698"/>
            <a:ext cx="45719" cy="5715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BD271D7-CB4B-4ED2-9EE1-546C95CBB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1" t="24582" r="58842" b="74752"/>
          <a:stretch/>
        </p:blipFill>
        <p:spPr>
          <a:xfrm>
            <a:off x="5443610" y="1685110"/>
            <a:ext cx="45719" cy="4571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D877E9C-0BBA-415B-B998-D48FA2D2E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5" t="21253" r="63094" b="76783"/>
          <a:stretch/>
        </p:blipFill>
        <p:spPr>
          <a:xfrm>
            <a:off x="5124450" y="1457325"/>
            <a:ext cx="73478" cy="13471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9E1D902-3DA4-48A1-91AD-307D23968D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0" t="28422" r="44283" b="70911"/>
          <a:stretch/>
        </p:blipFill>
        <p:spPr>
          <a:xfrm>
            <a:off x="6442319" y="1946366"/>
            <a:ext cx="45719" cy="4571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6A17916-C2EC-41F0-9C0D-503FED4C72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44399" r="85039" b="54332"/>
          <a:stretch/>
        </p:blipFill>
        <p:spPr>
          <a:xfrm>
            <a:off x="3620499" y="3045278"/>
            <a:ext cx="72480" cy="8708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3078CCB-0377-431A-99D8-AFD9436B0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1" t="45002" r="81992" b="54332"/>
          <a:stretch/>
        </p:blipFill>
        <p:spPr>
          <a:xfrm>
            <a:off x="3829579" y="3086644"/>
            <a:ext cx="72480" cy="45719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A685682-D865-4978-AD10-3688A96B84A2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rgbClr val="FF0000"/>
                </a:solidFill>
              </a:rPr>
              <a:t>ユーラシア大陸</a:t>
            </a:r>
          </a:p>
        </p:txBody>
      </p:sp>
    </p:spTree>
    <p:extLst>
      <p:ext uri="{BB962C8B-B14F-4D97-AF65-F5344CB8AC3E}">
        <p14:creationId xmlns:p14="http://schemas.microsoft.com/office/powerpoint/2010/main" val="1161981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00984E-CB98-4429-BB72-E5D35C6909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8" r="-3778"/>
          <a:stretch/>
        </p:blipFill>
        <p:spPr>
          <a:xfrm>
            <a:off x="3449514" y="769441"/>
            <a:ext cx="4621824" cy="60832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日本の周りの海の名前</a:t>
            </a:r>
            <a:r>
              <a:rPr kumimoji="1" lang="ja-JP" altLang="en-US" sz="4400" dirty="0"/>
              <a:t>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293469" y="5011340"/>
            <a:ext cx="289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p.12-13』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</a:t>
            </a:r>
            <a:r>
              <a:rPr lang="en-US" altLang="ja-JP" sz="1200" dirty="0"/>
              <a:t>(https://www.freemap.jp/ )』</a:t>
            </a:r>
            <a:r>
              <a:rPr lang="ja-JP" altLang="en-US" sz="1200" dirty="0"/>
              <a:t>の地図を使って作成しています。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1D3485-0F87-491E-8573-4581E57C21B0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solidFill>
                  <a:srgbClr val="FF0000"/>
                </a:solidFill>
              </a:rPr>
              <a:t>【</a:t>
            </a:r>
            <a:r>
              <a:rPr lang="ja-JP" altLang="en-US" sz="6000" b="1" dirty="0">
                <a:solidFill>
                  <a:srgbClr val="FF0000"/>
                </a:solidFill>
              </a:rPr>
              <a:t>④</a:t>
            </a:r>
            <a:r>
              <a:rPr lang="en-US" altLang="ja-JP" sz="6000" b="1" dirty="0">
                <a:solidFill>
                  <a:srgbClr val="FF0000"/>
                </a:solidFill>
              </a:rPr>
              <a:t>】</a:t>
            </a:r>
            <a:r>
              <a:rPr lang="ja-JP" altLang="en-US" sz="6000" b="1" dirty="0">
                <a:solidFill>
                  <a:srgbClr val="FF0000"/>
                </a:solidFill>
              </a:rPr>
              <a:t>（　東シナ　）海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16ED7B8-5BCB-433B-ABD7-3F4A0B0C61F1}"/>
              </a:ext>
            </a:extLst>
          </p:cNvPr>
          <p:cNvSpPr txBox="1"/>
          <p:nvPr/>
        </p:nvSpPr>
        <p:spPr>
          <a:xfrm>
            <a:off x="6694584" y="3322555"/>
            <a:ext cx="400110" cy="127655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①　）洋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5D23A1-951D-4C9E-9FD8-C92EE3105E55}"/>
              </a:ext>
            </a:extLst>
          </p:cNvPr>
          <p:cNvSpPr txBox="1"/>
          <p:nvPr/>
        </p:nvSpPr>
        <p:spPr>
          <a:xfrm>
            <a:off x="6694584" y="950231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②　）海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D269A0-C042-47CA-A58C-AE43687E3C44}"/>
              </a:ext>
            </a:extLst>
          </p:cNvPr>
          <p:cNvSpPr txBox="1"/>
          <p:nvPr/>
        </p:nvSpPr>
        <p:spPr>
          <a:xfrm>
            <a:off x="5192626" y="2490814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③　）海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2C4026-E7FC-4497-872A-0E74D27C37F7}"/>
              </a:ext>
            </a:extLst>
          </p:cNvPr>
          <p:cNvSpPr txBox="1"/>
          <p:nvPr/>
        </p:nvSpPr>
        <p:spPr>
          <a:xfrm>
            <a:off x="4078934" y="3824754"/>
            <a:ext cx="400110" cy="11865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1400" dirty="0"/>
              <a:t>（　④　）海</a:t>
            </a:r>
          </a:p>
        </p:txBody>
      </p:sp>
    </p:spTree>
    <p:extLst>
      <p:ext uri="{BB962C8B-B14F-4D97-AF65-F5344CB8AC3E}">
        <p14:creationId xmlns:p14="http://schemas.microsoft.com/office/powerpoint/2010/main" val="424328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大陸名を答えましょう。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A44ABE5-A04F-472E-8A22-BE8F88D35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5031739-9973-4FD7-8752-11D205C8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8" t="16986" b="72846"/>
          <a:stretch/>
        </p:blipFill>
        <p:spPr>
          <a:xfrm>
            <a:off x="7658100" y="1164866"/>
            <a:ext cx="1866900" cy="6972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4D65A21-2BED-4075-AE43-A41D54FF3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1" t="26321" r="20346" b="70416"/>
          <a:stretch/>
        </p:blipFill>
        <p:spPr>
          <a:xfrm>
            <a:off x="7805738" y="1804989"/>
            <a:ext cx="323850" cy="2238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D19D5E6-EC0F-4C76-88EB-634C4DEDFB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4" t="28692" r="22638" b="69930"/>
          <a:stretch/>
        </p:blipFill>
        <p:spPr>
          <a:xfrm>
            <a:off x="7872413" y="1967643"/>
            <a:ext cx="100012" cy="9451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5171390-8F25-46BD-A101-FB12DD2F1E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7" t="26304" r="19236" b="71810"/>
          <a:stretch/>
        </p:blipFill>
        <p:spPr>
          <a:xfrm>
            <a:off x="7658100" y="1804989"/>
            <a:ext cx="547688" cy="12931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86A57E4-393C-4811-85F1-59A200773F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2" t="16986" b="70938"/>
          <a:stretch/>
        </p:blipFill>
        <p:spPr>
          <a:xfrm>
            <a:off x="8310562" y="1164865"/>
            <a:ext cx="1214437" cy="82808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10A0E0E-80DF-41A2-AEB0-469FBE8FB8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5" t="28206" r="19304" b="69930"/>
          <a:stretch/>
        </p:blipFill>
        <p:spPr>
          <a:xfrm>
            <a:off x="8039100" y="1934306"/>
            <a:ext cx="166688" cy="12785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7D90B83-FE22-45B1-A621-3DD3CF121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0" t="16986" b="66318"/>
          <a:stretch/>
        </p:blipFill>
        <p:spPr>
          <a:xfrm>
            <a:off x="8496300" y="1164865"/>
            <a:ext cx="1028698" cy="114494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A71C0F8-C526-497B-9D8E-D0A8FB5BFD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5" t="32003" r="14445" b="65497"/>
          <a:stretch/>
        </p:blipFill>
        <p:spPr>
          <a:xfrm>
            <a:off x="8362950" y="2190750"/>
            <a:ext cx="171450" cy="1714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CF6037C-CB89-4FE9-B120-0415BB0A8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0" t="16986" b="65554"/>
          <a:stretch/>
        </p:blipFill>
        <p:spPr>
          <a:xfrm>
            <a:off x="8667750" y="1164864"/>
            <a:ext cx="857246" cy="119733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AA52712-F064-496F-9FEC-858B3E64A3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8" t="40212" b="58525"/>
          <a:stretch/>
        </p:blipFill>
        <p:spPr>
          <a:xfrm>
            <a:off x="8858250" y="2757623"/>
            <a:ext cx="666746" cy="8658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C41AC06-95C5-4EFB-B110-4F3BB395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6" t="39449" b="58524"/>
          <a:stretch/>
        </p:blipFill>
        <p:spPr>
          <a:xfrm>
            <a:off x="8798442" y="2705239"/>
            <a:ext cx="726554" cy="13897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0DE9634-923D-43BD-A627-B9A2EE274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3" t="37539" r="9127" b="59961"/>
          <a:stretch/>
        </p:blipFill>
        <p:spPr>
          <a:xfrm>
            <a:off x="8129587" y="2574432"/>
            <a:ext cx="769377" cy="17145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CF418C0-E3FD-413E-A516-3B2BC4145A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6" t="36242" r="34076" b="60714"/>
          <a:stretch/>
        </p:blipFill>
        <p:spPr>
          <a:xfrm>
            <a:off x="7124370" y="2484783"/>
            <a:ext cx="63610" cy="20871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C0E1BFC-030F-401A-ABA2-FA3FA2861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9" t="36982" r="28563" b="59973"/>
          <a:stretch/>
        </p:blipFill>
        <p:spPr>
          <a:xfrm>
            <a:off x="7502054" y="2537168"/>
            <a:ext cx="63611" cy="20871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F9C6427-8570-4C2B-8F19-6CD6F890B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8" t="39406" r="26592" b="59344"/>
          <a:stretch/>
        </p:blipFill>
        <p:spPr>
          <a:xfrm>
            <a:off x="7502054" y="2705239"/>
            <a:ext cx="198784" cy="8566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2C01645-97DC-4BE9-A3A6-5F2E5ED4AD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0" t="32995" r="38424" b="66310"/>
          <a:stretch/>
        </p:blipFill>
        <p:spPr>
          <a:xfrm>
            <a:off x="6802342" y="2262146"/>
            <a:ext cx="87463" cy="4766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9F56B23-1741-4BCE-AD60-3717467C51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3" t="34795" r="37699" b="63871"/>
          <a:stretch/>
        </p:blipFill>
        <p:spPr>
          <a:xfrm>
            <a:off x="6876018" y="2393343"/>
            <a:ext cx="63610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2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大陸名を答えましょう。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A44ABE5-A04F-472E-8A22-BE8F88D35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5031739-9973-4FD7-8752-11D205C8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8" t="16986" b="72846"/>
          <a:stretch/>
        </p:blipFill>
        <p:spPr>
          <a:xfrm>
            <a:off x="7658100" y="1164866"/>
            <a:ext cx="1866900" cy="6972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4D65A21-2BED-4075-AE43-A41D54FF3D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1" t="26321" r="20346" b="70416"/>
          <a:stretch/>
        </p:blipFill>
        <p:spPr>
          <a:xfrm>
            <a:off x="7805738" y="1804989"/>
            <a:ext cx="323850" cy="2238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D19D5E6-EC0F-4C76-88EB-634C4DEDFB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4" t="28692" r="22638" b="69930"/>
          <a:stretch/>
        </p:blipFill>
        <p:spPr>
          <a:xfrm>
            <a:off x="7872413" y="1967643"/>
            <a:ext cx="100012" cy="9451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5171390-8F25-46BD-A101-FB12DD2F1E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77" t="26304" r="19236" b="71810"/>
          <a:stretch/>
        </p:blipFill>
        <p:spPr>
          <a:xfrm>
            <a:off x="7658100" y="1804989"/>
            <a:ext cx="547688" cy="12931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86A57E4-393C-4811-85F1-59A200773F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2" t="16986" b="70938"/>
          <a:stretch/>
        </p:blipFill>
        <p:spPr>
          <a:xfrm>
            <a:off x="8310562" y="1164865"/>
            <a:ext cx="1214437" cy="82808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10A0E0E-80DF-41A2-AEB0-469FBE8FB8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5" t="28206" r="19304" b="69930"/>
          <a:stretch/>
        </p:blipFill>
        <p:spPr>
          <a:xfrm>
            <a:off x="8039100" y="1934306"/>
            <a:ext cx="166688" cy="12785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7D90B83-FE22-45B1-A621-3DD3CF121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0" t="16986" b="66318"/>
          <a:stretch/>
        </p:blipFill>
        <p:spPr>
          <a:xfrm>
            <a:off x="8496300" y="1164865"/>
            <a:ext cx="1028698" cy="114494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A71C0F8-C526-497B-9D8E-D0A8FB5BFD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5" t="32003" r="14445" b="65497"/>
          <a:stretch/>
        </p:blipFill>
        <p:spPr>
          <a:xfrm>
            <a:off x="8362950" y="2190750"/>
            <a:ext cx="171450" cy="1714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CF6037C-CB89-4FE9-B120-0415BB0A8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0" t="16986" b="65554"/>
          <a:stretch/>
        </p:blipFill>
        <p:spPr>
          <a:xfrm>
            <a:off x="8667750" y="1164864"/>
            <a:ext cx="857246" cy="119733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AA52712-F064-496F-9FEC-858B3E64A3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8" t="40212" b="58525"/>
          <a:stretch/>
        </p:blipFill>
        <p:spPr>
          <a:xfrm>
            <a:off x="8858250" y="2757623"/>
            <a:ext cx="666746" cy="8658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C41AC06-95C5-4EFB-B110-4F3BB39574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6" t="39449" b="58524"/>
          <a:stretch/>
        </p:blipFill>
        <p:spPr>
          <a:xfrm>
            <a:off x="8798442" y="2705239"/>
            <a:ext cx="726554" cy="13897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0DE9634-923D-43BD-A627-B9A2EE274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3" t="37539" r="9127" b="59961"/>
          <a:stretch/>
        </p:blipFill>
        <p:spPr>
          <a:xfrm>
            <a:off x="8129587" y="2574432"/>
            <a:ext cx="769377" cy="17145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CF418C0-E3FD-413E-A516-3B2BC4145A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6" t="36242" r="34076" b="60714"/>
          <a:stretch/>
        </p:blipFill>
        <p:spPr>
          <a:xfrm>
            <a:off x="7124370" y="2484783"/>
            <a:ext cx="63610" cy="20871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C0E1BFC-030F-401A-ABA2-FA3FA2861E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9" t="36982" r="28563" b="59973"/>
          <a:stretch/>
        </p:blipFill>
        <p:spPr>
          <a:xfrm>
            <a:off x="7502054" y="2537168"/>
            <a:ext cx="63611" cy="20871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F9C6427-8570-4C2B-8F19-6CD6F890B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8" t="39406" r="26592" b="59344"/>
          <a:stretch/>
        </p:blipFill>
        <p:spPr>
          <a:xfrm>
            <a:off x="7502054" y="2705239"/>
            <a:ext cx="198784" cy="8566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2C01645-97DC-4BE9-A3A6-5F2E5ED4AD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0" t="32995" r="38424" b="66310"/>
          <a:stretch/>
        </p:blipFill>
        <p:spPr>
          <a:xfrm>
            <a:off x="6802342" y="2262146"/>
            <a:ext cx="87463" cy="4766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9F56B23-1741-4BCE-AD60-3717467C51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3" t="34795" r="37699" b="63871"/>
          <a:stretch/>
        </p:blipFill>
        <p:spPr>
          <a:xfrm>
            <a:off x="6876018" y="2393343"/>
            <a:ext cx="63610" cy="9144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86B09EE-3DDB-473E-9456-BE4DD6D27BEA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rgbClr val="FF0000"/>
                </a:solidFill>
              </a:rPr>
              <a:t>北アメリカ大陸</a:t>
            </a:r>
          </a:p>
        </p:txBody>
      </p:sp>
    </p:spTree>
    <p:extLst>
      <p:ext uri="{BB962C8B-B14F-4D97-AF65-F5344CB8AC3E}">
        <p14:creationId xmlns:p14="http://schemas.microsoft.com/office/powerpoint/2010/main" val="100661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大陸名を答えましょう。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11298E7-E1BD-4FF2-A483-02D3EDD3D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45EF4E3-5420-4682-99F3-306A33E34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0" t="66923" r="48248" b="26539"/>
          <a:stretch/>
        </p:blipFill>
        <p:spPr>
          <a:xfrm>
            <a:off x="5688622" y="4589585"/>
            <a:ext cx="527539" cy="44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7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大陸名を答えましょう。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11298E7-E1BD-4FF2-A483-02D3EDD3D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45EF4E3-5420-4682-99F3-306A33E34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0" t="66923" r="48248" b="26539"/>
          <a:stretch/>
        </p:blipFill>
        <p:spPr>
          <a:xfrm>
            <a:off x="5688622" y="4589585"/>
            <a:ext cx="527539" cy="44840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04DA1C-ACF5-484C-B186-8A7C55F8687C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rgbClr val="FF0000"/>
                </a:solidFill>
              </a:rPr>
              <a:t>オーストラリア大陸</a:t>
            </a:r>
          </a:p>
        </p:txBody>
      </p:sp>
    </p:spTree>
    <p:extLst>
      <p:ext uri="{BB962C8B-B14F-4D97-AF65-F5344CB8AC3E}">
        <p14:creationId xmlns:p14="http://schemas.microsoft.com/office/powerpoint/2010/main" val="45540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大陸名を答えましょう。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1E0CB49-E986-448A-8C77-6F042D99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709AA52-12FE-4182-8AFC-60602E6151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2" t="71972" r="10464" b="26634"/>
          <a:stretch/>
        </p:blipFill>
        <p:spPr>
          <a:xfrm>
            <a:off x="8661779" y="4935940"/>
            <a:ext cx="145576" cy="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75B24B-3488-4BF1-B9A8-F9E1EA9519FE}"/>
              </a:ext>
            </a:extLst>
          </p:cNvPr>
          <p:cNvSpPr txBox="1"/>
          <p:nvPr/>
        </p:nvSpPr>
        <p:spPr>
          <a:xfrm>
            <a:off x="0" y="0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/>
              <a:t>大陸名を答えましょう。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AD7B6F-F09D-4C92-BBCE-877DE5F21C48}"/>
              </a:ext>
            </a:extLst>
          </p:cNvPr>
          <p:cNvSpPr txBox="1"/>
          <p:nvPr/>
        </p:nvSpPr>
        <p:spPr>
          <a:xfrm>
            <a:off x="9838593" y="4826674"/>
            <a:ext cx="23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新しい社会５（東京書籍）</a:t>
            </a:r>
            <a:r>
              <a:rPr lang="en-US" altLang="ja-JP" sz="1200" dirty="0"/>
              <a:t>p.8-9』</a:t>
            </a:r>
            <a:r>
              <a:rPr lang="ja-JP" altLang="en-US" sz="1200" dirty="0"/>
              <a:t>を基に、</a:t>
            </a:r>
            <a:r>
              <a:rPr lang="en-US" altLang="ja-JP" sz="1200" dirty="0"/>
              <a:t>『</a:t>
            </a:r>
            <a:r>
              <a:rPr lang="ja-JP" altLang="en-US" sz="1200" dirty="0"/>
              <a:t>白地図専門店ぬりぬけ</a:t>
            </a:r>
            <a:r>
              <a:rPr lang="en-US" altLang="ja-JP" sz="1200" dirty="0"/>
              <a:t>(https://n.freemap.jp/ )』</a:t>
            </a:r>
            <a:r>
              <a:rPr lang="ja-JP" altLang="en-US" sz="1200" dirty="0"/>
              <a:t>より地図を作成しています。</a:t>
            </a:r>
            <a:endParaRPr kumimoji="1" lang="ja-JP" altLang="en-US" sz="12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1E0CB49-E986-448A-8C77-6F042D994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709AA52-12FE-4182-8AFC-60602E6151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2" t="71972" r="10464" b="26634"/>
          <a:stretch/>
        </p:blipFill>
        <p:spPr>
          <a:xfrm>
            <a:off x="8661779" y="4935940"/>
            <a:ext cx="145576" cy="9553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118B79-C2C4-442C-960B-4058B23FAA03}"/>
              </a:ext>
            </a:extLst>
          </p:cNvPr>
          <p:cNvSpPr txBox="1"/>
          <p:nvPr/>
        </p:nvSpPr>
        <p:spPr>
          <a:xfrm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rgbClr val="FF0000"/>
                </a:solidFill>
              </a:rPr>
              <a:t>南アメリカ大陸</a:t>
            </a:r>
          </a:p>
        </p:txBody>
      </p:sp>
    </p:spTree>
    <p:extLst>
      <p:ext uri="{BB962C8B-B14F-4D97-AF65-F5344CB8AC3E}">
        <p14:creationId xmlns:p14="http://schemas.microsoft.com/office/powerpoint/2010/main" val="117555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76EA631DA496742AAFCFBCB3372478D" ma:contentTypeVersion="16" ma:contentTypeDescription="新しいドキュメントを作成します。" ma:contentTypeScope="" ma:versionID="e5c7c6ac77208214e917128c0bbab7c1">
  <xsd:schema xmlns:xsd="http://www.w3.org/2001/XMLSchema" xmlns:xs="http://www.w3.org/2001/XMLSchema" xmlns:p="http://schemas.microsoft.com/office/2006/metadata/properties" xmlns:ns3="57e648a3-8e53-4ae7-8288-917b4b142076" xmlns:ns4="f9e8a1cb-b3af-429b-9530-751077485974" targetNamespace="http://schemas.microsoft.com/office/2006/metadata/properties" ma:root="true" ma:fieldsID="e6a2e68c81ed090a089a79ed269e0b6c" ns3:_="" ns4:_="">
    <xsd:import namespace="57e648a3-8e53-4ae7-8288-917b4b142076"/>
    <xsd:import namespace="f9e8a1cb-b3af-429b-9530-751077485974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648a3-8e53-4ae7-8288-917b4b142076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8a1cb-b3af-429b-9530-751077485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e648a3-8e53-4ae7-8288-917b4b142076" xsi:nil="true"/>
  </documentManagement>
</p:properties>
</file>

<file path=customXml/itemProps1.xml><?xml version="1.0" encoding="utf-8"?>
<ds:datastoreItem xmlns:ds="http://schemas.openxmlformats.org/officeDocument/2006/customXml" ds:itemID="{4180EDE4-9F61-4BEC-A2C0-F5DF9E707A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648a3-8e53-4ae7-8288-917b4b142076"/>
    <ds:schemaRef ds:uri="f9e8a1cb-b3af-429b-9530-751077485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37F46D-45BE-4E6C-98E3-E407DE15F0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F7F70C-F6B5-415B-963E-C28BD9521A81}">
  <ds:schemaRefs>
    <ds:schemaRef ds:uri="57e648a3-8e53-4ae7-8288-917b4b142076"/>
    <ds:schemaRef ds:uri="http://purl.org/dc/terms/"/>
    <ds:schemaRef ds:uri="http://schemas.microsoft.com/office/2006/documentManagement/types"/>
    <ds:schemaRef ds:uri="f9e8a1cb-b3af-429b-9530-75107748597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1654</Words>
  <Application>Microsoft Office PowerPoint</Application>
  <PresentationFormat>ワイド画面</PresentationFormat>
  <Paragraphs>116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4" baseType="lpstr">
      <vt:lpstr>游ゴシック</vt:lpstr>
      <vt:lpstr>游ゴシック Light</vt:lpstr>
      <vt:lpstr>Arial</vt:lpstr>
      <vt:lpstr>Office テーマ</vt:lpstr>
      <vt:lpstr>５年社会 「世界の中の国土」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松永 豊</dc:creator>
  <cp:lastModifiedBy>松永 豊</cp:lastModifiedBy>
  <cp:revision>12</cp:revision>
  <dcterms:created xsi:type="dcterms:W3CDTF">2024-02-19T02:55:02Z</dcterms:created>
  <dcterms:modified xsi:type="dcterms:W3CDTF">2024-02-20T04:29:49Z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0x010100F76EA631DA496742AAFCFBCB3372478D</vt:lpwstr>
  </property>
</Properties>
</file>