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0" r:id="rId3"/>
    <p:sldId id="296" r:id="rId4"/>
    <p:sldId id="297" r:id="rId5"/>
    <p:sldId id="328" r:id="rId6"/>
    <p:sldId id="329" r:id="rId7"/>
    <p:sldId id="330" r:id="rId8"/>
    <p:sldId id="331" r:id="rId9"/>
    <p:sldId id="387" r:id="rId10"/>
    <p:sldId id="388" r:id="rId11"/>
    <p:sldId id="326" r:id="rId12"/>
    <p:sldId id="327" r:id="rId13"/>
    <p:sldId id="389" r:id="rId14"/>
    <p:sldId id="390" r:id="rId15"/>
    <p:sldId id="336" r:id="rId16"/>
    <p:sldId id="337" r:id="rId17"/>
    <p:sldId id="341" r:id="rId18"/>
    <p:sldId id="342" r:id="rId19"/>
    <p:sldId id="345" r:id="rId20"/>
    <p:sldId id="391" r:id="rId21"/>
    <p:sldId id="353" r:id="rId22"/>
    <p:sldId id="354" r:id="rId23"/>
    <p:sldId id="355" r:id="rId24"/>
    <p:sldId id="356" r:id="rId25"/>
    <p:sldId id="357" r:id="rId26"/>
    <p:sldId id="358" r:id="rId27"/>
    <p:sldId id="361" r:id="rId28"/>
    <p:sldId id="362" r:id="rId29"/>
    <p:sldId id="369" r:id="rId30"/>
    <p:sldId id="370" r:id="rId31"/>
    <p:sldId id="371" r:id="rId32"/>
    <p:sldId id="372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A2"/>
    <a:srgbClr val="F57B84"/>
    <a:srgbClr val="FDD3EE"/>
    <a:srgbClr val="FF0066"/>
    <a:srgbClr val="DBFFFD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73408" autoAdjust="0"/>
  </p:normalViewPr>
  <p:slideViewPr>
    <p:cSldViewPr snapToGrid="0">
      <p:cViewPr varScale="1">
        <p:scale>
          <a:sx n="114" d="100"/>
          <a:sy n="114" d="100"/>
        </p:scale>
        <p:origin x="16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1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43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7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72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83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20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12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64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39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63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537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91D132E-88E9-407A-BC09-C822B486BD08}" type="datetimeFigureOut">
              <a:rPr kumimoji="1" lang="ja-JP" altLang="en-US" smtClean="0"/>
              <a:t>2024/1/22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E3D4145-6A58-4711-81AF-6E88D959B19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46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.bp.blogspot.com/-RBOB7X_V890/U3v3L53EXuI/AAAAAAAAgpQ/FGwb-omqp1A/s800/tree_seichou09.png">
            <a:extLst>
              <a:ext uri="{FF2B5EF4-FFF2-40B4-BE49-F238E27FC236}">
                <a16:creationId xmlns:a16="http://schemas.microsoft.com/office/drawing/2014/main" id="{252348DA-27FD-4F2A-AF0E-4BC93548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7" y="0"/>
            <a:ext cx="516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C001B5-69F7-49C5-BE6B-46C4F58B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33" y="773604"/>
            <a:ext cx="10058400" cy="3566160"/>
          </a:xfrm>
        </p:spPr>
        <p:txBody>
          <a:bodyPr/>
          <a:lstStyle/>
          <a:p>
            <a:r>
              <a:rPr lang="ja-JP" altLang="en-US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小学校</a:t>
            </a:r>
            <a:br>
              <a:rPr lang="en-US" altLang="ja-JP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英単語スライド</a:t>
            </a:r>
            <a:endParaRPr kumimoji="1" lang="ja-JP" altLang="en-US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12A125-7D94-4248-B0E3-2E16D9ACC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52749" y="4581352"/>
            <a:ext cx="10058400" cy="114300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3200" b="1" dirty="0"/>
              <a:t>～日本語を読んで、英語で書いてみよう～</a:t>
            </a:r>
          </a:p>
        </p:txBody>
      </p:sp>
      <p:pic>
        <p:nvPicPr>
          <p:cNvPr id="2052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98C21CE5-E5C4-4207-9D07-CB3FC537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6" y="475297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C7CA0458-653B-4264-8D97-7E9E023C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5988" y="4479175"/>
            <a:ext cx="1631791" cy="2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4455534F-40F2-4184-9280-243181A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8" y="4200352"/>
            <a:ext cx="2057400" cy="26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青い鳥のイラスト">
            <a:extLst>
              <a:ext uri="{FF2B5EF4-FFF2-40B4-BE49-F238E27FC236}">
                <a16:creationId xmlns:a16="http://schemas.microsoft.com/office/drawing/2014/main" id="{019C42B0-7DAD-449B-949D-BB806DA5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42" y="3075435"/>
            <a:ext cx="1243765" cy="11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9A8B48F1-FFCA-4B33-96E1-DEB7C85D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6" r="54897"/>
          <a:stretch/>
        </p:blipFill>
        <p:spPr bwMode="auto">
          <a:xfrm>
            <a:off x="8559640" y="5707438"/>
            <a:ext cx="728896" cy="7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AE981306-615C-4646-9CE1-5D4B6529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53609" b="63239"/>
          <a:stretch/>
        </p:blipFill>
        <p:spPr bwMode="auto">
          <a:xfrm rot="20369294" flipH="1">
            <a:off x="676400" y="1131311"/>
            <a:ext cx="1121533" cy="876374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6AD201D6-2521-45AE-8C39-1642495DE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28550" r="1" b="31145"/>
          <a:stretch/>
        </p:blipFill>
        <p:spPr bwMode="auto">
          <a:xfrm rot="733460">
            <a:off x="5427292" y="328657"/>
            <a:ext cx="757613" cy="5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8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74612" y="2591633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04353" y="2728859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cloud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872" y="5582688"/>
            <a:ext cx="7621064" cy="5620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284DC127-8C57-4CE0-E1F0-AD2E19A3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雲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864C452-7DE4-A4F3-0E9D-B1E4040F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70" y="1188107"/>
            <a:ext cx="2083186" cy="1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9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雷</a:t>
            </a: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3332FEDE-772F-2891-6B3F-0DDDAE78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931" y="1504483"/>
            <a:ext cx="833339" cy="7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A29F25BB-F8B2-5743-F5FE-AE01A8B2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0" y="894568"/>
            <a:ext cx="1888781" cy="15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: 上の 2 つの角を丸める 7">
            <a:extLst>
              <a:ext uri="{FF2B5EF4-FFF2-40B4-BE49-F238E27FC236}">
                <a16:creationId xmlns:a16="http://schemas.microsoft.com/office/drawing/2014/main" id="{13EB7F66-27DA-1C65-F0B7-D12AC9155775}"/>
              </a:ext>
            </a:extLst>
          </p:cNvPr>
          <p:cNvSpPr/>
          <p:nvPr/>
        </p:nvSpPr>
        <p:spPr>
          <a:xfrm>
            <a:off x="1097280" y="2288718"/>
            <a:ext cx="10141990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21CD20-9F7F-639F-8D7B-ACA759BE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548532"/>
            <a:ext cx="9321799" cy="37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4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35" y="1946536"/>
            <a:ext cx="7621064" cy="5620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ADE96AD9-EA30-8906-4B9D-E9159667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雷</a:t>
            </a: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0E20CD01-01EB-ECD4-8287-AD6D4010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320" y="4437166"/>
            <a:ext cx="1888781" cy="15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8">
            <a:extLst>
              <a:ext uri="{FF2B5EF4-FFF2-40B4-BE49-F238E27FC236}">
                <a16:creationId xmlns:a16="http://schemas.microsoft.com/office/drawing/2014/main" id="{01144A75-0820-2329-6D9E-0F16C5AC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30" y="5474566"/>
            <a:ext cx="1434588" cy="12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767371E-3BE9-3FF8-D589-79DDC6DE6B34}"/>
              </a:ext>
            </a:extLst>
          </p:cNvPr>
          <p:cNvGrpSpPr/>
          <p:nvPr/>
        </p:nvGrpSpPr>
        <p:grpSpPr>
          <a:xfrm>
            <a:off x="1741302" y="2591633"/>
            <a:ext cx="9126038" cy="3083758"/>
            <a:chOff x="2855875" y="2566357"/>
            <a:chExt cx="7954485" cy="3083758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5ABC565A-D7E2-645B-C082-720AEBA28DF2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5801FEA-A3D1-B586-31EC-520A362F99FD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9A68129-9559-5B00-3A83-9237FB05C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77D5F04-E416-BBF3-7352-9D0028B7B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20" name="四角形: 上の 2 つの角を丸める 19">
            <a:extLst>
              <a:ext uri="{FF2B5EF4-FFF2-40B4-BE49-F238E27FC236}">
                <a16:creationId xmlns:a16="http://schemas.microsoft.com/office/drawing/2014/main" id="{1274A2AB-FF44-2D09-4F5E-5C273E15CA8C}"/>
              </a:ext>
            </a:extLst>
          </p:cNvPr>
          <p:cNvSpPr/>
          <p:nvPr/>
        </p:nvSpPr>
        <p:spPr>
          <a:xfrm>
            <a:off x="1324661" y="2731733"/>
            <a:ext cx="960363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thunder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D291FCB-C68B-DCF2-882D-522E936D8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C8BE756-F8EF-4C9C-A4C7-6A3A3148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872" y="5582688"/>
            <a:ext cx="762106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07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雪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924657" y="2288718"/>
            <a:ext cx="8694182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AFD3B01E-B555-8980-EDB8-9BC69D5EC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77032" r="59601" b="94"/>
          <a:stretch/>
        </p:blipFill>
        <p:spPr bwMode="auto">
          <a:xfrm>
            <a:off x="-44192" y="4924723"/>
            <a:ext cx="1950961" cy="5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■">
            <a:extLst>
              <a:ext uri="{FF2B5EF4-FFF2-40B4-BE49-F238E27FC236}">
                <a16:creationId xmlns:a16="http://schemas.microsoft.com/office/drawing/2014/main" id="{4A80951F-4DF6-7822-1AD1-11BF821D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1" y="5711902"/>
            <a:ext cx="841545" cy="6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B5477391-D9D7-76A1-6E69-1B704E8F9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 t="-10816" r="-1653" b="16012"/>
          <a:stretch/>
        </p:blipFill>
        <p:spPr bwMode="auto">
          <a:xfrm>
            <a:off x="111058" y="5992864"/>
            <a:ext cx="1795712" cy="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BC8A6FA4-EA14-E1F4-C7F9-598A632F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 t="-10816" r="-1653" b="16012"/>
          <a:stretch/>
        </p:blipFill>
        <p:spPr bwMode="auto">
          <a:xfrm>
            <a:off x="27879" y="5403415"/>
            <a:ext cx="1795712" cy="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160488A6-BF21-BA58-25FA-FFC6AE8E6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 t="-10816" r="-1653" b="16012"/>
          <a:stretch/>
        </p:blipFill>
        <p:spPr bwMode="auto">
          <a:xfrm>
            <a:off x="111058" y="5669238"/>
            <a:ext cx="1795712" cy="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D4CC4908-8277-75F5-A5D0-CD20E3CAE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8" t="-10816" r="-1653" b="16012"/>
          <a:stretch/>
        </p:blipFill>
        <p:spPr bwMode="auto">
          <a:xfrm>
            <a:off x="128945" y="5109975"/>
            <a:ext cx="1795712" cy="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35CF12-8E05-8234-DAA5-94060E209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55" y="3283629"/>
            <a:ext cx="3489450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74612" y="2591633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04353" y="2728859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snow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872" y="5582688"/>
            <a:ext cx="7621064" cy="5620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284DC127-8C57-4CE0-E1F0-AD2E19A3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雪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9F51A2-D3A5-8B3B-9D60-94672ACD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75">
            <a:off x="-349895" y="3217069"/>
            <a:ext cx="3489450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5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雨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9846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FC6D3C9F-2821-5451-C54E-A1C972D23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50890" r="10582" b="6569"/>
          <a:stretch/>
        </p:blipFill>
        <p:spPr bwMode="auto">
          <a:xfrm>
            <a:off x="9038" y="4848350"/>
            <a:ext cx="1963805" cy="7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AC1DF7B7-D198-8E45-6305-1757241D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0" y="6086357"/>
            <a:ext cx="229012" cy="2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44C0860A-7C55-3FDD-F4B9-918800A5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" y="5886872"/>
            <a:ext cx="502615" cy="5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D72A6553-C1DE-5CC3-A489-A7022F880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" y="5223940"/>
            <a:ext cx="531513" cy="5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>
            <a:extLst>
              <a:ext uri="{FF2B5EF4-FFF2-40B4-BE49-F238E27FC236}">
                <a16:creationId xmlns:a16="http://schemas.microsoft.com/office/drawing/2014/main" id="{43838D74-9F58-C701-AE48-1C3E167C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49" y="5044083"/>
            <a:ext cx="402083" cy="4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BB49362-3A62-CDE9-5291-631E2584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85" y="5713589"/>
            <a:ext cx="536923" cy="5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6">
            <a:extLst>
              <a:ext uri="{FF2B5EF4-FFF2-40B4-BE49-F238E27FC236}">
                <a16:creationId xmlns:a16="http://schemas.microsoft.com/office/drawing/2014/main" id="{B9EA53A1-D4CB-EAF4-5657-4EAFDB83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6" y="5572778"/>
            <a:ext cx="471552" cy="47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E69F4C24-4713-6FED-3748-ADFDE10C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9" y="5982546"/>
            <a:ext cx="410811" cy="4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>
            <a:extLst>
              <a:ext uri="{FF2B5EF4-FFF2-40B4-BE49-F238E27FC236}">
                <a16:creationId xmlns:a16="http://schemas.microsoft.com/office/drawing/2014/main" id="{DC911163-A5B3-39A9-CA77-CA552F63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" y="5108633"/>
            <a:ext cx="531513" cy="5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3CB2D315-E1B9-C624-EE38-0CD97A92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3" y="5131822"/>
            <a:ext cx="410811" cy="4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>
            <a:extLst>
              <a:ext uri="{FF2B5EF4-FFF2-40B4-BE49-F238E27FC236}">
                <a16:creationId xmlns:a16="http://schemas.microsoft.com/office/drawing/2014/main" id="{317EF84E-69BB-E50A-AF36-A361DE96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44" y="5619341"/>
            <a:ext cx="402083" cy="4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>
            <a:extLst>
              <a:ext uri="{FF2B5EF4-FFF2-40B4-BE49-F238E27FC236}">
                <a16:creationId xmlns:a16="http://schemas.microsoft.com/office/drawing/2014/main" id="{DE8A05CF-8EED-E99A-465B-85697FE6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7" y="5531150"/>
            <a:ext cx="402083" cy="4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>
            <a:extLst>
              <a:ext uri="{FF2B5EF4-FFF2-40B4-BE49-F238E27FC236}">
                <a16:creationId xmlns:a16="http://schemas.microsoft.com/office/drawing/2014/main" id="{EFD59D6E-845C-EE57-1795-2EA6EACE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" y="5491654"/>
            <a:ext cx="531513" cy="5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4F77A3-00D1-7D4A-72C9-5F9CBA68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944">
            <a:off x="11095019" y="5747996"/>
            <a:ext cx="991123" cy="9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BAC4B3-B197-CDF0-5CEF-DACC6B03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943" flipH="1">
            <a:off x="10716342" y="5544736"/>
            <a:ext cx="914400" cy="108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8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211560" y="2591633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741301" y="2728859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rain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20" y="5582688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雨</a:t>
            </a:r>
          </a:p>
        </p:txBody>
      </p:sp>
      <p:pic>
        <p:nvPicPr>
          <p:cNvPr id="4098" name="Picture 2" descr="カエルのイラスト「葉っぱに乗った蛙」">
            <a:extLst>
              <a:ext uri="{FF2B5EF4-FFF2-40B4-BE49-F238E27FC236}">
                <a16:creationId xmlns:a16="http://schemas.microsoft.com/office/drawing/2014/main" id="{721F2CAA-13D8-498C-F663-E826CB36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498" y="6042940"/>
            <a:ext cx="612800" cy="7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8633ACD-530B-9AD7-69EF-4D57980D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944">
            <a:off x="10738185" y="5401338"/>
            <a:ext cx="1486807" cy="14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かぜ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42" descr="風のイラスト">
            <a:extLst>
              <a:ext uri="{FF2B5EF4-FFF2-40B4-BE49-F238E27FC236}">
                <a16:creationId xmlns:a16="http://schemas.microsoft.com/office/drawing/2014/main" id="{5E6F07C3-5E25-1515-4917-65A09902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47" y="5529745"/>
            <a:ext cx="1124184" cy="11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>
            <a:extLst>
              <a:ext uri="{FF2B5EF4-FFF2-40B4-BE49-F238E27FC236}">
                <a16:creationId xmlns:a16="http://schemas.microsoft.com/office/drawing/2014/main" id="{F90669DB-AC26-9835-6E4E-BDCD712B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838" y="4989059"/>
            <a:ext cx="715417" cy="6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52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959757" y="2507165"/>
            <a:ext cx="6400143" cy="3083757"/>
            <a:chOff x="2855875" y="2566358"/>
            <a:chExt cx="7594824" cy="3083757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89"/>
            <a:stretch/>
          </p:blipFill>
          <p:spPr>
            <a:xfrm>
              <a:off x="2855875" y="2566358"/>
              <a:ext cx="7565643" cy="323894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072019" y="2654760"/>
            <a:ext cx="10058400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wind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9" y="2121910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179" y="5516886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かぜ</a:t>
            </a:r>
          </a:p>
        </p:txBody>
      </p:sp>
      <p:pic>
        <p:nvPicPr>
          <p:cNvPr id="2" name="Picture 42" descr="風のイラスト">
            <a:extLst>
              <a:ext uri="{FF2B5EF4-FFF2-40B4-BE49-F238E27FC236}">
                <a16:creationId xmlns:a16="http://schemas.microsoft.com/office/drawing/2014/main" id="{14BE9BAD-F73D-86AF-BC3C-A91EF807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43" y="760432"/>
            <a:ext cx="1124184" cy="11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1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天気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10" name="Picture 46">
            <a:extLst>
              <a:ext uri="{FF2B5EF4-FFF2-40B4-BE49-F238E27FC236}">
                <a16:creationId xmlns:a16="http://schemas.microsoft.com/office/drawing/2014/main" id="{CD0CA12E-A399-BE07-F517-14C85DC3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210" y="121703"/>
            <a:ext cx="663751" cy="6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09A71AC-1A9D-DD18-6ABA-89A5042D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59" y="1499900"/>
            <a:ext cx="674712" cy="6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948E5D7-7D7C-E431-5FEC-D6B2229A6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14" y="1177297"/>
            <a:ext cx="729005" cy="6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B50DB82-1191-4195-BF24-6DD418B64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15" y="151546"/>
            <a:ext cx="654907" cy="6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雪だるまのキャラクター（女性）">
            <a:extLst>
              <a:ext uri="{FF2B5EF4-FFF2-40B4-BE49-F238E27FC236}">
                <a16:creationId xmlns:a16="http://schemas.microsoft.com/office/drawing/2014/main" id="{5CFA6471-3B0E-977D-E455-C4A6074D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81" y="1567237"/>
            <a:ext cx="671885" cy="7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6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4280D5F-FAC1-EA40-1CC3-10E5DB380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94" y="1623995"/>
            <a:ext cx="10952743" cy="6398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26" y="813089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8000" dirty="0">
                <a:solidFill>
                  <a:schemeClr val="tx1"/>
                </a:solidFill>
              </a:rPr>
              <a:t>お天気・暦編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9D82C41-ECC5-26D8-0CF1-E180A93F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98" y="1570345"/>
            <a:ext cx="469119" cy="4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001C5A4-9B76-DCFF-1ABC-B54F719C6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82" y="1161969"/>
            <a:ext cx="697435" cy="6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>
            <a:extLst>
              <a:ext uri="{FF2B5EF4-FFF2-40B4-BE49-F238E27FC236}">
                <a16:creationId xmlns:a16="http://schemas.microsoft.com/office/drawing/2014/main" id="{B031FA3C-352A-ECF5-C411-D2AD39AF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96" y="433137"/>
            <a:ext cx="3048751" cy="28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2" descr="風のイラスト">
            <a:extLst>
              <a:ext uri="{FF2B5EF4-FFF2-40B4-BE49-F238E27FC236}">
                <a16:creationId xmlns:a16="http://schemas.microsoft.com/office/drawing/2014/main" id="{0A9A38A0-38F3-7728-640B-ECCD505A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77" y="2411582"/>
            <a:ext cx="4096066" cy="40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8">
            <a:extLst>
              <a:ext uri="{FF2B5EF4-FFF2-40B4-BE49-F238E27FC236}">
                <a16:creationId xmlns:a16="http://schemas.microsoft.com/office/drawing/2014/main" id="{3422CB39-9D22-D77A-6723-72ECC4FD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84" y="3777704"/>
            <a:ext cx="1787262" cy="15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025DFD9-BDE1-EFCF-BB6D-354FCB2D5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-11869"/>
            <a:ext cx="916886" cy="8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F261C52-4602-5146-F482-36598104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1" y="227221"/>
            <a:ext cx="916886" cy="8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豪華な門松のイラスト">
            <a:extLst>
              <a:ext uri="{FF2B5EF4-FFF2-40B4-BE49-F238E27FC236}">
                <a16:creationId xmlns:a16="http://schemas.microsoft.com/office/drawing/2014/main" id="{0BCA4F4C-AB94-CF08-594B-CA38691CE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5317280"/>
            <a:ext cx="1126325" cy="13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豪華な門松のイラスト">
            <a:extLst>
              <a:ext uri="{FF2B5EF4-FFF2-40B4-BE49-F238E27FC236}">
                <a16:creationId xmlns:a16="http://schemas.microsoft.com/office/drawing/2014/main" id="{7313D371-BD7C-FECD-5289-E6E2C115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32" y="5277743"/>
            <a:ext cx="1126325" cy="13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87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741301" y="2566357"/>
            <a:ext cx="9655011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477656" y="2703583"/>
            <a:ext cx="980077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weather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天気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820707-27F8-546A-D38A-E2937245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47" y="917510"/>
            <a:ext cx="674712" cy="6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雪だるまのキャラクター（女性）">
            <a:extLst>
              <a:ext uri="{FF2B5EF4-FFF2-40B4-BE49-F238E27FC236}">
                <a16:creationId xmlns:a16="http://schemas.microsoft.com/office/drawing/2014/main" id="{FC6B30C5-2510-F1B8-37A9-D416FFC3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34" y="2057321"/>
            <a:ext cx="671885" cy="7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52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台風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10" descr="台風のイラスト（自然災害）">
            <a:extLst>
              <a:ext uri="{FF2B5EF4-FFF2-40B4-BE49-F238E27FC236}">
                <a16:creationId xmlns:a16="http://schemas.microsoft.com/office/drawing/2014/main" id="{B6A45E4D-1174-F0E7-68DB-38C18CB8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603" y="4961809"/>
            <a:ext cx="1903397" cy="143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>
            <a:extLst>
              <a:ext uri="{FF2B5EF4-FFF2-40B4-BE49-F238E27FC236}">
                <a16:creationId xmlns:a16="http://schemas.microsoft.com/office/drawing/2014/main" id="{59784030-F321-3909-5F13-6DC7226E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792" y="3757342"/>
            <a:ext cx="715417" cy="6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864916" y="2591633"/>
            <a:ext cx="9653983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263526" y="2720562"/>
            <a:ext cx="10161984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typhoon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435" y="5582688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台風</a:t>
            </a:r>
          </a:p>
        </p:txBody>
      </p:sp>
      <p:pic>
        <p:nvPicPr>
          <p:cNvPr id="5122" name="Picture 2" descr="暴風雨のイラスト">
            <a:extLst>
              <a:ext uri="{FF2B5EF4-FFF2-40B4-BE49-F238E27FC236}">
                <a16:creationId xmlns:a16="http://schemas.microsoft.com/office/drawing/2014/main" id="{AF24C713-6FEF-C7AD-5C35-413C67470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1320"/>
            <a:ext cx="2668536" cy="23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063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天気がいい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22AF5D24-8202-9386-FE22-B153B79D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6" y="386414"/>
            <a:ext cx="1552580" cy="14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0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828645" y="2724489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435788" y="2861715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sunny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163" y="5715544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天気がいい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363F201-A7D5-5D12-D3ED-1B94AF8E2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6" y="386414"/>
            <a:ext cx="1552580" cy="14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844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くもっている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4C267C0E-7A97-7E19-DD55-E9E46CF0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62" y="348314"/>
            <a:ext cx="1551282" cy="14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2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cloudy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くもっている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49248FE-ECE3-E227-C4F2-1AE61F44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62" y="348314"/>
            <a:ext cx="1551282" cy="14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5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雨がふっている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2CAFC7F9-1CC7-4507-292C-FAAEA98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" y="251886"/>
            <a:ext cx="1678369" cy="15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04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rainy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雨がふっている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D9D779F4-A586-7367-65D3-79EFBECC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" y="251886"/>
            <a:ext cx="1678369" cy="15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40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雪がふっている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3EBEEE14-6D16-CEEF-C782-3D40F178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0" y="313725"/>
            <a:ext cx="1537684" cy="14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25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太陽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DADAF-3464-E540-0947-8E1D3043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87" y="587408"/>
            <a:ext cx="1603667" cy="16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39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snowy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雪がふっている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16AF8D67-EB8F-1A8F-2ECA-CB31BDCA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0" y="313725"/>
            <a:ext cx="1537684" cy="14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22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風がふいている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9D7F60E9-08C6-F123-0EC2-1EE28304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6" y="400385"/>
            <a:ext cx="1513140" cy="13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0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windy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風がふいている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9E96EAF-17C1-5EB4-6A17-C822868C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6" y="400385"/>
            <a:ext cx="1513140" cy="13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68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凧揚げのイラスト">
            <a:extLst>
              <a:ext uri="{FF2B5EF4-FFF2-40B4-BE49-F238E27FC236}">
                <a16:creationId xmlns:a16="http://schemas.microsoft.com/office/drawing/2014/main" id="{D74FCB0B-81AA-8AD7-9C30-71F91BA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81" y="962142"/>
            <a:ext cx="188118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84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January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１月</a:t>
            </a:r>
          </a:p>
        </p:txBody>
      </p:sp>
      <p:pic>
        <p:nvPicPr>
          <p:cNvPr id="14" name="Picture 2" descr="門松のイラスト">
            <a:extLst>
              <a:ext uri="{FF2B5EF4-FFF2-40B4-BE49-F238E27FC236}">
                <a16:creationId xmlns:a16="http://schemas.microsoft.com/office/drawing/2014/main" id="{D4DFED92-B7A7-A282-832F-DDF9DAA0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07" y="5270059"/>
            <a:ext cx="1025939" cy="132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門松のイラスト">
            <a:extLst>
              <a:ext uri="{FF2B5EF4-FFF2-40B4-BE49-F238E27FC236}">
                <a16:creationId xmlns:a16="http://schemas.microsoft.com/office/drawing/2014/main" id="{094AC7AC-060C-FF3F-8807-83B027D5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" y="5340136"/>
            <a:ext cx="976375" cy="12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84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２月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9775554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2548532"/>
            <a:ext cx="9089392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9B8078F9-F581-A8E9-51FB-4B247ACC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赤鬼のイラスト「節分の豆まき」">
            <a:extLst>
              <a:ext uri="{FF2B5EF4-FFF2-40B4-BE49-F238E27FC236}">
                <a16:creationId xmlns:a16="http://schemas.microsoft.com/office/drawing/2014/main" id="{3D681943-3B60-2A70-4EB6-76A0B671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027" y="5149515"/>
            <a:ext cx="1016362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4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003300" y="2525599"/>
            <a:ext cx="10655300" cy="3024302"/>
            <a:chOff x="2855875" y="2566358"/>
            <a:chExt cx="7722298" cy="3083757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919"/>
            <a:stretch/>
          </p:blipFill>
          <p:spPr>
            <a:xfrm>
              <a:off x="2855875" y="2566358"/>
              <a:ext cx="7722298" cy="323894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573234" y="2603726"/>
            <a:ext cx="11405740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February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068" y="2121676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２月</a:t>
            </a:r>
          </a:p>
        </p:txBody>
      </p:sp>
      <p:pic>
        <p:nvPicPr>
          <p:cNvPr id="2" name="Picture 4" descr="豆まきのイラスト（節分）">
            <a:extLst>
              <a:ext uri="{FF2B5EF4-FFF2-40B4-BE49-F238E27FC236}">
                <a16:creationId xmlns:a16="http://schemas.microsoft.com/office/drawing/2014/main" id="{B740ADF2-D997-212A-9732-CAA21829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" y="5159433"/>
            <a:ext cx="1793711" cy="126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壁掛けカレンダーのイラスト">
            <a:extLst>
              <a:ext uri="{FF2B5EF4-FFF2-40B4-BE49-F238E27FC236}">
                <a16:creationId xmlns:a16="http://schemas.microsoft.com/office/drawing/2014/main" id="{8A50C31C-FFAE-1286-E391-5CFE4AB88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15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３月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ひな祭りのイラスト「菱餅」">
            <a:extLst>
              <a:ext uri="{FF2B5EF4-FFF2-40B4-BE49-F238E27FC236}">
                <a16:creationId xmlns:a16="http://schemas.microsoft.com/office/drawing/2014/main" id="{AD7C053A-BA27-BA19-C6D3-C7E896B4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89" y="5372100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ひな祭りのイラスト「菱餅」">
            <a:extLst>
              <a:ext uri="{FF2B5EF4-FFF2-40B4-BE49-F238E27FC236}">
                <a16:creationId xmlns:a16="http://schemas.microsoft.com/office/drawing/2014/main" id="{EE51125F-CBD8-24D6-D682-A90E8D9E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0" y="5372100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05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March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３月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ひな祭りのイラスト「お内裏様とお雛様」">
            <a:extLst>
              <a:ext uri="{FF2B5EF4-FFF2-40B4-BE49-F238E27FC236}">
                <a16:creationId xmlns:a16="http://schemas.microsoft.com/office/drawing/2014/main" id="{C0763C30-0313-2219-F796-FB9A4E82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9" y="5259535"/>
            <a:ext cx="1714463" cy="121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44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４月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桜のイラスト「桜吹雪」">
            <a:extLst>
              <a:ext uri="{FF2B5EF4-FFF2-40B4-BE49-F238E27FC236}">
                <a16:creationId xmlns:a16="http://schemas.microsoft.com/office/drawing/2014/main" id="{8E373FDB-C679-52B7-DEFB-D9D64A6F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698" y="243319"/>
            <a:ext cx="2278601" cy="20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8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855875" y="2566357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2385616" y="2703583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sun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47939800-E8CB-14E6-0689-BBEB9CA4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太陽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437BD9-75D4-5753-DF77-E638680C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53" y="1852899"/>
            <a:ext cx="1603667" cy="16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18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April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４月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桜の木のイラスト">
            <a:extLst>
              <a:ext uri="{FF2B5EF4-FFF2-40B4-BE49-F238E27FC236}">
                <a16:creationId xmlns:a16="http://schemas.microsoft.com/office/drawing/2014/main" id="{66679D7C-FC38-FC93-1F6B-DA283246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4" y="5259535"/>
            <a:ext cx="1474556" cy="130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桜の木のイラスト">
            <a:extLst>
              <a:ext uri="{FF2B5EF4-FFF2-40B4-BE49-F238E27FC236}">
                <a16:creationId xmlns:a16="http://schemas.microsoft.com/office/drawing/2014/main" id="{21C9F878-51E6-87C6-EB5B-B861B640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030" y="6038912"/>
            <a:ext cx="628292" cy="6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09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５月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こどもの日のイラスト「折り紙かぶと」">
            <a:extLst>
              <a:ext uri="{FF2B5EF4-FFF2-40B4-BE49-F238E27FC236}">
                <a16:creationId xmlns:a16="http://schemas.microsoft.com/office/drawing/2014/main" id="{511FA4DD-A958-B5D8-99C8-70426737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56">
            <a:off x="9159463" y="1223040"/>
            <a:ext cx="2485203" cy="17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36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May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５月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大きな鯉のぼりのイラスト">
            <a:extLst>
              <a:ext uri="{FF2B5EF4-FFF2-40B4-BE49-F238E27FC236}">
                <a16:creationId xmlns:a16="http://schemas.microsoft.com/office/drawing/2014/main" id="{E844C75F-464B-4C2C-47A8-8E35DAE3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0" y="4605809"/>
            <a:ext cx="1687260" cy="18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24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６月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4A9D32F-5118-80D0-58FC-7FA9D1D2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257">
            <a:off x="10948657" y="5665451"/>
            <a:ext cx="868363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FF9F091-86F9-8EDE-1782-FCC47361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3076" flipH="1">
            <a:off x="10054867" y="5152731"/>
            <a:ext cx="128270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754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June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６月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紫陽花とカタツムリのイラスト">
            <a:extLst>
              <a:ext uri="{FF2B5EF4-FFF2-40B4-BE49-F238E27FC236}">
                <a16:creationId xmlns:a16="http://schemas.microsoft.com/office/drawing/2014/main" id="{BED3B7B9-4C46-E739-B36F-EA3DF257C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6" y="4648899"/>
            <a:ext cx="1929649" cy="190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51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７月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流しそうめんのイラスト">
            <a:extLst>
              <a:ext uri="{FF2B5EF4-FFF2-40B4-BE49-F238E27FC236}">
                <a16:creationId xmlns:a16="http://schemas.microsoft.com/office/drawing/2014/main" id="{418E5AD2-E8C8-DAD3-28E7-94A201BB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81" y="4445000"/>
            <a:ext cx="2109290" cy="19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18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July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７月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七夕のイラスト「笹の葉と短冊」">
            <a:extLst>
              <a:ext uri="{FF2B5EF4-FFF2-40B4-BE49-F238E27FC236}">
                <a16:creationId xmlns:a16="http://schemas.microsoft.com/office/drawing/2014/main" id="{30C30CB0-6298-81FC-08DB-D308D26A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2" y="4775274"/>
            <a:ext cx="1548536" cy="168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七夕のイラスト「笹の葉と短冊」">
            <a:extLst>
              <a:ext uri="{FF2B5EF4-FFF2-40B4-BE49-F238E27FC236}">
                <a16:creationId xmlns:a16="http://schemas.microsoft.com/office/drawing/2014/main" id="{3B2718FB-43CB-FD2F-3697-4C79C788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064" y="4104670"/>
            <a:ext cx="2124951" cy="230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784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８月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夏のイラスト「向日葵」">
            <a:extLst>
              <a:ext uri="{FF2B5EF4-FFF2-40B4-BE49-F238E27FC236}">
                <a16:creationId xmlns:a16="http://schemas.microsoft.com/office/drawing/2014/main" id="{B01E23E0-7619-F27E-162F-A782FFB0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" y="4341416"/>
            <a:ext cx="1638695" cy="20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D3543087-23B5-65F2-E83A-1123AB73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008" y="4843330"/>
            <a:ext cx="1231588" cy="15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63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August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８月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水で冷やしているスイカのイラスト">
            <a:extLst>
              <a:ext uri="{FF2B5EF4-FFF2-40B4-BE49-F238E27FC236}">
                <a16:creationId xmlns:a16="http://schemas.microsoft.com/office/drawing/2014/main" id="{7AB5A6CA-344E-BAF7-1626-C3052A7A5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0" y="4812593"/>
            <a:ext cx="1772965" cy="178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9D3780A-26AD-0F8E-BFF8-2F206D08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82" y="5320273"/>
            <a:ext cx="814007" cy="81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夏のイラスト「ブタの蚊取り線香」">
            <a:extLst>
              <a:ext uri="{FF2B5EF4-FFF2-40B4-BE49-F238E27FC236}">
                <a16:creationId xmlns:a16="http://schemas.microsoft.com/office/drawing/2014/main" id="{568D0325-5330-6FF0-D20A-5642DE1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222" y="2338183"/>
            <a:ext cx="516553" cy="4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夏のイラスト「風鈴」">
            <a:extLst>
              <a:ext uri="{FF2B5EF4-FFF2-40B4-BE49-F238E27FC236}">
                <a16:creationId xmlns:a16="http://schemas.microsoft.com/office/drawing/2014/main" id="{1CAF0A6B-5F58-CE63-FC4E-35172D56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58" y="5304215"/>
            <a:ext cx="738501" cy="8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76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９月</a:t>
            </a:r>
          </a:p>
        </p:txBody>
      </p:sp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74F50446-964A-4B9D-54AF-89E9BA1B5632}"/>
              </a:ext>
            </a:extLst>
          </p:cNvPr>
          <p:cNvSpPr/>
          <p:nvPr/>
        </p:nvSpPr>
        <p:spPr>
          <a:xfrm>
            <a:off x="317500" y="2288718"/>
            <a:ext cx="11709400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7F7266-36B3-B583-FEFB-56CAE23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626003"/>
            <a:ext cx="10986011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赤とんぼと夕焼けのイラスト">
            <a:extLst>
              <a:ext uri="{FF2B5EF4-FFF2-40B4-BE49-F238E27FC236}">
                <a16:creationId xmlns:a16="http://schemas.microsoft.com/office/drawing/2014/main" id="{97CAECCA-C0A9-E878-5EF9-C9E193F1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67" y="174792"/>
            <a:ext cx="2113481" cy="20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11D34-AEF5-995E-6731-5A6C72BC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8696">
            <a:off x="3799971" y="704925"/>
            <a:ext cx="1376772" cy="13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58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196313" y="2864117"/>
            <a:ext cx="10887707" cy="2558020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368300" y="2695286"/>
            <a:ext cx="1230698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6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September</a:t>
            </a:r>
            <a:endParaRPr kumimoji="1" lang="ja-JP" altLang="en-US" sz="166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９月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夕焼けとカカシのイラスト">
            <a:extLst>
              <a:ext uri="{FF2B5EF4-FFF2-40B4-BE49-F238E27FC236}">
                <a16:creationId xmlns:a16="http://schemas.microsoft.com/office/drawing/2014/main" id="{C2A6183E-1FC3-1023-1D7F-4C9CA92D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" y="4840243"/>
            <a:ext cx="1605488" cy="16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27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１０月</a:t>
            </a:r>
          </a:p>
        </p:txBody>
      </p:sp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74F50446-964A-4B9D-54AF-89E9BA1B5632}"/>
              </a:ext>
            </a:extLst>
          </p:cNvPr>
          <p:cNvSpPr/>
          <p:nvPr/>
        </p:nvSpPr>
        <p:spPr>
          <a:xfrm>
            <a:off x="317500" y="2288718"/>
            <a:ext cx="11709400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7F7266-36B3-B583-FEFB-56CAE23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626003"/>
            <a:ext cx="10986011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松ぼっくりのイラスト">
            <a:extLst>
              <a:ext uri="{FF2B5EF4-FFF2-40B4-BE49-F238E27FC236}">
                <a16:creationId xmlns:a16="http://schemas.microsoft.com/office/drawing/2014/main" id="{7C778F12-E4B7-1E47-2A5D-3505E681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48" y="329860"/>
            <a:ext cx="18716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松ぼっくりのイラスト">
            <a:extLst>
              <a:ext uri="{FF2B5EF4-FFF2-40B4-BE49-F238E27FC236}">
                <a16:creationId xmlns:a16="http://schemas.microsoft.com/office/drawing/2014/main" id="{D0B0C04B-690C-4DC4-98C0-A8261A00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738" y="1472917"/>
            <a:ext cx="973820" cy="9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79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196313" y="2864117"/>
            <a:ext cx="10887707" cy="2558020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368300" y="2695286"/>
            <a:ext cx="1230698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6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October</a:t>
            </a:r>
            <a:endParaRPr kumimoji="1" lang="ja-JP" altLang="en-US" sz="166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１０月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十五夜・お月見のイラスト">
            <a:extLst>
              <a:ext uri="{FF2B5EF4-FFF2-40B4-BE49-F238E27FC236}">
                <a16:creationId xmlns:a16="http://schemas.microsoft.com/office/drawing/2014/main" id="{06A3C778-75A8-BA92-D644-F269AB0E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" y="4775544"/>
            <a:ext cx="1756037" cy="173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9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１１月</a:t>
            </a:r>
          </a:p>
        </p:txBody>
      </p:sp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74F50446-964A-4B9D-54AF-89E9BA1B5632}"/>
              </a:ext>
            </a:extLst>
          </p:cNvPr>
          <p:cNvSpPr/>
          <p:nvPr/>
        </p:nvSpPr>
        <p:spPr>
          <a:xfrm>
            <a:off x="317500" y="2288718"/>
            <a:ext cx="11709400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7F7266-36B3-B583-FEFB-56CAE23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626003"/>
            <a:ext cx="10986011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カゴに入った栗のイラスト">
            <a:extLst>
              <a:ext uri="{FF2B5EF4-FFF2-40B4-BE49-F238E27FC236}">
                <a16:creationId xmlns:a16="http://schemas.microsoft.com/office/drawing/2014/main" id="{67EBEDB7-6E13-4EE0-A68E-55CF20E2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126">
            <a:off x="10363200" y="122722"/>
            <a:ext cx="1778255" cy="14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どんぐりのイラスト">
            <a:extLst>
              <a:ext uri="{FF2B5EF4-FFF2-40B4-BE49-F238E27FC236}">
                <a16:creationId xmlns:a16="http://schemas.microsoft.com/office/drawing/2014/main" id="{3D5BF004-CCE6-7D0F-50FB-C9396E18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65" flipH="1">
            <a:off x="10159998" y="1119159"/>
            <a:ext cx="1103641" cy="11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196313" y="2864117"/>
            <a:ext cx="10887707" cy="2558020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368300" y="2695286"/>
            <a:ext cx="1230698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6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November</a:t>
            </a:r>
            <a:endParaRPr kumimoji="1" lang="ja-JP" altLang="en-US" sz="166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１１月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2" descr="落ち葉で焼き芋を焼く人のイラスト">
            <a:extLst>
              <a:ext uri="{FF2B5EF4-FFF2-40B4-BE49-F238E27FC236}">
                <a16:creationId xmlns:a16="http://schemas.microsoft.com/office/drawing/2014/main" id="{B088D0C3-4913-6287-D672-6C79EEE5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0" y="4336258"/>
            <a:ext cx="1774316" cy="221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57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１２月</a:t>
            </a:r>
          </a:p>
        </p:txBody>
      </p:sp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74F50446-964A-4B9D-54AF-89E9BA1B5632}"/>
              </a:ext>
            </a:extLst>
          </p:cNvPr>
          <p:cNvSpPr/>
          <p:nvPr/>
        </p:nvSpPr>
        <p:spPr>
          <a:xfrm>
            <a:off x="317500" y="2288718"/>
            <a:ext cx="11709400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7F7266-36B3-B583-FEFB-56CAE23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626003"/>
            <a:ext cx="10986011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クリスマスのイラスト「ソリに乗ったサンタとトナカイ」">
            <a:extLst>
              <a:ext uri="{FF2B5EF4-FFF2-40B4-BE49-F238E27FC236}">
                <a16:creationId xmlns:a16="http://schemas.microsoft.com/office/drawing/2014/main" id="{65DE9E3D-C39C-9D0E-504D-749E6563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761" y="1124407"/>
            <a:ext cx="2495550" cy="12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06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6" descr="クリスマスのイラスト「暖炉」">
            <a:extLst>
              <a:ext uri="{FF2B5EF4-FFF2-40B4-BE49-F238E27FC236}">
                <a16:creationId xmlns:a16="http://schemas.microsoft.com/office/drawing/2014/main" id="{5F35554C-BEF0-AC7A-F7E6-E4AECDB1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34" y="5385213"/>
            <a:ext cx="1003218" cy="10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1196313" y="2864117"/>
            <a:ext cx="10887707" cy="2558020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368300" y="2695286"/>
            <a:ext cx="1230698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6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December</a:t>
            </a:r>
            <a:endParaRPr kumimoji="1" lang="ja-JP" altLang="en-US" sz="166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１２月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25D7BCE-D48F-88F0-CBF8-2D507D01C1BB}"/>
              </a:ext>
            </a:extLst>
          </p:cNvPr>
          <p:cNvSpPr/>
          <p:nvPr/>
        </p:nvSpPr>
        <p:spPr>
          <a:xfrm>
            <a:off x="9675" y="5207413"/>
            <a:ext cx="986826" cy="11479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94067DD3-AC8D-3E4A-8934-ECF7F904B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6" y="4948167"/>
            <a:ext cx="1232355" cy="15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83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１年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9C655FF-5064-F753-3ADC-8D1CBA2A0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66" b="20401"/>
          <a:stretch/>
        </p:blipFill>
        <p:spPr>
          <a:xfrm>
            <a:off x="166845" y="4874911"/>
            <a:ext cx="1627301" cy="145570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EAB81F-063C-1446-6883-09C7EA8B42C1}"/>
              </a:ext>
            </a:extLst>
          </p:cNvPr>
          <p:cNvSpPr/>
          <p:nvPr/>
        </p:nvSpPr>
        <p:spPr>
          <a:xfrm rot="801658">
            <a:off x="888087" y="5270845"/>
            <a:ext cx="7328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365</a:t>
            </a:r>
            <a:endParaRPr lang="ja-JP" alt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333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year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１年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8B67080-21E9-CF8D-3046-61F5A27EE8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166" b="20401"/>
          <a:stretch/>
        </p:blipFill>
        <p:spPr>
          <a:xfrm>
            <a:off x="23500" y="4829560"/>
            <a:ext cx="1627301" cy="145570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D6F5F0-8B7A-0190-FB6E-9CBCF29930C3}"/>
              </a:ext>
            </a:extLst>
          </p:cNvPr>
          <p:cNvSpPr/>
          <p:nvPr/>
        </p:nvSpPr>
        <p:spPr>
          <a:xfrm rot="801658">
            <a:off x="744742" y="5225494"/>
            <a:ext cx="7328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365</a:t>
            </a:r>
            <a:endParaRPr lang="ja-JP" alt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1555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１ヶ月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8" descr="卓上カレンダーのイラスト">
            <a:extLst>
              <a:ext uri="{FF2B5EF4-FFF2-40B4-BE49-F238E27FC236}">
                <a16:creationId xmlns:a16="http://schemas.microsoft.com/office/drawing/2014/main" id="{A91710B4-2C60-AE8D-4C39-309FBA44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9" y="4826201"/>
            <a:ext cx="1229161" cy="11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>
            <a:extLst>
              <a:ext uri="{FF2B5EF4-FFF2-40B4-BE49-F238E27FC236}">
                <a16:creationId xmlns:a16="http://schemas.microsoft.com/office/drawing/2014/main" id="{647A9061-0E57-B32E-00EB-7D8804B3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" y="5265701"/>
            <a:ext cx="1202461" cy="11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3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855875" y="2566357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2385616" y="2703583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moon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EB29D0F2-8F1F-5AC1-FF98-3B6B386E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月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F532474-B1D6-53D8-460D-F7DBB1FB2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8696">
            <a:off x="7245817" y="1350154"/>
            <a:ext cx="1376772" cy="13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81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month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１ヶ月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8" descr="卓上カレンダーのイラスト">
            <a:extLst>
              <a:ext uri="{FF2B5EF4-FFF2-40B4-BE49-F238E27FC236}">
                <a16:creationId xmlns:a16="http://schemas.microsoft.com/office/drawing/2014/main" id="{577F6EF8-6354-2454-3C16-19E4CFCE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9" y="4826201"/>
            <a:ext cx="1229161" cy="11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442C52F4-8938-8295-7503-DF2A267E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" y="5265701"/>
            <a:ext cx="1202461" cy="11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01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１日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2" descr="壁掛けカレンダーのイラスト">
            <a:extLst>
              <a:ext uri="{FF2B5EF4-FFF2-40B4-BE49-F238E27FC236}">
                <a16:creationId xmlns:a16="http://schemas.microsoft.com/office/drawing/2014/main" id="{0435A754-37C6-4384-3174-6FE7EDA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4" descr="24時間のマーク">
            <a:extLst>
              <a:ext uri="{FF2B5EF4-FFF2-40B4-BE49-F238E27FC236}">
                <a16:creationId xmlns:a16="http://schemas.microsoft.com/office/drawing/2014/main" id="{1EF8984A-916E-8241-0B77-D761657F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1" y="4604604"/>
            <a:ext cx="1051096" cy="10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2">
            <a:extLst>
              <a:ext uri="{FF2B5EF4-FFF2-40B4-BE49-F238E27FC236}">
                <a16:creationId xmlns:a16="http://schemas.microsoft.com/office/drawing/2014/main" id="{ED2C6B51-7C82-B77C-4061-8B0178E1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447">
            <a:off x="839728" y="5328788"/>
            <a:ext cx="906893" cy="8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51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385617" y="2566357"/>
            <a:ext cx="9090618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1992760" y="2703583"/>
            <a:ext cx="9501428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day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33C4D50A-329C-C605-69F0-EBE1B67D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92" y="46388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１日</a:t>
            </a:r>
          </a:p>
        </p:txBody>
      </p:sp>
      <p:pic>
        <p:nvPicPr>
          <p:cNvPr id="18" name="Picture 2" descr="壁掛けカレンダーのイラスト">
            <a:extLst>
              <a:ext uri="{FF2B5EF4-FFF2-40B4-BE49-F238E27FC236}">
                <a16:creationId xmlns:a16="http://schemas.microsoft.com/office/drawing/2014/main" id="{779C000C-57BA-372B-EEBA-5AD15C2D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2"/>
            <a:ext cx="2049295" cy="27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4" descr="24時間のマーク">
            <a:extLst>
              <a:ext uri="{FF2B5EF4-FFF2-40B4-BE49-F238E27FC236}">
                <a16:creationId xmlns:a16="http://schemas.microsoft.com/office/drawing/2014/main" id="{D4D54354-C21E-5387-989F-6ED0E55D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1" y="4604604"/>
            <a:ext cx="1051096" cy="10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C36C2FDA-82C5-3773-9D3C-4FE86CC6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447">
            <a:off x="839728" y="5328788"/>
            <a:ext cx="906893" cy="8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7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星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CA13446-676D-5A9E-BD74-B0D21893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84" y="611281"/>
            <a:ext cx="1619271" cy="15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06F0513-0DC2-9FB1-40D9-6FEA03E2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8642" flipV="1">
            <a:off x="4107117" y="1526775"/>
            <a:ext cx="390525" cy="3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1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68F74B2-4A8C-BF1A-AFC7-4C42A090E804}"/>
              </a:ext>
            </a:extLst>
          </p:cNvPr>
          <p:cNvGrpSpPr/>
          <p:nvPr/>
        </p:nvGrpSpPr>
        <p:grpSpPr>
          <a:xfrm>
            <a:off x="2855875" y="2566357"/>
            <a:ext cx="7954485" cy="3083758"/>
            <a:chOff x="2855875" y="2566357"/>
            <a:chExt cx="7954485" cy="3083758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4487633-0FF4-54B0-B763-9E8941805E8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4648899"/>
              <a:ext cx="7316212" cy="0"/>
            </a:xfrm>
            <a:prstGeom prst="line">
              <a:avLst/>
            </a:prstGeom>
            <a:ln w="57150">
              <a:solidFill>
                <a:srgbClr val="F79BA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11832F3-B0AA-CCBE-AF09-CA2688CED75A}"/>
                </a:ext>
              </a:extLst>
            </p:cNvPr>
            <p:cNvCxnSpPr>
              <a:cxnSpLocks/>
            </p:cNvCxnSpPr>
            <p:nvPr/>
          </p:nvCxnSpPr>
          <p:spPr>
            <a:xfrm>
              <a:off x="3010636" y="3615655"/>
              <a:ext cx="7316212" cy="0"/>
            </a:xfrm>
            <a:prstGeom prst="line">
              <a:avLst/>
            </a:prstGeom>
            <a:ln w="571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6EAFBC-4A69-4AFC-9011-5A4B02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5875" y="2566357"/>
              <a:ext cx="7954485" cy="32389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F224A18-CE20-4776-BD4D-FD109EF9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36" y="5259535"/>
              <a:ext cx="7440063" cy="390580"/>
            </a:xfrm>
            <a:prstGeom prst="rect">
              <a:avLst/>
            </a:prstGeom>
          </p:spPr>
        </p:pic>
      </p:grpSp>
      <p:sp>
        <p:nvSpPr>
          <p:cNvPr id="5" name="四角形: 上の 2 つの角を丸める 4">
            <a:extLst>
              <a:ext uri="{FF2B5EF4-FFF2-40B4-BE49-F238E27FC236}">
                <a16:creationId xmlns:a16="http://schemas.microsoft.com/office/drawing/2014/main" id="{89B25D3B-E7A1-4E6A-A0DB-642B6E5DC6DB}"/>
              </a:ext>
            </a:extLst>
          </p:cNvPr>
          <p:cNvSpPr/>
          <p:nvPr/>
        </p:nvSpPr>
        <p:spPr>
          <a:xfrm>
            <a:off x="2385616" y="2703583"/>
            <a:ext cx="8892817" cy="3424179"/>
          </a:xfrm>
          <a:prstGeom prst="round2Same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900" dirty="0">
                <a:solidFill>
                  <a:srgbClr val="FF0000"/>
                </a:solidFill>
                <a:latin typeface="Javanese Text" panose="02000000000000000000" pitchFamily="2" charset="0"/>
                <a:ea typeface="コーポレートやわ明 Medium" panose="02000600000000000000" pitchFamily="2" charset="-128"/>
                <a:cs typeface="Calibri Light" panose="020F0302020204030204" pitchFamily="34" charset="0"/>
              </a:rPr>
              <a:t>star</a:t>
            </a:r>
            <a:endParaRPr kumimoji="1" lang="ja-JP" altLang="en-US" sz="19900" dirty="0">
              <a:solidFill>
                <a:srgbClr val="FF0000"/>
              </a:solidFill>
              <a:latin typeface="Javanese Text" panose="02000000000000000000" pitchFamily="2" charset="0"/>
              <a:ea typeface="コーポレートやわ明 Medium" panose="02000600000000000000" pitchFamily="2" charset="-128"/>
              <a:cs typeface="Calibri Light" panose="020F03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9D9566-E3FC-489B-9AF1-B9F90FF1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35" y="2162436"/>
            <a:ext cx="7621064" cy="562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81DCAC-2D3F-4C99-84DA-34C3BBA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35" y="5557412"/>
            <a:ext cx="7621064" cy="5620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284DC127-8C57-4CE0-E1F0-AD2E19A3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星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8AC6135-1083-9B27-4844-339C12AB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70" y="748254"/>
            <a:ext cx="1619271" cy="15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487A75F-01D6-CB7B-021B-C4522E68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8642" flipV="1">
            <a:off x="8140103" y="1663748"/>
            <a:ext cx="390525" cy="3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F3E46-A1FE-49DB-83B0-2E0A820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388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11500" dirty="0">
                <a:solidFill>
                  <a:schemeClr val="tx1"/>
                </a:solidFill>
              </a:rPr>
              <a:t>雲</a:t>
            </a:r>
          </a:p>
        </p:txBody>
      </p:sp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D04E5C4A-DFB7-4680-8857-BFD99D385A62}"/>
              </a:ext>
            </a:extLst>
          </p:cNvPr>
          <p:cNvSpPr/>
          <p:nvPr/>
        </p:nvSpPr>
        <p:spPr>
          <a:xfrm>
            <a:off x="1870346" y="2288718"/>
            <a:ext cx="8748493" cy="410539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6D6003-14C8-8330-CB62-5D1C7E63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5" y="2548532"/>
            <a:ext cx="7390736" cy="3768112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92A6E12-5A24-9565-1232-E9A26F40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55" y="325502"/>
            <a:ext cx="2083186" cy="1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0440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赤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771</TotalTime>
  <Words>134</Words>
  <Application>Microsoft Office PowerPoint</Application>
  <PresentationFormat>ワイド画面</PresentationFormat>
  <Paragraphs>95</Paragraphs>
  <Slides>62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67" baseType="lpstr">
      <vt:lpstr>HG創英角ﾎﾟｯﾌﾟ体</vt:lpstr>
      <vt:lpstr>Calibri</vt:lpstr>
      <vt:lpstr>Calibri Light</vt:lpstr>
      <vt:lpstr>Javanese Text</vt:lpstr>
      <vt:lpstr>レトロスペクト</vt:lpstr>
      <vt:lpstr>小学校 英単語スライド</vt:lpstr>
      <vt:lpstr>お天気・暦編</vt:lpstr>
      <vt:lpstr>太陽</vt:lpstr>
      <vt:lpstr>太陽</vt:lpstr>
      <vt:lpstr>月</vt:lpstr>
      <vt:lpstr>月</vt:lpstr>
      <vt:lpstr>星</vt:lpstr>
      <vt:lpstr>星</vt:lpstr>
      <vt:lpstr>雲</vt:lpstr>
      <vt:lpstr>雲</vt:lpstr>
      <vt:lpstr>雷</vt:lpstr>
      <vt:lpstr>雷</vt:lpstr>
      <vt:lpstr>雪</vt:lpstr>
      <vt:lpstr>雪</vt:lpstr>
      <vt:lpstr>雨</vt:lpstr>
      <vt:lpstr>雨</vt:lpstr>
      <vt:lpstr>かぜ</vt:lpstr>
      <vt:lpstr>かぜ</vt:lpstr>
      <vt:lpstr>天気</vt:lpstr>
      <vt:lpstr>天気</vt:lpstr>
      <vt:lpstr>台風</vt:lpstr>
      <vt:lpstr>台風</vt:lpstr>
      <vt:lpstr>天気がいい</vt:lpstr>
      <vt:lpstr>天気がいい</vt:lpstr>
      <vt:lpstr>くもっている</vt:lpstr>
      <vt:lpstr>くもっている</vt:lpstr>
      <vt:lpstr>雨がふっている</vt:lpstr>
      <vt:lpstr>雨がふっている</vt:lpstr>
      <vt:lpstr>雪がふっている</vt:lpstr>
      <vt:lpstr>雪がふっている</vt:lpstr>
      <vt:lpstr>風がふいている</vt:lpstr>
      <vt:lpstr>風がふいている</vt:lpstr>
      <vt:lpstr>１月</vt:lpstr>
      <vt:lpstr>１月</vt:lpstr>
      <vt:lpstr>２月</vt:lpstr>
      <vt:lpstr>２月</vt:lpstr>
      <vt:lpstr>３月</vt:lpstr>
      <vt:lpstr>３月</vt:lpstr>
      <vt:lpstr>４月</vt:lpstr>
      <vt:lpstr>４月</vt:lpstr>
      <vt:lpstr>５月</vt:lpstr>
      <vt:lpstr>５月</vt:lpstr>
      <vt:lpstr>６月</vt:lpstr>
      <vt:lpstr>６月</vt:lpstr>
      <vt:lpstr>７月</vt:lpstr>
      <vt:lpstr>７月</vt:lpstr>
      <vt:lpstr>８月</vt:lpstr>
      <vt:lpstr>８月</vt:lpstr>
      <vt:lpstr>９月</vt:lpstr>
      <vt:lpstr>９月</vt:lpstr>
      <vt:lpstr>１０月</vt:lpstr>
      <vt:lpstr>１０月</vt:lpstr>
      <vt:lpstr>１１月</vt:lpstr>
      <vt:lpstr>１１月</vt:lpstr>
      <vt:lpstr>１２月</vt:lpstr>
      <vt:lpstr>１２月</vt:lpstr>
      <vt:lpstr>１年</vt:lpstr>
      <vt:lpstr>１年</vt:lpstr>
      <vt:lpstr>１ヶ月</vt:lpstr>
      <vt:lpstr>１ヶ月</vt:lpstr>
      <vt:lpstr>１日</vt:lpstr>
      <vt:lpstr>１日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小学校　英単語</dc:title>
  <dc:creator>colas@edu-c.local</dc:creator>
  <cp:lastModifiedBy>福原 千種</cp:lastModifiedBy>
  <cp:revision>32</cp:revision>
  <cp:lastPrinted>2023-11-01T23:33:44Z</cp:lastPrinted>
  <dcterms:created xsi:type="dcterms:W3CDTF">2023-10-18T04:09:41Z</dcterms:created>
  <dcterms:modified xsi:type="dcterms:W3CDTF">2024-01-22T05:59:16Z</dcterms:modified>
</cp:coreProperties>
</file>