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0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53" r:id="rId37"/>
    <p:sldId id="330" r:id="rId38"/>
    <p:sldId id="329" r:id="rId39"/>
    <p:sldId id="332" r:id="rId40"/>
    <p:sldId id="331" r:id="rId41"/>
    <p:sldId id="334" r:id="rId42"/>
    <p:sldId id="333" r:id="rId43"/>
    <p:sldId id="336" r:id="rId44"/>
    <p:sldId id="335" r:id="rId45"/>
    <p:sldId id="338" r:id="rId46"/>
    <p:sldId id="337" r:id="rId47"/>
    <p:sldId id="340" r:id="rId48"/>
    <p:sldId id="339" r:id="rId49"/>
    <p:sldId id="342" r:id="rId50"/>
    <p:sldId id="341" r:id="rId51"/>
    <p:sldId id="344" r:id="rId52"/>
    <p:sldId id="343" r:id="rId53"/>
    <p:sldId id="346" r:id="rId54"/>
    <p:sldId id="345" r:id="rId55"/>
    <p:sldId id="348" r:id="rId56"/>
    <p:sldId id="347" r:id="rId57"/>
    <p:sldId id="350" r:id="rId58"/>
    <p:sldId id="349" r:id="rId59"/>
    <p:sldId id="352" r:id="rId60"/>
    <p:sldId id="351" r:id="rId61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D9E58-0D0C-426D-8FD9-24F750F87C53}" v="3" dt="2024-01-25T05:54:22.192"/>
    <p1510:client id="{E37D5410-3C1F-4EE3-935C-F9959E27D8CF}" v="2" dt="2024-01-25T06:06:38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73408" autoAdjust="0"/>
  </p:normalViewPr>
  <p:slideViewPr>
    <p:cSldViewPr snapToGrid="0">
      <p:cViewPr varScale="1">
        <p:scale>
          <a:sx n="114" d="100"/>
          <a:sy n="114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原 千種" userId="S::fukuhara@mail.bears.ed.jp::121ff810-e1f7-48df-8f8b-1bc44c85781d" providerId="AD" clId="Web-{C0FD9E58-0D0C-426D-8FD9-24F750F87C53}"/>
    <pc:docChg chg="modSld">
      <pc:chgData name="福原 千種" userId="S::fukuhara@mail.bears.ed.jp::121ff810-e1f7-48df-8f8b-1bc44c85781d" providerId="AD" clId="Web-{C0FD9E58-0D0C-426D-8FD9-24F750F87C53}" dt="2024-01-25T05:54:20.098" v="1" actId="20577"/>
      <pc:docMkLst>
        <pc:docMk/>
      </pc:docMkLst>
      <pc:sldChg chg="modSp">
        <pc:chgData name="福原 千種" userId="S::fukuhara@mail.bears.ed.jp::121ff810-e1f7-48df-8f8b-1bc44c85781d" providerId="AD" clId="Web-{C0FD9E58-0D0C-426D-8FD9-24F750F87C53}" dt="2024-01-25T05:54:20.098" v="1" actId="20577"/>
        <pc:sldMkLst>
          <pc:docMk/>
          <pc:sldMk cId="3440738042" sldId="325"/>
        </pc:sldMkLst>
        <pc:spChg chg="mod">
          <ac:chgData name="福原 千種" userId="S::fukuhara@mail.bears.ed.jp::121ff810-e1f7-48df-8f8b-1bc44c85781d" providerId="AD" clId="Web-{C0FD9E58-0D0C-426D-8FD9-24F750F87C53}" dt="2024-01-25T05:54:20.098" v="1" actId="20577"/>
          <ac:spMkLst>
            <pc:docMk/>
            <pc:sldMk cId="3440738042" sldId="325"/>
            <ac:spMk id="5" creationId="{89B25D3B-E7A1-4E6A-A0DB-642B6E5DC6DB}"/>
          </ac:spMkLst>
        </pc:spChg>
      </pc:sldChg>
    </pc:docChg>
  </pc:docChgLst>
  <pc:docChgLst>
    <pc:chgData name="福原 千種" userId="S::fukuhara@mail.bears.ed.jp::121ff810-e1f7-48df-8f8b-1bc44c85781d" providerId="AD" clId="Web-{E37D5410-3C1F-4EE3-935C-F9959E27D8CF}"/>
    <pc:docChg chg="modSld">
      <pc:chgData name="福原 千種" userId="S::fukuhara@mail.bears.ed.jp::121ff810-e1f7-48df-8f8b-1bc44c85781d" providerId="AD" clId="Web-{E37D5410-3C1F-4EE3-935C-F9959E27D8CF}" dt="2024-01-25T06:06:38.602" v="1" actId="20577"/>
      <pc:docMkLst>
        <pc:docMk/>
      </pc:docMkLst>
      <pc:sldChg chg="modSp">
        <pc:chgData name="福原 千種" userId="S::fukuhara@mail.bears.ed.jp::121ff810-e1f7-48df-8f8b-1bc44c85781d" providerId="AD" clId="Web-{E37D5410-3C1F-4EE3-935C-F9959E27D8CF}" dt="2024-01-25T06:06:38.602" v="1" actId="20577"/>
        <pc:sldMkLst>
          <pc:docMk/>
          <pc:sldMk cId="4216687746" sldId="260"/>
        </pc:sldMkLst>
        <pc:spChg chg="mod">
          <ac:chgData name="福原 千種" userId="S::fukuhara@mail.bears.ed.jp::121ff810-e1f7-48df-8f8b-1bc44c85781d" providerId="AD" clId="Web-{E37D5410-3C1F-4EE3-935C-F9959E27D8CF}" dt="2024-01-25T06:06:38.602" v="1" actId="20577"/>
          <ac:spMkLst>
            <pc:docMk/>
            <pc:sldMk cId="4216687746" sldId="260"/>
            <ac:spMk id="2" creationId="{82CF3E46-A1FE-49DB-83B0-2E0A8202CE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3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17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8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0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0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80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82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3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33" y="773604"/>
            <a:ext cx="10058400" cy="3566160"/>
          </a:xfrm>
        </p:spPr>
        <p:txBody>
          <a:bodyPr/>
          <a:lstStyle/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12A125-7D94-4248-B0E3-2E16D9AC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52749" y="4581352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3200" b="1" dirty="0"/>
              <a:t>～日本語を読んで、英語で書いてみよう～</a:t>
            </a:r>
          </a:p>
        </p:txBody>
      </p:sp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275644" y="2595560"/>
            <a:ext cx="991367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847176" y="2724489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Canada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99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978" y="5586615"/>
            <a:ext cx="7621064" cy="5620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A4FCB76-EF17-B0FF-370B-839D9122D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429" y="389784"/>
            <a:ext cx="1699374" cy="1141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F53C08B-91DC-3125-EC4A-57BDEC330159}"/>
              </a:ext>
            </a:extLst>
          </p:cNvPr>
          <p:cNvSpPr txBox="1">
            <a:spLocks/>
          </p:cNvSpPr>
          <p:nvPr/>
        </p:nvSpPr>
        <p:spPr>
          <a:xfrm>
            <a:off x="1290159" y="44429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500" dirty="0">
                <a:solidFill>
                  <a:schemeClr val="tx1"/>
                </a:solidFill>
              </a:rPr>
              <a:t>カナダ</a:t>
            </a:r>
          </a:p>
        </p:txBody>
      </p:sp>
    </p:spTree>
    <p:extLst>
      <p:ext uri="{BB962C8B-B14F-4D97-AF65-F5344CB8AC3E}">
        <p14:creationId xmlns:p14="http://schemas.microsoft.com/office/powerpoint/2010/main" val="324431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中　国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F62196BE-411D-F9BC-CBF8-EC53E291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04" y="459046"/>
            <a:ext cx="1701428" cy="1133177"/>
          </a:xfrm>
          <a:prstGeom prst="rect">
            <a:avLst/>
          </a:prstGeom>
        </p:spPr>
      </p:pic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0ABF3FF6-6195-077B-549B-AE14859165A8}"/>
              </a:ext>
            </a:extLst>
          </p:cNvPr>
          <p:cNvSpPr/>
          <p:nvPr/>
        </p:nvSpPr>
        <p:spPr>
          <a:xfrm>
            <a:off x="870857" y="2288718"/>
            <a:ext cx="1068251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60F536-038A-10C8-C47C-9D929622F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48532"/>
            <a:ext cx="9936479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1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144675" y="2551843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674416" y="2689069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China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435" y="2147922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935" y="5542898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中　国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7B6731-1380-5B0F-ABD1-A795C7E01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704" y="459046"/>
            <a:ext cx="1701428" cy="11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2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エジプト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2F61140-536E-7A7E-B574-39DC18395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9445" r="9583" b="9302"/>
          <a:stretch/>
        </p:blipFill>
        <p:spPr>
          <a:xfrm>
            <a:off x="1870346" y="454745"/>
            <a:ext cx="1698001" cy="11360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769041E5-45C6-3E1C-5AC3-D9BF14F6049F}"/>
              </a:ext>
            </a:extLst>
          </p:cNvPr>
          <p:cNvSpPr/>
          <p:nvPr/>
        </p:nvSpPr>
        <p:spPr>
          <a:xfrm>
            <a:off x="870857" y="2288718"/>
            <a:ext cx="1068251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06F045-927A-3A5E-AD85-0C01A08F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48532"/>
            <a:ext cx="9936479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9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028141" y="2493786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557882" y="2631012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Egypt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01" y="5484841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エジプト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D54F483-1D68-FEA1-A8B4-2FE446D1CC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53" t="9445" r="9583" b="9302"/>
          <a:stretch/>
        </p:blipFill>
        <p:spPr>
          <a:xfrm>
            <a:off x="1870346" y="454745"/>
            <a:ext cx="1698001" cy="11360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312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フランス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D0DA3D68-22DD-DC60-20F4-CD3B0147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67" y="541356"/>
            <a:ext cx="1635555" cy="1089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147F05EC-919E-6F9A-548D-BAEC3369203A}"/>
              </a:ext>
            </a:extLst>
          </p:cNvPr>
          <p:cNvSpPr/>
          <p:nvPr/>
        </p:nvSpPr>
        <p:spPr>
          <a:xfrm>
            <a:off x="870857" y="2288718"/>
            <a:ext cx="1068251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1D9033-A489-3EB8-7FC2-65DB66247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48532"/>
            <a:ext cx="9936479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9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119850" y="2537328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649591" y="2674554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France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610" y="2133407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110" y="5528383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フランス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7CD330-B4EE-4AE2-3D02-6CF238160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67" y="541356"/>
            <a:ext cx="1635555" cy="1089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629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ドイツ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E360B3B5-B4D7-68D3-E8D7-AA3DDC8D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378" y="530549"/>
            <a:ext cx="1629985" cy="10855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2BBD79-B663-6A4B-DADE-16961F22C388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262477C6-E57C-CEA5-DFD8-1681E1263CD1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64088BD-3DF0-469B-6030-84A5D8FB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19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850537" y="2602009"/>
            <a:ext cx="1109472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48640" y="2763956"/>
            <a:ext cx="1109472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Germany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ドイツ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A05C0E-A747-020D-5663-EF8081026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378" y="530549"/>
            <a:ext cx="1629985" cy="1085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686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インド</a:t>
            </a: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B0AA97CE-ED8D-9B38-6CCB-9EAA35C9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5" y="463884"/>
            <a:ext cx="1582705" cy="1055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746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4280D5F-FAC1-EA40-1CC3-10E5DB38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4" y="1623995"/>
            <a:ext cx="10952743" cy="63985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70E604C-67FC-5815-CB8E-6167E2A4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59" y="5171574"/>
            <a:ext cx="1916528" cy="13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サッカーボールのイラスト">
            <a:extLst>
              <a:ext uri="{FF2B5EF4-FFF2-40B4-BE49-F238E27FC236}">
                <a16:creationId xmlns:a16="http://schemas.microsoft.com/office/drawing/2014/main" id="{6C3A17A8-FBBA-BACB-B76A-A3630C8F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62" y="5922723"/>
            <a:ext cx="501835" cy="5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コアラのイラスト（動物）">
            <a:extLst>
              <a:ext uri="{FF2B5EF4-FFF2-40B4-BE49-F238E27FC236}">
                <a16:creationId xmlns:a16="http://schemas.microsoft.com/office/drawing/2014/main" id="{E2058A51-C8B0-2866-E4FC-54F31B10A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41">
            <a:off x="945578" y="5601870"/>
            <a:ext cx="549352" cy="7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エッフェル塔のイラスト">
            <a:extLst>
              <a:ext uri="{FF2B5EF4-FFF2-40B4-BE49-F238E27FC236}">
                <a16:creationId xmlns:a16="http://schemas.microsoft.com/office/drawing/2014/main" id="{2BA62B29-E53E-B6DE-9BE8-8AD4ADCF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30" y="3712294"/>
            <a:ext cx="1559551" cy="27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112F6B2-1B1B-6515-1E82-8C6D5D50A8DE}"/>
              </a:ext>
            </a:extLst>
          </p:cNvPr>
          <p:cNvGrpSpPr/>
          <p:nvPr/>
        </p:nvGrpSpPr>
        <p:grpSpPr>
          <a:xfrm>
            <a:off x="6204897" y="223091"/>
            <a:ext cx="4797440" cy="3516454"/>
            <a:chOff x="4969599" y="-33466"/>
            <a:chExt cx="7003976" cy="5133812"/>
          </a:xfrm>
        </p:grpSpPr>
        <p:pic>
          <p:nvPicPr>
            <p:cNvPr id="22" name="Picture 2" descr="虹のイラスト">
              <a:extLst>
                <a:ext uri="{FF2B5EF4-FFF2-40B4-BE49-F238E27FC236}">
                  <a16:creationId xmlns:a16="http://schemas.microsoft.com/office/drawing/2014/main" id="{C985E242-B62A-4BD2-0D76-A09E5CD39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47" y="-33466"/>
              <a:ext cx="6276357" cy="478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25B99D73-C9FE-62F9-A3A9-9DCF05796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145" y="3531523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C3811E8E-5574-6BFB-6756-C85387D71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599" y="3396649"/>
              <a:ext cx="1884163" cy="153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1B51E7A-232D-4C63-CCB7-62583D14E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898" y="3629148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F33E1F39-6AEE-DD58-D91E-6364E7C0A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4636" y="3566506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23B3C7CD-8380-9581-C537-E1E4D9ED1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309" y="3562783"/>
              <a:ext cx="1884163" cy="153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C911A85E-4D0F-E806-8936-A81BB452E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506" y="3660499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476" y="2996268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8000">
                <a:solidFill>
                  <a:schemeClr val="tx1"/>
                </a:solidFill>
                <a:ea typeface="ＭＳ Ｐゴシック"/>
              </a:rPr>
              <a:t>国</a:t>
            </a:r>
            <a:r>
              <a:rPr lang="ja-JP" altLang="en-US" sz="8000">
                <a:solidFill>
                  <a:schemeClr val="tx1"/>
                </a:solidFill>
                <a:ea typeface="ＭＳ Ｐゴシック"/>
              </a:rPr>
              <a:t>名</a:t>
            </a:r>
            <a:r>
              <a:rPr kumimoji="1" lang="ja-JP" altLang="en-US" sz="8000">
                <a:solidFill>
                  <a:schemeClr val="tx1"/>
                </a:solidFill>
                <a:ea typeface="ＭＳ Ｐゴシック"/>
              </a:rPr>
              <a:t>・色編</a:t>
            </a:r>
          </a:p>
        </p:txBody>
      </p:sp>
    </p:spTree>
    <p:extLst>
      <p:ext uri="{BB962C8B-B14F-4D97-AF65-F5344CB8AC3E}">
        <p14:creationId xmlns:p14="http://schemas.microsoft.com/office/powerpoint/2010/main" val="421668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91418" y="25790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680071" y="2695286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India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インド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7DFF90-A049-0838-D629-8708ED0F9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345" y="463884"/>
            <a:ext cx="1582705" cy="1055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849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イタリア</a:t>
            </a: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06D47F98-2497-1A9D-9D0C-109B7BB4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352" y="457664"/>
            <a:ext cx="1697152" cy="1134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687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069592" y="2551843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600425" y="2680772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Italy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352" y="2147922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852" y="5542898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イタリア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18C5DD3-FF40-85F5-8C7D-18ADD4FEB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352" y="457664"/>
            <a:ext cx="1697152" cy="1134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84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日　本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9B3B5C-8607-0826-3702-5F0C80A7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97" y="497941"/>
            <a:ext cx="1662495" cy="1107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400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118757" y="2600979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741301" y="2728304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Japan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日　本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375797-DCF6-298C-58E9-0BFDD02AD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097" y="497941"/>
            <a:ext cx="1662495" cy="1107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4861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韓　国</a:t>
            </a: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D7BDF6AF-4606-D4D9-5392-A010D7AE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98" y="539007"/>
            <a:ext cx="1584839" cy="1041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974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149237" y="2542096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650801" y="2656047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Korea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韓　国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E177C5-9604-97C5-5DC0-C396CFF36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298" y="539007"/>
            <a:ext cx="1584839" cy="1041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887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ロシア</a:t>
            </a: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50EE0BEF-0486-BE81-9B97-8EFE52A6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430" y="541356"/>
            <a:ext cx="1683586" cy="1113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186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19972" y="2591633"/>
            <a:ext cx="8362542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741301" y="2724489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Russia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ロシア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12810C-E920-F821-1691-2DD47129F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30" y="541356"/>
            <a:ext cx="1683586" cy="1113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670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スペイン</a:t>
            </a:r>
          </a:p>
        </p:txBody>
      </p:sp>
      <p:pic>
        <p:nvPicPr>
          <p:cNvPr id="118" name="Picture 2" descr="大きいサイズのスペインの国旗">
            <a:extLst>
              <a:ext uri="{FF2B5EF4-FFF2-40B4-BE49-F238E27FC236}">
                <a16:creationId xmlns:a16="http://schemas.microsoft.com/office/drawing/2014/main" id="{C3D1CEE2-35C7-084E-372E-56A5C1D7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46" y="541356"/>
            <a:ext cx="1654435" cy="11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6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D48BD3E-87FF-19EB-792F-DB16EBE67853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4" name="四角形: 上の 2 つの角を丸める 3">
              <a:extLst>
                <a:ext uri="{FF2B5EF4-FFF2-40B4-BE49-F238E27FC236}">
                  <a16:creationId xmlns:a16="http://schemas.microsoft.com/office/drawing/2014/main" id="{D04E5C4A-DFB7-4680-8857-BFD99D385A62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26D6003-14C8-8330-CB62-5D1C7E637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アメリカ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D241FC2-A0A7-AF74-5D88-9E0C880F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371" y="506517"/>
            <a:ext cx="1542527" cy="1027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303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496214" y="2599072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865152" y="2724489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Spain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スペイン</a:t>
            </a:r>
          </a:p>
        </p:txBody>
      </p:sp>
      <p:pic>
        <p:nvPicPr>
          <p:cNvPr id="7" name="Picture 2" descr="大きいサイズのスペインの国旗">
            <a:extLst>
              <a:ext uri="{FF2B5EF4-FFF2-40B4-BE49-F238E27FC236}">
                <a16:creationId xmlns:a16="http://schemas.microsoft.com/office/drawing/2014/main" id="{1476FBCC-D438-87E1-D599-9CBB74FE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46" y="541356"/>
            <a:ext cx="1654435" cy="11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43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イギリス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322E915-FEE7-697E-F65B-F9229B6C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07" y="485329"/>
            <a:ext cx="1617931" cy="107756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646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349829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the U.K</a:t>
            </a:r>
            <a:endParaRPr kumimoji="1" lang="ja-JP" altLang="en-US" sz="19900" dirty="0">
              <a:solidFill>
                <a:srgbClr val="FF0000"/>
              </a:solidFill>
              <a:latin typeface="Javanese Text"/>
              <a:ea typeface="コーポレートやわ明 Medium"/>
              <a:cs typeface="Calibri Light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イギリス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944948D-DAC3-B301-FD01-6BB618EED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07" y="485329"/>
            <a:ext cx="1617931" cy="1077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738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67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白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E365BD5-D634-16F7-13B3-4F53300C0876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309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01600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5720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6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68" y="5557412"/>
            <a:ext cx="7621064" cy="56205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F579044-CD4D-2DCC-3D92-E3440E1C548F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0BD9778-A691-632A-06C2-11321577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67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白</a:t>
            </a:r>
          </a:p>
        </p:txBody>
      </p:sp>
      <p:sp>
        <p:nvSpPr>
          <p:cNvPr id="9" name="四角形: 上の 2 つの角を丸める 8">
            <a:extLst>
              <a:ext uri="{FF2B5EF4-FFF2-40B4-BE49-F238E27FC236}">
                <a16:creationId xmlns:a16="http://schemas.microsoft.com/office/drawing/2014/main" id="{A7B15501-5AF6-1763-9C7D-376646B1C9AE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white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88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67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黒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FC7AFDF5-5A0C-C1F7-1770-59207B5E65D7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9364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E05E962-E2AF-8BAB-DC5A-6884A702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67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黒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83E24F0-FC80-48F5-B9A9-C1F1EB6DC3FE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DA7CA1AD-57D2-FFB7-53FB-8DA9DC029D37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black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85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302306F4-B125-3B17-81A9-E7FC56F5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オレンジ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1D52DA0-9BC5-8B60-7032-0D49E88D86FE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626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オレンジ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7C4317B-A927-426B-F4BB-F5B553BF9B06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D3A161D1-7AE2-1522-0B31-DFCDD969DE5F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orange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9D43C4B8-01C8-8E04-15EF-A2ACC39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黄　色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7359518-0637-7712-45A1-4BAC1AF01868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07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277472" y="2583355"/>
            <a:ext cx="100584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658906" y="2703583"/>
            <a:ext cx="1129552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America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アメリカ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52F0BCB-D99A-E430-EB54-6FABB6DF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371" y="506517"/>
            <a:ext cx="1542527" cy="1027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771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黄　色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97ABFBF-4F82-58E6-D7A3-0DA2E55C40C9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2451BB3A-D2C6-B872-4035-58EED8890B95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yellow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06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2B69AC7E-5E32-4D46-C238-313C658E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緑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360E564-6F95-62A9-A440-DC704AB2BB73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1969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緑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896568F-52BE-095A-6C77-18DCA0ADF24E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21908FC6-F532-DB17-1198-720412008996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green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80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C645037E-45E2-6CD3-260A-592F3F12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水　色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9FDBBA6-186E-EEB1-4F7B-F839B62DB4DB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026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333830" y="2566357"/>
            <a:ext cx="1185817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水　色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C1BFC83-28BD-4D48-C62D-25779099753F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四角形: 上の 2 つの角を丸める 1">
            <a:extLst>
              <a:ext uri="{FF2B5EF4-FFF2-40B4-BE49-F238E27FC236}">
                <a16:creationId xmlns:a16="http://schemas.microsoft.com/office/drawing/2014/main" id="{99B42A01-ACE6-C184-582F-0689FE92BF35}"/>
              </a:ext>
            </a:extLst>
          </p:cNvPr>
          <p:cNvSpPr/>
          <p:nvPr/>
        </p:nvSpPr>
        <p:spPr>
          <a:xfrm>
            <a:off x="-174171" y="2724489"/>
            <a:ext cx="1254034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light blue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11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37C736B0-7DB4-8840-DE5D-9F05AB0B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黄　緑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9976795-DB49-6768-7C74-549810259FAA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972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黄　緑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04C9874-3B0D-65B2-9C36-ECEC305FD615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DCF6FB9-AAB0-680C-6BF9-AED1C563157D}"/>
              </a:ext>
            </a:extLst>
          </p:cNvPr>
          <p:cNvGrpSpPr/>
          <p:nvPr/>
        </p:nvGrpSpPr>
        <p:grpSpPr>
          <a:xfrm>
            <a:off x="0" y="2831842"/>
            <a:ext cx="12192001" cy="2677830"/>
            <a:chOff x="2855875" y="2566358"/>
            <a:chExt cx="7689031" cy="3083757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16438F6-0113-FDC8-4237-19A50E3EDB32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DFFCF3C-D2FF-A3D2-B400-46C20CD9572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2D62DA8-FC20-0AEE-63AF-C122A3EE0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37" b="3228"/>
            <a:stretch/>
          </p:blipFill>
          <p:spPr>
            <a:xfrm>
              <a:off x="2855875" y="2566358"/>
              <a:ext cx="7689031" cy="313437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FEF4F13-6307-4772-A39E-3AFFE9AE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22" name="四角形: 上の 2 つの角を丸める 21">
            <a:extLst>
              <a:ext uri="{FF2B5EF4-FFF2-40B4-BE49-F238E27FC236}">
                <a16:creationId xmlns:a16="http://schemas.microsoft.com/office/drawing/2014/main" id="{88A1A9D1-D937-923C-F3D3-2D3FEAFF0BC5}"/>
              </a:ext>
            </a:extLst>
          </p:cNvPr>
          <p:cNvSpPr/>
          <p:nvPr/>
        </p:nvSpPr>
        <p:spPr>
          <a:xfrm>
            <a:off x="-174171" y="2724489"/>
            <a:ext cx="12540342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yellow green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15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086A9C49-C60F-DD9A-FF27-DE5690AF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金　色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E85FDA5-B0B8-EDCA-2084-8BC3E0A71696}"/>
              </a:ext>
            </a:extLst>
          </p:cNvPr>
          <p:cNvGrpSpPr/>
          <p:nvPr/>
        </p:nvGrpSpPr>
        <p:grpSpPr>
          <a:xfrm>
            <a:off x="1800000" y="360000"/>
            <a:ext cx="1574800" cy="1236358"/>
            <a:chOff x="1800000" y="360000"/>
            <a:chExt cx="1574800" cy="1236358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7DD171A7-1914-96C3-642F-B590E1BC66AC}"/>
                </a:ext>
              </a:extLst>
            </p:cNvPr>
            <p:cNvSpPr/>
            <p:nvPr/>
          </p:nvSpPr>
          <p:spPr>
            <a:xfrm>
              <a:off x="1800000" y="360000"/>
              <a:ext cx="1574800" cy="1236358"/>
            </a:xfrm>
            <a:prstGeom prst="roundRect">
              <a:avLst/>
            </a:prstGeom>
            <a:solidFill>
              <a:srgbClr val="EEE8AA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4CA60C8-950D-26B2-9210-C8F968C3B2F6}"/>
                </a:ext>
              </a:extLst>
            </p:cNvPr>
            <p:cNvSpPr/>
            <p:nvPr/>
          </p:nvSpPr>
          <p:spPr>
            <a:xfrm>
              <a:off x="3088306" y="554482"/>
              <a:ext cx="130628" cy="66530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5EB91329-9EC9-1C61-411A-BA9B931D89B5}"/>
                </a:ext>
              </a:extLst>
            </p:cNvPr>
            <p:cNvSpPr/>
            <p:nvPr/>
          </p:nvSpPr>
          <p:spPr>
            <a:xfrm>
              <a:off x="3059278" y="1356397"/>
              <a:ext cx="156027" cy="161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3063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金　色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217337A-747B-3C61-831A-A2BD85B4DEA9}"/>
              </a:ext>
            </a:extLst>
          </p:cNvPr>
          <p:cNvGrpSpPr/>
          <p:nvPr/>
        </p:nvGrpSpPr>
        <p:grpSpPr>
          <a:xfrm>
            <a:off x="1800000" y="360000"/>
            <a:ext cx="1574800" cy="1236358"/>
            <a:chOff x="1800000" y="360000"/>
            <a:chExt cx="1574800" cy="1236358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2750085E-4699-CA97-35DC-D1A46EF5594E}"/>
                </a:ext>
              </a:extLst>
            </p:cNvPr>
            <p:cNvSpPr/>
            <p:nvPr/>
          </p:nvSpPr>
          <p:spPr>
            <a:xfrm>
              <a:off x="1800000" y="360000"/>
              <a:ext cx="1574800" cy="1236358"/>
            </a:xfrm>
            <a:prstGeom prst="roundRect">
              <a:avLst/>
            </a:prstGeom>
            <a:solidFill>
              <a:srgbClr val="EEE8AA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3412D470-97DA-C1CA-E308-C5F454AECAD4}"/>
                </a:ext>
              </a:extLst>
            </p:cNvPr>
            <p:cNvSpPr/>
            <p:nvPr/>
          </p:nvSpPr>
          <p:spPr>
            <a:xfrm>
              <a:off x="3088306" y="554482"/>
              <a:ext cx="130628" cy="66530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9639A905-5A6A-6252-6E2A-31CECC256EB1}"/>
                </a:ext>
              </a:extLst>
            </p:cNvPr>
            <p:cNvSpPr/>
            <p:nvPr/>
          </p:nvSpPr>
          <p:spPr>
            <a:xfrm>
              <a:off x="3059278" y="1356397"/>
              <a:ext cx="156027" cy="1612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四角形: 上の 2 つの角を丸める 11">
            <a:extLst>
              <a:ext uri="{FF2B5EF4-FFF2-40B4-BE49-F238E27FC236}">
                <a16:creationId xmlns:a16="http://schemas.microsoft.com/office/drawing/2014/main" id="{BB7C9243-EE1E-9CEA-3191-A4C7BAA5B49A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gold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93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5DB296F2-5955-93BA-F67A-759BF4A4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銀　色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17DD3A5-AE99-BD86-C425-6448F64A5FC9}"/>
              </a:ext>
            </a:extLst>
          </p:cNvPr>
          <p:cNvGrpSpPr/>
          <p:nvPr/>
        </p:nvGrpSpPr>
        <p:grpSpPr>
          <a:xfrm>
            <a:off x="1800000" y="360000"/>
            <a:ext cx="1574800" cy="1236358"/>
            <a:chOff x="1923673" y="409457"/>
            <a:chExt cx="1574800" cy="1236358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6E132997-21DF-FEB0-A639-6EE404E75BEB}"/>
                </a:ext>
              </a:extLst>
            </p:cNvPr>
            <p:cNvSpPr/>
            <p:nvPr/>
          </p:nvSpPr>
          <p:spPr>
            <a:xfrm>
              <a:off x="1923673" y="409457"/>
              <a:ext cx="1574800" cy="1236358"/>
            </a:xfrm>
            <a:prstGeom prst="roundRect">
              <a:avLst/>
            </a:prstGeom>
            <a:solidFill>
              <a:srgbClr val="C9CAC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232E4DF2-B52D-C882-0F6E-99EC4638D881}"/>
                </a:ext>
              </a:extLst>
            </p:cNvPr>
            <p:cNvSpPr/>
            <p:nvPr/>
          </p:nvSpPr>
          <p:spPr>
            <a:xfrm>
              <a:off x="3204633" y="526894"/>
              <a:ext cx="130628" cy="6653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B45A6B80-74AF-1E21-EC33-07E223FEE2C6}"/>
                </a:ext>
              </a:extLst>
            </p:cNvPr>
            <p:cNvSpPr/>
            <p:nvPr/>
          </p:nvSpPr>
          <p:spPr>
            <a:xfrm>
              <a:off x="3175605" y="1299781"/>
              <a:ext cx="156027" cy="161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03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オーストラリア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901FADD-3572-2E33-F290-2E6FD5D5FE97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6" name="四角形: 上の 2 つの角を丸める 5">
              <a:extLst>
                <a:ext uri="{FF2B5EF4-FFF2-40B4-BE49-F238E27FC236}">
                  <a16:creationId xmlns:a16="http://schemas.microsoft.com/office/drawing/2014/main" id="{6CC5B311-6BAE-3766-69E0-704D4646FBC2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9BD43EB-34F1-CDE7-8C29-9599EC69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E3B931D7-499C-B3EC-33CC-FF9BF607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78" y="558456"/>
            <a:ext cx="1496603" cy="996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317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銀　色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F74A7D1-E12D-9341-6307-ACC39303E9EF}"/>
              </a:ext>
            </a:extLst>
          </p:cNvPr>
          <p:cNvGrpSpPr/>
          <p:nvPr/>
        </p:nvGrpSpPr>
        <p:grpSpPr>
          <a:xfrm>
            <a:off x="1800000" y="360000"/>
            <a:ext cx="1574800" cy="1236358"/>
            <a:chOff x="1923673" y="409457"/>
            <a:chExt cx="1574800" cy="1236358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214E05E6-610C-58B9-09CD-49894BF87125}"/>
                </a:ext>
              </a:extLst>
            </p:cNvPr>
            <p:cNvSpPr/>
            <p:nvPr/>
          </p:nvSpPr>
          <p:spPr>
            <a:xfrm>
              <a:off x="1923673" y="409457"/>
              <a:ext cx="1574800" cy="1236358"/>
            </a:xfrm>
            <a:prstGeom prst="roundRect">
              <a:avLst/>
            </a:prstGeom>
            <a:solidFill>
              <a:srgbClr val="C9CAC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0109DD50-EDB5-DBEB-0293-DFE7917DCEB2}"/>
                </a:ext>
              </a:extLst>
            </p:cNvPr>
            <p:cNvSpPr/>
            <p:nvPr/>
          </p:nvSpPr>
          <p:spPr>
            <a:xfrm>
              <a:off x="3204633" y="526894"/>
              <a:ext cx="130628" cy="6653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053242CF-644F-CEB0-77E7-B408BDCB14AB}"/>
                </a:ext>
              </a:extLst>
            </p:cNvPr>
            <p:cNvSpPr/>
            <p:nvPr/>
          </p:nvSpPr>
          <p:spPr>
            <a:xfrm>
              <a:off x="3175605" y="1299781"/>
              <a:ext cx="156027" cy="161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四角形: 上の 2 つの角を丸める 11">
            <a:extLst>
              <a:ext uri="{FF2B5EF4-FFF2-40B4-BE49-F238E27FC236}">
                <a16:creationId xmlns:a16="http://schemas.microsoft.com/office/drawing/2014/main" id="{E5618878-11FE-1336-4145-62CA325939EE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silver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08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290C06FB-1CE8-4C93-72BA-AB9993BA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青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DC9ED16-AF0C-D87A-F6F4-BDA2B5CEE756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008DF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3070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青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3E4721C-3E89-570E-5922-8C9820510783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008DF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8B1F3A68-8AA1-1169-7CCD-3BBC3821EDB8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blue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41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64E6BC9E-B75C-8B15-C6C5-66BCD7D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赤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AB6F74F-CD6F-8D05-CEBA-F6723AE5DF82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604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赤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EB63E1C-C3E3-B507-EC8E-FE9AD7AA2DC0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809663C2-B022-19B5-1B26-23AD9A81E0C8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red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7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C654FFC-A3E8-DB90-1BC4-84BE5183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紫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B6C1CD1-5DD9-6896-D28C-2DF74E097DA3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99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039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紫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AB2DB2E-EE25-BCF7-8BE9-B70C6E956AC8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99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22CFF9CB-5BFB-F2E7-52C9-23294A3429DB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purple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10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8" name="タイトル 1">
            <a:extLst>
              <a:ext uri="{FF2B5EF4-FFF2-40B4-BE49-F238E27FC236}">
                <a16:creationId xmlns:a16="http://schemas.microsoft.com/office/drawing/2014/main" id="{CD5F1D57-92EE-FB92-FBCA-A9681EBF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茶　色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6AD113A-8314-1FAE-B705-D12E55E3476A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AC70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6780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茶　色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F49F110-53AA-950D-DEB3-60B0E29C0571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AC70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上の 2 つの角を丸める 8">
            <a:extLst>
              <a:ext uri="{FF2B5EF4-FFF2-40B4-BE49-F238E27FC236}">
                <a16:creationId xmlns:a16="http://schemas.microsoft.com/office/drawing/2014/main" id="{7F0E38A3-196D-6A1B-AABC-7EE57A6E8B82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brown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330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C1AF52-D3C6-BAA2-63E6-A12AB82C00CC}"/>
              </a:ext>
            </a:extLst>
          </p:cNvPr>
          <p:cNvGrpSpPr/>
          <p:nvPr/>
        </p:nvGrpSpPr>
        <p:grpSpPr>
          <a:xfrm>
            <a:off x="560440" y="2288718"/>
            <a:ext cx="11353654" cy="4105397"/>
            <a:chOff x="560440" y="2288718"/>
            <a:chExt cx="11353654" cy="4105397"/>
          </a:xfrm>
        </p:grpSpPr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151B008A-F57C-361B-585F-8DB9FF167BF0}"/>
                </a:ext>
              </a:extLst>
            </p:cNvPr>
            <p:cNvSpPr/>
            <p:nvPr/>
          </p:nvSpPr>
          <p:spPr>
            <a:xfrm>
              <a:off x="560440" y="2288718"/>
              <a:ext cx="11353654" cy="4105397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B3144F-E02C-3F42-1F6F-5D52094E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2548532"/>
              <a:ext cx="10515599" cy="3768112"/>
            </a:xfrm>
            <a:prstGeom prst="rect">
              <a:avLst/>
            </a:prstGeom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383BDC3-E412-8A38-BF73-5842AA27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ピンク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AC93B97-C1F7-9C86-DCDC-EE21C6A32562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83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097281" y="2566357"/>
            <a:ext cx="1078543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309282" y="2703583"/>
            <a:ext cx="12088906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Australia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オーストラリア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DA71E2-21AF-58F7-7095-D7D967020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78" y="558456"/>
            <a:ext cx="1496603" cy="996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931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139370" y="2566357"/>
            <a:ext cx="10160000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580571" y="2695286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38" y="5557412"/>
            <a:ext cx="7621064" cy="56205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6D5E0597-A5FD-500F-FD8F-B517982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ピンク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DFB816E-5A92-A2A3-AB11-359DEA434033}"/>
              </a:ext>
            </a:extLst>
          </p:cNvPr>
          <p:cNvSpPr/>
          <p:nvPr/>
        </p:nvSpPr>
        <p:spPr>
          <a:xfrm>
            <a:off x="1800000" y="360000"/>
            <a:ext cx="1574800" cy="1236358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7BDA5DEB-FA78-7700-721F-A4089D7E2950}"/>
              </a:ext>
            </a:extLst>
          </p:cNvPr>
          <p:cNvSpPr/>
          <p:nvPr/>
        </p:nvSpPr>
        <p:spPr>
          <a:xfrm>
            <a:off x="457201" y="2724489"/>
            <a:ext cx="11277599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pink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4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870857" y="2288718"/>
            <a:ext cx="1068251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48532"/>
            <a:ext cx="9936479" cy="37681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7DA6F13-44CB-9668-5173-706DFBF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ブラジル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297021B-F809-A073-F32A-A3606064D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6" t="9447" r="9388" b="9012"/>
          <a:stretch/>
        </p:blipFill>
        <p:spPr>
          <a:xfrm>
            <a:off x="1870346" y="511975"/>
            <a:ext cx="1623476" cy="10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118757" y="2784620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648498" y="2921846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Brazil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517" y="2380699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017" y="5775675"/>
            <a:ext cx="7621064" cy="56205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96A0EB1-BCBA-95F7-9AC9-BD895C35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ブラジル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8C82154-46A6-B057-5FB3-BF9C33632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26" t="9447" r="9388" b="9012"/>
          <a:stretch/>
        </p:blipFill>
        <p:spPr>
          <a:xfrm>
            <a:off x="1870346" y="511975"/>
            <a:ext cx="1623476" cy="10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図 69">
            <a:extLst>
              <a:ext uri="{FF2B5EF4-FFF2-40B4-BE49-F238E27FC236}">
                <a16:creationId xmlns:a16="http://schemas.microsoft.com/office/drawing/2014/main" id="{12325516-3D1C-AFAD-069E-DA3BF93F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29" y="389784"/>
            <a:ext cx="1699374" cy="1141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4A5FB07-E78E-0E74-D946-B08202941B3A}"/>
              </a:ext>
            </a:extLst>
          </p:cNvPr>
          <p:cNvSpPr txBox="1">
            <a:spLocks/>
          </p:cNvSpPr>
          <p:nvPr/>
        </p:nvSpPr>
        <p:spPr>
          <a:xfrm>
            <a:off x="1290159" y="44429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500" dirty="0">
                <a:solidFill>
                  <a:schemeClr val="tx1"/>
                </a:solidFill>
              </a:rPr>
              <a:t>カナダ</a:t>
            </a:r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22EAFE99-BD61-247A-C922-B12146D20A51}"/>
              </a:ext>
            </a:extLst>
          </p:cNvPr>
          <p:cNvSpPr/>
          <p:nvPr/>
        </p:nvSpPr>
        <p:spPr>
          <a:xfrm>
            <a:off x="870857" y="2288718"/>
            <a:ext cx="1068251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89BC608-BAA0-6C83-38DA-A1DF6A7C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48532"/>
            <a:ext cx="9936479" cy="3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9428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880</TotalTime>
  <Words>128</Words>
  <Application>Microsoft Office PowerPoint</Application>
  <PresentationFormat>ワイド画面</PresentationFormat>
  <Paragraphs>90</Paragraphs>
  <Slides>60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1" baseType="lpstr">
      <vt:lpstr>レトロスペクト</vt:lpstr>
      <vt:lpstr>小学校 英単語スライド</vt:lpstr>
      <vt:lpstr>国名・色編</vt:lpstr>
      <vt:lpstr>アメリカ</vt:lpstr>
      <vt:lpstr>アメリカ</vt:lpstr>
      <vt:lpstr>オーストラリア</vt:lpstr>
      <vt:lpstr>オーストラリア</vt:lpstr>
      <vt:lpstr>ブラジル</vt:lpstr>
      <vt:lpstr>ブラジル</vt:lpstr>
      <vt:lpstr>PowerPoint プレゼンテーション</vt:lpstr>
      <vt:lpstr>PowerPoint プレゼンテーション</vt:lpstr>
      <vt:lpstr>中　国</vt:lpstr>
      <vt:lpstr>中　国</vt:lpstr>
      <vt:lpstr>エジプト</vt:lpstr>
      <vt:lpstr>エジプト</vt:lpstr>
      <vt:lpstr>フランス</vt:lpstr>
      <vt:lpstr>フランス</vt:lpstr>
      <vt:lpstr>ドイツ</vt:lpstr>
      <vt:lpstr>ドイツ</vt:lpstr>
      <vt:lpstr>インド</vt:lpstr>
      <vt:lpstr>インド</vt:lpstr>
      <vt:lpstr>イタリア</vt:lpstr>
      <vt:lpstr>イタリア</vt:lpstr>
      <vt:lpstr>日　本</vt:lpstr>
      <vt:lpstr>日　本</vt:lpstr>
      <vt:lpstr>韓　国</vt:lpstr>
      <vt:lpstr>韓　国</vt:lpstr>
      <vt:lpstr>ロシア</vt:lpstr>
      <vt:lpstr>ロシア</vt:lpstr>
      <vt:lpstr>スペイン</vt:lpstr>
      <vt:lpstr>スペイン</vt:lpstr>
      <vt:lpstr>イギリス</vt:lpstr>
      <vt:lpstr>イギリス</vt:lpstr>
      <vt:lpstr>白</vt:lpstr>
      <vt:lpstr>白</vt:lpstr>
      <vt:lpstr>黒</vt:lpstr>
      <vt:lpstr>黒</vt:lpstr>
      <vt:lpstr>オレンジ</vt:lpstr>
      <vt:lpstr>オレンジ</vt:lpstr>
      <vt:lpstr>黄　色</vt:lpstr>
      <vt:lpstr>黄　色</vt:lpstr>
      <vt:lpstr>緑</vt:lpstr>
      <vt:lpstr>緑</vt:lpstr>
      <vt:lpstr>水　色</vt:lpstr>
      <vt:lpstr>水　色</vt:lpstr>
      <vt:lpstr>黄　緑</vt:lpstr>
      <vt:lpstr>黄　緑</vt:lpstr>
      <vt:lpstr>金　色</vt:lpstr>
      <vt:lpstr>金　色</vt:lpstr>
      <vt:lpstr>銀　色</vt:lpstr>
      <vt:lpstr>銀　色</vt:lpstr>
      <vt:lpstr>青</vt:lpstr>
      <vt:lpstr>青</vt:lpstr>
      <vt:lpstr>赤</vt:lpstr>
      <vt:lpstr>赤</vt:lpstr>
      <vt:lpstr>紫</vt:lpstr>
      <vt:lpstr>紫</vt:lpstr>
      <vt:lpstr>茶　色</vt:lpstr>
      <vt:lpstr>茶　色</vt:lpstr>
      <vt:lpstr>ピンク</vt:lpstr>
      <vt:lpstr>ピンク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福原 千種</cp:lastModifiedBy>
  <cp:revision>40</cp:revision>
  <cp:lastPrinted>2023-11-01T23:33:44Z</cp:lastPrinted>
  <dcterms:created xsi:type="dcterms:W3CDTF">2023-10-18T04:09:41Z</dcterms:created>
  <dcterms:modified xsi:type="dcterms:W3CDTF">2024-01-25T06:06:47Z</dcterms:modified>
</cp:coreProperties>
</file>