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96" r:id="rId4"/>
    <p:sldId id="297" r:id="rId5"/>
    <p:sldId id="328" r:id="rId6"/>
    <p:sldId id="329" r:id="rId7"/>
    <p:sldId id="330" r:id="rId8"/>
    <p:sldId id="331" r:id="rId9"/>
    <p:sldId id="326" r:id="rId10"/>
    <p:sldId id="327" r:id="rId11"/>
    <p:sldId id="332" r:id="rId12"/>
    <p:sldId id="333" r:id="rId13"/>
    <p:sldId id="334" r:id="rId14"/>
    <p:sldId id="335" r:id="rId15"/>
    <p:sldId id="338" r:id="rId16"/>
    <p:sldId id="340" r:id="rId17"/>
    <p:sldId id="336" r:id="rId18"/>
    <p:sldId id="337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6" r:id="rId62"/>
    <p:sldId id="385" r:id="rId6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9EFC9-FF24-4A6C-A4F9-687D859218A4}" v="7" dt="2024-01-25T05:55:30.264"/>
    <p1510:client id="{6B2E4D30-CDDC-4278-B713-3603B2EFE4B6}" v="8" dt="2024-01-25T05:40:35.048"/>
    <p1510:client id="{8E3C6D05-745C-4F26-96B7-785038D08930}" v="242" dt="2024-01-25T05:35:26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3258" autoAdjust="0"/>
  </p:normalViewPr>
  <p:slideViewPr>
    <p:cSldViewPr snapToGrid="0">
      <p:cViewPr varScale="1">
        <p:scale>
          <a:sx n="106" d="100"/>
          <a:sy n="106" d="100"/>
        </p:scale>
        <p:origin x="15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6E9EFC9-FF24-4A6C-A4F9-687D859218A4}"/>
    <pc:docChg chg="modSld">
      <pc:chgData name="" userId="" providerId="" clId="Web-{16E9EFC9-FF24-4A6C-A4F9-687D859218A4}" dt="2024-01-25T05:55:25.045" v="0" actId="20577"/>
      <pc:docMkLst>
        <pc:docMk/>
      </pc:docMkLst>
      <pc:sldChg chg="modSp">
        <pc:chgData name="" userId="" providerId="" clId="Web-{16E9EFC9-FF24-4A6C-A4F9-687D859218A4}" dt="2024-01-25T05:55:25.045" v="0" actId="20577"/>
        <pc:sldMkLst>
          <pc:docMk/>
          <pc:sldMk cId="4216687746" sldId="260"/>
        </pc:sldMkLst>
        <pc:spChg chg="mod">
          <ac:chgData name="" userId="" providerId="" clId="Web-{16E9EFC9-FF24-4A6C-A4F9-687D859218A4}" dt="2024-01-25T05:55:25.045" v="0" actId="20577"/>
          <ac:spMkLst>
            <pc:docMk/>
            <pc:sldMk cId="4216687746" sldId="260"/>
            <ac:spMk id="2" creationId="{82CF3E46-A1FE-49DB-83B0-2E0A8202CE53}"/>
          </ac:spMkLst>
        </pc:spChg>
      </pc:sldChg>
    </pc:docChg>
  </pc:docChgLst>
  <pc:docChgLst>
    <pc:chgData name="福原 千種" userId="S::fukuhara@mail.bears.ed.jp::121ff810-e1f7-48df-8f8b-1bc44c85781d" providerId="AD" clId="Web-{8E3C6D05-745C-4F26-96B7-785038D08930}"/>
    <pc:docChg chg="addSld delSld modSld">
      <pc:chgData name="福原 千種" userId="S::fukuhara@mail.bears.ed.jp::121ff810-e1f7-48df-8f8b-1bc44c85781d" providerId="AD" clId="Web-{8E3C6D05-745C-4F26-96B7-785038D08930}" dt="2024-01-25T05:35:26.705" v="229" actId="1076"/>
      <pc:docMkLst>
        <pc:docMk/>
      </pc:docMkLst>
      <pc:sldChg chg="modSp">
        <pc:chgData name="福原 千種" userId="S::fukuhara@mail.bears.ed.jp::121ff810-e1f7-48df-8f8b-1bc44c85781d" providerId="AD" clId="Web-{8E3C6D05-745C-4F26-96B7-785038D08930}" dt="2024-01-25T05:19:08.733" v="1" actId="20577"/>
        <pc:sldMkLst>
          <pc:docMk/>
          <pc:sldMk cId="390364524" sldId="331"/>
        </pc:sldMkLst>
        <pc:spChg chg="mod">
          <ac:chgData name="福原 千種" userId="S::fukuhara@mail.bears.ed.jp::121ff810-e1f7-48df-8f8b-1bc44c85781d" providerId="AD" clId="Web-{8E3C6D05-745C-4F26-96B7-785038D08930}" dt="2024-01-25T05:19:08.733" v="1" actId="20577"/>
          <ac:spMkLst>
            <pc:docMk/>
            <pc:sldMk cId="390364524" sldId="331"/>
            <ac:spMk id="5" creationId="{89B25D3B-E7A1-4E6A-A0DB-642B6E5DC6DB}"/>
          </ac:spMkLst>
        </pc:spChg>
      </pc:sldChg>
      <pc:sldChg chg="modSp">
        <pc:chgData name="福原 千種" userId="S::fukuhara@mail.bears.ed.jp::121ff810-e1f7-48df-8f8b-1bc44c85781d" providerId="AD" clId="Web-{8E3C6D05-745C-4F26-96B7-785038D08930}" dt="2024-01-25T05:20:11.859" v="3" actId="20577"/>
        <pc:sldMkLst>
          <pc:docMk/>
          <pc:sldMk cId="4063412018" sldId="342"/>
        </pc:sldMkLst>
        <pc:spChg chg="mod">
          <ac:chgData name="福原 千種" userId="S::fukuhara@mail.bears.ed.jp::121ff810-e1f7-48df-8f8b-1bc44c85781d" providerId="AD" clId="Web-{8E3C6D05-745C-4F26-96B7-785038D08930}" dt="2024-01-25T05:20:11.859" v="3" actId="20577"/>
          <ac:spMkLst>
            <pc:docMk/>
            <pc:sldMk cId="4063412018" sldId="342"/>
            <ac:spMk id="5" creationId="{89B25D3B-E7A1-4E6A-A0DB-642B6E5DC6DB}"/>
          </ac:spMkLst>
        </pc:spChg>
      </pc:sldChg>
      <pc:sldChg chg="addSp delSp modSp">
        <pc:chgData name="福原 千種" userId="S::fukuhara@mail.bears.ed.jp::121ff810-e1f7-48df-8f8b-1bc44c85781d" providerId="AD" clId="Web-{8E3C6D05-745C-4F26-96B7-785038D08930}" dt="2024-01-25T05:21:25.392" v="13" actId="1076"/>
        <pc:sldMkLst>
          <pc:docMk/>
          <pc:sldMk cId="3625207045" sldId="349"/>
        </pc:sldMkLst>
        <pc:spChg chg="mod">
          <ac:chgData name="福原 千種" userId="S::fukuhara@mail.bears.ed.jp::121ff810-e1f7-48df-8f8b-1bc44c85781d" providerId="AD" clId="Web-{8E3C6D05-745C-4F26-96B7-785038D08930}" dt="2024-01-25T05:21:08.782" v="8" actId="20577"/>
          <ac:spMkLst>
            <pc:docMk/>
            <pc:sldMk cId="3625207045" sldId="349"/>
            <ac:spMk id="2" creationId="{82CF3E46-A1FE-49DB-83B0-2E0A8202CE53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21:11.470" v="9"/>
          <ac:picMkLst>
            <pc:docMk/>
            <pc:sldMk cId="3625207045" sldId="349"/>
            <ac:picMk id="3" creationId="{9AF6367A-FFA3-7A5B-9A5E-3D574B44DCC4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21:25.392" v="13" actId="1076"/>
          <ac:picMkLst>
            <pc:docMk/>
            <pc:sldMk cId="3625207045" sldId="349"/>
            <ac:picMk id="5" creationId="{B57E8AD6-018C-421B-323D-EE9FE09F64F6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22:56.722" v="49" actId="1076"/>
        <pc:sldMkLst>
          <pc:docMk/>
          <pc:sldMk cId="3314966166" sldId="350"/>
        </pc:sldMkLst>
        <pc:spChg chg="mod">
          <ac:chgData name="福原 千種" userId="S::fukuhara@mail.bears.ed.jp::121ff810-e1f7-48df-8f8b-1bc44c85781d" providerId="AD" clId="Web-{8E3C6D05-745C-4F26-96B7-785038D08930}" dt="2024-01-25T05:22:20.643" v="37" actId="20577"/>
          <ac:spMkLst>
            <pc:docMk/>
            <pc:sldMk cId="3314966166" sldId="350"/>
            <ac:spMk id="5" creationId="{89B25D3B-E7A1-4E6A-A0DB-642B6E5DC6DB}"/>
          </ac:spMkLst>
        </pc:spChg>
        <pc:spChg chg="add del mod">
          <ac:chgData name="福原 千種" userId="S::fukuhara@mail.bears.ed.jp::121ff810-e1f7-48df-8f8b-1bc44c85781d" providerId="AD" clId="Web-{8E3C6D05-745C-4F26-96B7-785038D08930}" dt="2024-01-25T05:21:54.345" v="16"/>
          <ac:spMkLst>
            <pc:docMk/>
            <pc:sldMk cId="3314966166" sldId="350"/>
            <ac:spMk id="8" creationId="{7BB5121F-BAA9-102C-A590-FA6C3D77EB08}"/>
          </ac:spMkLst>
        </pc:spChg>
        <pc:spChg chg="add">
          <ac:chgData name="福原 千種" userId="S::fukuhara@mail.bears.ed.jp::121ff810-e1f7-48df-8f8b-1bc44c85781d" providerId="AD" clId="Web-{8E3C6D05-745C-4F26-96B7-785038D08930}" dt="2024-01-25T05:21:40.751" v="15"/>
          <ac:spMkLst>
            <pc:docMk/>
            <pc:sldMk cId="3314966166" sldId="350"/>
            <ac:spMk id="10" creationId="{4296F9D5-B189-429A-9128-3328B95764EB}"/>
          </ac:spMkLst>
        </pc:spChg>
        <pc:spChg chg="del">
          <ac:chgData name="福原 千種" userId="S::fukuhara@mail.bears.ed.jp::121ff810-e1f7-48df-8f8b-1bc44c85781d" providerId="AD" clId="Web-{8E3C6D05-745C-4F26-96B7-785038D08930}" dt="2024-01-25T05:21:40.501" v="14"/>
          <ac:spMkLst>
            <pc:docMk/>
            <pc:sldMk cId="3314966166" sldId="350"/>
            <ac:spMk id="12" creationId="{EB29D0F2-8F1F-5AC1-FF98-3B6B386EFAA4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21:58.674" v="17"/>
          <ac:picMkLst>
            <pc:docMk/>
            <pc:sldMk cId="3314966166" sldId="350"/>
            <ac:picMk id="2" creationId="{C25B3684-8DF8-D99A-CDCD-74493645FC7A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2:22.815" v="38"/>
          <ac:picMkLst>
            <pc:docMk/>
            <pc:sldMk cId="3314966166" sldId="350"/>
            <ac:picMk id="6" creationId="{EB9D9566-E3FC-489B-9AF1-B9F90FF1E3C4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22:56.722" v="49" actId="1076"/>
          <ac:picMkLst>
            <pc:docMk/>
            <pc:sldMk cId="3314966166" sldId="350"/>
            <ac:picMk id="17" creationId="{EA80DBFE-4479-E564-D3B1-FEEE9505E117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24:27.973" v="78" actId="1076"/>
        <pc:sldMkLst>
          <pc:docMk/>
          <pc:sldMk cId="3432784531" sldId="351"/>
        </pc:sldMkLst>
        <pc:spChg chg="mod">
          <ac:chgData name="福原 千種" userId="S::fukuhara@mail.bears.ed.jp::121ff810-e1f7-48df-8f8b-1bc44c85781d" providerId="AD" clId="Web-{8E3C6D05-745C-4F26-96B7-785038D08930}" dt="2024-01-25T05:22:39.065" v="46" actId="20577"/>
          <ac:spMkLst>
            <pc:docMk/>
            <pc:sldMk cId="3432784531" sldId="351"/>
            <ac:spMk id="2" creationId="{82CF3E46-A1FE-49DB-83B0-2E0A8202CE53}"/>
          </ac:spMkLst>
        </pc:spChg>
        <pc:spChg chg="mod">
          <ac:chgData name="福原 千種" userId="S::fukuhara@mail.bears.ed.jp::121ff810-e1f7-48df-8f8b-1bc44c85781d" providerId="AD" clId="Web-{8E3C6D05-745C-4F26-96B7-785038D08930}" dt="2024-01-25T05:24:22.239" v="75" actId="14100"/>
          <ac:spMkLst>
            <pc:docMk/>
            <pc:sldMk cId="3432784531" sldId="351"/>
            <ac:spMk id="4" creationId="{D04E5C4A-DFB7-4680-8857-BFD99D385A62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22:41.299" v="47"/>
          <ac:picMkLst>
            <pc:docMk/>
            <pc:sldMk cId="3432784531" sldId="351"/>
            <ac:picMk id="3" creationId="{D4F3A3B8-53BB-93DD-5139-3B338C603EBF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24:27.973" v="78" actId="1076"/>
          <ac:picMkLst>
            <pc:docMk/>
            <pc:sldMk cId="3432784531" sldId="351"/>
            <ac:picMk id="5" creationId="{A4FA599E-6DDF-AF23-2971-6FA72613BB9E}"/>
          </ac:picMkLst>
        </pc:picChg>
        <pc:picChg chg="mod">
          <ac:chgData name="福原 千種" userId="S::fukuhara@mail.bears.ed.jp::121ff810-e1f7-48df-8f8b-1bc44c85781d" providerId="AD" clId="Web-{8E3C6D05-745C-4F26-96B7-785038D08930}" dt="2024-01-25T05:24:14.801" v="73" actId="14100"/>
          <ac:picMkLst>
            <pc:docMk/>
            <pc:sldMk cId="3432784531" sldId="351"/>
            <ac:picMk id="12" creationId="{426D6003-14C8-8330-CB62-5D1C7E637286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27:04.930" v="120" actId="20577"/>
        <pc:sldMkLst>
          <pc:docMk/>
          <pc:sldMk cId="838459895" sldId="352"/>
        </pc:sldMkLst>
        <pc:spChg chg="del mod">
          <ac:chgData name="福原 千種" userId="S::fukuhara@mail.bears.ed.jp::121ff810-e1f7-48df-8f8b-1bc44c85781d" providerId="AD" clId="Web-{8E3C6D05-745C-4F26-96B7-785038D08930}" dt="2024-01-25T05:26:33.538" v="110"/>
          <ac:spMkLst>
            <pc:docMk/>
            <pc:sldMk cId="838459895" sldId="352"/>
            <ac:spMk id="5" creationId="{89B25D3B-E7A1-4E6A-A0DB-642B6E5DC6DB}"/>
          </ac:spMkLst>
        </pc:spChg>
        <pc:spChg chg="add del mod">
          <ac:chgData name="福原 千種" userId="S::fukuhara@mail.bears.ed.jp::121ff810-e1f7-48df-8f8b-1bc44c85781d" providerId="AD" clId="Web-{8E3C6D05-745C-4F26-96B7-785038D08930}" dt="2024-01-25T05:23:24.191" v="56"/>
          <ac:spMkLst>
            <pc:docMk/>
            <pc:sldMk cId="838459895" sldId="352"/>
            <ac:spMk id="8" creationId="{90135584-3CC7-0D52-DE90-178C7055819A}"/>
          </ac:spMkLst>
        </pc:spChg>
        <pc:spChg chg="add mod">
          <ac:chgData name="福原 千種" userId="S::fukuhara@mail.bears.ed.jp::121ff810-e1f7-48df-8f8b-1bc44c85781d" providerId="AD" clId="Web-{8E3C6D05-745C-4F26-96B7-785038D08930}" dt="2024-01-25T05:23:29.925" v="57"/>
          <ac:spMkLst>
            <pc:docMk/>
            <pc:sldMk cId="838459895" sldId="352"/>
            <ac:spMk id="10" creationId="{8360D07E-E917-6EC4-52A8-F3BDB3093816}"/>
          </ac:spMkLst>
        </pc:spChg>
        <pc:spChg chg="del mod">
          <ac:chgData name="福原 千種" userId="S::fukuhara@mail.bears.ed.jp::121ff810-e1f7-48df-8f8b-1bc44c85781d" providerId="AD" clId="Web-{8E3C6D05-745C-4F26-96B7-785038D08930}" dt="2024-01-25T05:23:17.035" v="54"/>
          <ac:spMkLst>
            <pc:docMk/>
            <pc:sldMk cId="838459895" sldId="352"/>
            <ac:spMk id="12" creationId="{EB29D0F2-8F1F-5AC1-FF98-3B6B386EFAA4}"/>
          </ac:spMkLst>
        </pc:spChg>
        <pc:spChg chg="add mod">
          <ac:chgData name="福原 千種" userId="S::fukuhara@mail.bears.ed.jp::121ff810-e1f7-48df-8f8b-1bc44c85781d" providerId="AD" clId="Web-{8E3C6D05-745C-4F26-96B7-785038D08930}" dt="2024-01-25T05:27:04.930" v="120" actId="20577"/>
          <ac:spMkLst>
            <pc:docMk/>
            <pc:sldMk cId="838459895" sldId="352"/>
            <ac:spMk id="26" creationId="{B0191D28-8E29-0B7E-69E2-1449CB63CF18}"/>
          </ac:spMkLst>
        </pc:spChg>
        <pc:grpChg chg="del mod">
          <ac:chgData name="福原 千種" userId="S::fukuhara@mail.bears.ed.jp::121ff810-e1f7-48df-8f8b-1bc44c85781d" providerId="AD" clId="Web-{8E3C6D05-745C-4F26-96B7-785038D08930}" dt="2024-01-25T05:26:33.538" v="111"/>
          <ac:grpSpMkLst>
            <pc:docMk/>
            <pc:sldMk cId="838459895" sldId="352"/>
            <ac:grpSpMk id="16" creationId="{468F74B2-4A8C-BF1A-AFC7-4C42A090E804}"/>
          </ac:grpSpMkLst>
        </pc:grpChg>
        <pc:grpChg chg="add">
          <ac:chgData name="福原 千種" userId="S::fukuhara@mail.bears.ed.jp::121ff810-e1f7-48df-8f8b-1bc44c85781d" providerId="AD" clId="Web-{8E3C6D05-745C-4F26-96B7-785038D08930}" dt="2024-01-25T05:26:34.117" v="112"/>
          <ac:grpSpMkLst>
            <pc:docMk/>
            <pc:sldMk cId="838459895" sldId="352"/>
            <ac:grpSpMk id="24" creationId="{590DAB29-A1C7-3258-F1DA-1EF5E0148A30}"/>
          </ac:grpSpMkLst>
        </pc:grpChg>
        <pc:picChg chg="del">
          <ac:chgData name="福原 千種" userId="S::fukuhara@mail.bears.ed.jp::121ff810-e1f7-48df-8f8b-1bc44c85781d" providerId="AD" clId="Web-{8E3C6D05-745C-4F26-96B7-785038D08930}" dt="2024-01-25T05:23:18.535" v="55"/>
          <ac:picMkLst>
            <pc:docMk/>
            <pc:sldMk cId="838459895" sldId="352"/>
            <ac:picMk id="2" creationId="{98D04A25-2224-2775-D299-3CF40AD4C03A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3:59.254" v="68"/>
          <ac:picMkLst>
            <pc:docMk/>
            <pc:sldMk cId="838459895" sldId="352"/>
            <ac:picMk id="6" creationId="{EB9D9566-E3FC-489B-9AF1-B9F90FF1E3C4}"/>
          </ac:picMkLst>
        </pc:picChg>
        <pc:picChg chg="del mod">
          <ac:chgData name="福原 千種" userId="S::fukuhara@mail.bears.ed.jp::121ff810-e1f7-48df-8f8b-1bc44c85781d" providerId="AD" clId="Web-{8E3C6D05-745C-4F26-96B7-785038D08930}" dt="2024-01-25T05:26:33.538" v="109"/>
          <ac:picMkLst>
            <pc:docMk/>
            <pc:sldMk cId="838459895" sldId="352"/>
            <ac:picMk id="11" creationId="{D681DCAC-2D3F-4C99-84DA-34C3BBA0E5C3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24:47.677" v="86" actId="1076"/>
          <ac:picMkLst>
            <pc:docMk/>
            <pc:sldMk cId="838459895" sldId="352"/>
            <ac:picMk id="17" creationId="{BDBD6012-25D5-A24D-CDC1-C53C98E5AF30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25:15.849" v="96" actId="1076"/>
        <pc:sldMkLst>
          <pc:docMk/>
          <pc:sldMk cId="225010330" sldId="353"/>
        </pc:sldMkLst>
        <pc:spChg chg="mod">
          <ac:chgData name="福原 千種" userId="S::fukuhara@mail.bears.ed.jp::121ff810-e1f7-48df-8f8b-1bc44c85781d" providerId="AD" clId="Web-{8E3C6D05-745C-4F26-96B7-785038D08930}" dt="2024-01-25T05:25:01.833" v="91" actId="20577"/>
          <ac:spMkLst>
            <pc:docMk/>
            <pc:sldMk cId="225010330" sldId="353"/>
            <ac:spMk id="2" creationId="{82CF3E46-A1FE-49DB-83B0-2E0A8202CE53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25:03.443" v="92"/>
          <ac:picMkLst>
            <pc:docMk/>
            <pc:sldMk cId="225010330" sldId="353"/>
            <ac:picMk id="3" creationId="{B243DB7C-794C-E222-B6E7-718E90663789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25:15.849" v="96" actId="1076"/>
          <ac:picMkLst>
            <pc:docMk/>
            <pc:sldMk cId="225010330" sldId="353"/>
            <ac:picMk id="5" creationId="{73ACEAF9-7AF7-003C-7F2D-F131CBE79098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25:48.475" v="108" actId="20577"/>
        <pc:sldMkLst>
          <pc:docMk/>
          <pc:sldMk cId="3941063014" sldId="354"/>
        </pc:sldMkLst>
        <pc:spChg chg="mod">
          <ac:chgData name="福原 千種" userId="S::fukuhara@mail.bears.ed.jp::121ff810-e1f7-48df-8f8b-1bc44c85781d" providerId="AD" clId="Web-{8E3C6D05-745C-4F26-96B7-785038D08930}" dt="2024-01-25T05:25:48.475" v="108" actId="20577"/>
          <ac:spMkLst>
            <pc:docMk/>
            <pc:sldMk cId="3941063014" sldId="354"/>
            <ac:spMk id="5" creationId="{89B25D3B-E7A1-4E6A-A0DB-642B6E5DC6DB}"/>
          </ac:spMkLst>
        </pc:spChg>
        <pc:spChg chg="mod">
          <ac:chgData name="福原 千種" userId="S::fukuhara@mail.bears.ed.jp::121ff810-e1f7-48df-8f8b-1bc44c85781d" providerId="AD" clId="Web-{8E3C6D05-745C-4F26-96B7-785038D08930}" dt="2024-01-25T05:25:22.740" v="98" actId="20577"/>
          <ac:spMkLst>
            <pc:docMk/>
            <pc:sldMk cId="3941063014" sldId="354"/>
            <ac:spMk id="12" creationId="{EB29D0F2-8F1F-5AC1-FF98-3B6B386EFAA4}"/>
          </ac:spMkLst>
        </pc:spChg>
        <pc:picChg chg="add mod">
          <ac:chgData name="福原 千種" userId="S::fukuhara@mail.bears.ed.jp::121ff810-e1f7-48df-8f8b-1bc44c85781d" providerId="AD" clId="Web-{8E3C6D05-745C-4F26-96B7-785038D08930}" dt="2024-01-25T05:25:29.553" v="101" actId="1076"/>
          <ac:picMkLst>
            <pc:docMk/>
            <pc:sldMk cId="3941063014" sldId="354"/>
            <ac:picMk id="8" creationId="{35261DDC-CDCA-B049-D827-8AE2A2807EAD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5:32.365" v="102"/>
          <ac:picMkLst>
            <pc:docMk/>
            <pc:sldMk cId="3941063014" sldId="354"/>
            <ac:picMk id="11" creationId="{D681DCAC-2D3F-4C99-84DA-34C3BBA0E5C3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31:00.606" v="178"/>
        <pc:sldMkLst>
          <pc:docMk/>
          <pc:sldMk cId="3989306408" sldId="371"/>
        </pc:sldMkLst>
        <pc:spChg chg="mod">
          <ac:chgData name="福原 千種" userId="S::fukuhara@mail.bears.ed.jp::121ff810-e1f7-48df-8f8b-1bc44c85781d" providerId="AD" clId="Web-{8E3C6D05-745C-4F26-96B7-785038D08930}" dt="2024-01-25T05:27:29.383" v="124" actId="20577"/>
          <ac:spMkLst>
            <pc:docMk/>
            <pc:sldMk cId="3989306408" sldId="371"/>
            <ac:spMk id="2" creationId="{82CF3E46-A1FE-49DB-83B0-2E0A8202CE53}"/>
          </ac:spMkLst>
        </pc:spChg>
        <pc:spChg chg="del">
          <ac:chgData name="福原 千種" userId="S::fukuhara@mail.bears.ed.jp::121ff810-e1f7-48df-8f8b-1bc44c85781d" providerId="AD" clId="Web-{8E3C6D05-745C-4F26-96B7-785038D08930}" dt="2024-01-25T05:28:08.696" v="136"/>
          <ac:spMkLst>
            <pc:docMk/>
            <pc:sldMk cId="3989306408" sldId="371"/>
            <ac:spMk id="4" creationId="{D04E5C4A-DFB7-4680-8857-BFD99D385A62}"/>
          </ac:spMkLst>
        </pc:spChg>
        <pc:spChg chg="add del">
          <ac:chgData name="福原 千種" userId="S::fukuhara@mail.bears.ed.jp::121ff810-e1f7-48df-8f8b-1bc44c85781d" providerId="AD" clId="Web-{8E3C6D05-745C-4F26-96B7-785038D08930}" dt="2024-01-25T05:30:03.746" v="166"/>
          <ac:spMkLst>
            <pc:docMk/>
            <pc:sldMk cId="3989306408" sldId="371"/>
            <ac:spMk id="10" creationId="{AAF783B0-3FB4-1EB4-21E0-68ED2FD297B2}"/>
          </ac:spMkLst>
        </pc:spChg>
        <pc:spChg chg="add mod">
          <ac:chgData name="福原 千種" userId="S::fukuhara@mail.bears.ed.jp::121ff810-e1f7-48df-8f8b-1bc44c85781d" providerId="AD" clId="Web-{8E3C6D05-745C-4F26-96B7-785038D08930}" dt="2024-01-25T05:30:47.246" v="173" actId="1076"/>
          <ac:spMkLst>
            <pc:docMk/>
            <pc:sldMk cId="3989306408" sldId="371"/>
            <ac:spMk id="13" creationId="{35EB83E8-39E5-67E1-D624-55868020C3CA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27:46.555" v="128"/>
          <ac:picMkLst>
            <pc:docMk/>
            <pc:sldMk cId="3989306408" sldId="371"/>
            <ac:picMk id="3" creationId="{C4D8C2A8-26B5-4012-F791-71AECE6B3106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8:08.696" v="133"/>
          <ac:picMkLst>
            <pc:docMk/>
            <pc:sldMk cId="3989306408" sldId="371"/>
            <ac:picMk id="5" creationId="{6E2FA4BE-7A64-B2DD-017D-518F94C846F1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8:08.696" v="135"/>
          <ac:picMkLst>
            <pc:docMk/>
            <pc:sldMk cId="3989306408" sldId="371"/>
            <ac:picMk id="6" creationId="{D4F909AE-DE63-C69D-A111-F08DAC0A0993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8:08.696" v="134"/>
          <ac:picMkLst>
            <pc:docMk/>
            <pc:sldMk cId="3989306408" sldId="371"/>
            <ac:picMk id="7" creationId="{C6D7CEFC-FCDE-819C-1C7D-619D2056CCB8}"/>
          </ac:picMkLst>
        </pc:picChg>
        <pc:picChg chg="add mod ord">
          <ac:chgData name="福原 千種" userId="S::fukuhara@mail.bears.ed.jp::121ff810-e1f7-48df-8f8b-1bc44c85781d" providerId="AD" clId="Web-{8E3C6D05-745C-4F26-96B7-785038D08930}" dt="2024-01-25T05:31:00.606" v="178"/>
          <ac:picMkLst>
            <pc:docMk/>
            <pc:sldMk cId="3989306408" sldId="371"/>
            <ac:picMk id="8" creationId="{E75D753A-8371-2AC3-DDAC-44DFAAEEB5BD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29:58.089" v="161"/>
          <ac:picMkLst>
            <pc:docMk/>
            <pc:sldMk cId="3989306408" sldId="371"/>
            <ac:picMk id="12" creationId="{426D6003-14C8-8330-CB62-5D1C7E637286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30:47.293" v="174" actId="1076"/>
          <ac:picMkLst>
            <pc:docMk/>
            <pc:sldMk cId="3989306408" sldId="371"/>
            <ac:picMk id="15" creationId="{073A1160-FA5E-BB25-5B01-81BF879D5917}"/>
          </ac:picMkLst>
        </pc:picChg>
        <pc:picChg chg="add del">
          <ac:chgData name="福原 千種" userId="S::fukuhara@mail.bears.ed.jp::121ff810-e1f7-48df-8f8b-1bc44c85781d" providerId="AD" clId="Web-{8E3C6D05-745C-4F26-96B7-785038D08930}" dt="2024-01-25T05:30:05.980" v="167"/>
          <ac:picMkLst>
            <pc:docMk/>
            <pc:sldMk cId="3989306408" sldId="371"/>
            <ac:picMk id="17" creationId="{32136E87-FAC9-E01D-41E9-DF1C4639BAE0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31:21.950" v="197"/>
        <pc:sldMkLst>
          <pc:docMk/>
          <pc:sldMk cId="2744868758" sldId="372"/>
        </pc:sldMkLst>
        <pc:spChg chg="add del mod">
          <ac:chgData name="福原 千種" userId="S::fukuhara@mail.bears.ed.jp::121ff810-e1f7-48df-8f8b-1bc44c85781d" providerId="AD" clId="Web-{8E3C6D05-745C-4F26-96B7-785038D08930}" dt="2024-01-25T05:31:17.263" v="190"/>
          <ac:spMkLst>
            <pc:docMk/>
            <pc:sldMk cId="2744868758" sldId="372"/>
            <ac:spMk id="5" creationId="{89B25D3B-E7A1-4E6A-A0DB-642B6E5DC6DB}"/>
          </ac:spMkLst>
        </pc:spChg>
        <pc:spChg chg="mod">
          <ac:chgData name="福原 千種" userId="S::fukuhara@mail.bears.ed.jp::121ff810-e1f7-48df-8f8b-1bc44c85781d" providerId="AD" clId="Web-{8E3C6D05-745C-4F26-96B7-785038D08930}" dt="2024-01-25T05:27:36.993" v="126" actId="20577"/>
          <ac:spMkLst>
            <pc:docMk/>
            <pc:sldMk cId="2744868758" sldId="372"/>
            <ac:spMk id="12" creationId="{EB29D0F2-8F1F-5AC1-FF98-3B6B386EFAA4}"/>
          </ac:spMkLst>
        </pc:spChg>
        <pc:grpChg chg="add del mod">
          <ac:chgData name="福原 千種" userId="S::fukuhara@mail.bears.ed.jp::121ff810-e1f7-48df-8f8b-1bc44c85781d" providerId="AD" clId="Web-{8E3C6D05-745C-4F26-96B7-785038D08930}" dt="2024-01-25T05:31:17.263" v="189"/>
          <ac:grpSpMkLst>
            <pc:docMk/>
            <pc:sldMk cId="2744868758" sldId="372"/>
            <ac:grpSpMk id="16" creationId="{468F74B2-4A8C-BF1A-AFC7-4C42A090E804}"/>
          </ac:grpSpMkLst>
        </pc:grpChg>
        <pc:picChg chg="del">
          <ac:chgData name="福原 千種" userId="S::fukuhara@mail.bears.ed.jp::121ff810-e1f7-48df-8f8b-1bc44c85781d" providerId="AD" clId="Web-{8E3C6D05-745C-4F26-96B7-785038D08930}" dt="2024-01-25T05:27:39.258" v="127"/>
          <ac:picMkLst>
            <pc:docMk/>
            <pc:sldMk cId="2744868758" sldId="372"/>
            <ac:picMk id="2" creationId="{A0B95408-0127-D592-62B6-CBEE64488ADC}"/>
          </ac:picMkLst>
        </pc:picChg>
        <pc:picChg chg="del mod">
          <ac:chgData name="福原 千種" userId="S::fukuhara@mail.bears.ed.jp::121ff810-e1f7-48df-8f8b-1bc44c85781d" providerId="AD" clId="Web-{8E3C6D05-745C-4F26-96B7-785038D08930}" dt="2024-01-25T05:29:09.682" v="154"/>
          <ac:picMkLst>
            <pc:docMk/>
            <pc:sldMk cId="2744868758" sldId="372"/>
            <ac:picMk id="6" creationId="{EB9D9566-E3FC-489B-9AF1-B9F90FF1E3C4}"/>
          </ac:picMkLst>
        </pc:picChg>
        <pc:picChg chg="add del">
          <ac:chgData name="福原 千種" userId="S::fukuhara@mail.bears.ed.jp::121ff810-e1f7-48df-8f8b-1bc44c85781d" providerId="AD" clId="Web-{8E3C6D05-745C-4F26-96B7-785038D08930}" dt="2024-01-25T05:31:21.294" v="196"/>
          <ac:picMkLst>
            <pc:docMk/>
            <pc:sldMk cId="2744868758" sldId="372"/>
            <ac:picMk id="7" creationId="{EEAB2CA8-7AEE-040C-29DB-4D9312A63E1F}"/>
          </ac:picMkLst>
        </pc:picChg>
        <pc:picChg chg="add del">
          <ac:chgData name="福原 千種" userId="S::fukuhara@mail.bears.ed.jp::121ff810-e1f7-48df-8f8b-1bc44c85781d" providerId="AD" clId="Web-{8E3C6D05-745C-4F26-96B7-785038D08930}" dt="2024-01-25T05:31:21.950" v="197"/>
          <ac:picMkLst>
            <pc:docMk/>
            <pc:sldMk cId="2744868758" sldId="372"/>
            <ac:picMk id="8" creationId="{C31F841E-C3C7-4A62-21A2-268995E716DD}"/>
          </ac:picMkLst>
        </pc:picChg>
        <pc:picChg chg="add del">
          <ac:chgData name="福原 千種" userId="S::fukuhara@mail.bears.ed.jp::121ff810-e1f7-48df-8f8b-1bc44c85781d" providerId="AD" clId="Web-{8E3C6D05-745C-4F26-96B7-785038D08930}" dt="2024-01-25T05:31:20.388" v="195"/>
          <ac:picMkLst>
            <pc:docMk/>
            <pc:sldMk cId="2744868758" sldId="372"/>
            <ac:picMk id="9" creationId="{77453981-6564-E876-499F-901243BA480F}"/>
          </ac:picMkLst>
        </pc:picChg>
        <pc:picChg chg="add del">
          <ac:chgData name="福原 千種" userId="S::fukuhara@mail.bears.ed.jp::121ff810-e1f7-48df-8f8b-1bc44c85781d" providerId="AD" clId="Web-{8E3C6D05-745C-4F26-96B7-785038D08930}" dt="2024-01-25T05:31:17.263" v="191"/>
          <ac:picMkLst>
            <pc:docMk/>
            <pc:sldMk cId="2744868758" sldId="372"/>
            <ac:picMk id="11" creationId="{D681DCAC-2D3F-4C99-84DA-34C3BBA0E5C3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31:11.044" v="182" actId="1076"/>
          <ac:picMkLst>
            <pc:docMk/>
            <pc:sldMk cId="2744868758" sldId="372"/>
            <ac:picMk id="14" creationId="{077AD33F-A62C-95C6-1B76-190FD8999D1F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35:06.048" v="222" actId="1076"/>
        <pc:sldMkLst>
          <pc:docMk/>
          <pc:sldMk cId="2394175156" sldId="377"/>
        </pc:sldMkLst>
        <pc:spChg chg="mod">
          <ac:chgData name="福原 千種" userId="S::fukuhara@mail.bears.ed.jp::121ff810-e1f7-48df-8f8b-1bc44c85781d" providerId="AD" clId="Web-{8E3C6D05-745C-4F26-96B7-785038D08930}" dt="2024-01-25T05:34:16.735" v="209" actId="20577"/>
          <ac:spMkLst>
            <pc:docMk/>
            <pc:sldMk cId="2394175156" sldId="377"/>
            <ac:spMk id="2" creationId="{82CF3E46-A1FE-49DB-83B0-2E0A8202CE53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34:08.235" v="204"/>
          <ac:picMkLst>
            <pc:docMk/>
            <pc:sldMk cId="2394175156" sldId="377"/>
            <ac:picMk id="3" creationId="{BFA8D3F6-4451-E3BA-89C0-1206A7100E70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34:09.188" v="205"/>
          <ac:picMkLst>
            <pc:docMk/>
            <pc:sldMk cId="2394175156" sldId="377"/>
            <ac:picMk id="8" creationId="{6BC66D31-DA7C-55E6-F852-00D62EBE0F83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35:06.048" v="222" actId="1076"/>
          <ac:picMkLst>
            <pc:docMk/>
            <pc:sldMk cId="2394175156" sldId="377"/>
            <ac:picMk id="9" creationId="{C4658EFD-6C8B-B2B8-2E3E-AF73A1B651BC}"/>
          </ac:picMkLst>
        </pc:picChg>
      </pc:sldChg>
      <pc:sldChg chg="addSp delSp modSp">
        <pc:chgData name="福原 千種" userId="S::fukuhara@mail.bears.ed.jp::121ff810-e1f7-48df-8f8b-1bc44c85781d" providerId="AD" clId="Web-{8E3C6D05-745C-4F26-96B7-785038D08930}" dt="2024-01-25T05:35:26.705" v="229" actId="1076"/>
        <pc:sldMkLst>
          <pc:docMk/>
          <pc:sldMk cId="675439700" sldId="378"/>
        </pc:sldMkLst>
        <pc:spChg chg="mod">
          <ac:chgData name="福原 千種" userId="S::fukuhara@mail.bears.ed.jp::121ff810-e1f7-48df-8f8b-1bc44c85781d" providerId="AD" clId="Web-{8E3C6D05-745C-4F26-96B7-785038D08930}" dt="2024-01-25T05:34:34.438" v="216" actId="20577"/>
          <ac:spMkLst>
            <pc:docMk/>
            <pc:sldMk cId="675439700" sldId="378"/>
            <ac:spMk id="5" creationId="{89B25D3B-E7A1-4E6A-A0DB-642B6E5DC6DB}"/>
          </ac:spMkLst>
        </pc:spChg>
        <pc:spChg chg="mod">
          <ac:chgData name="福原 千種" userId="S::fukuhara@mail.bears.ed.jp::121ff810-e1f7-48df-8f8b-1bc44c85781d" providerId="AD" clId="Web-{8E3C6D05-745C-4F26-96B7-785038D08930}" dt="2024-01-25T05:34:23.891" v="212" actId="20577"/>
          <ac:spMkLst>
            <pc:docMk/>
            <pc:sldMk cId="675439700" sldId="378"/>
            <ac:spMk id="12" creationId="{EB29D0F2-8F1F-5AC1-FF98-3B6B386EFAA4}"/>
          </ac:spMkLst>
        </pc:spChg>
        <pc:picChg chg="del">
          <ac:chgData name="福原 千種" userId="S::fukuhara@mail.bears.ed.jp::121ff810-e1f7-48df-8f8b-1bc44c85781d" providerId="AD" clId="Web-{8E3C6D05-745C-4F26-96B7-785038D08930}" dt="2024-01-25T05:34:54.236" v="218"/>
          <ac:picMkLst>
            <pc:docMk/>
            <pc:sldMk cId="675439700" sldId="378"/>
            <ac:picMk id="2" creationId="{0775EF8D-B0A9-27F7-E4E5-A19E64C4EC23}"/>
          </ac:picMkLst>
        </pc:picChg>
        <pc:picChg chg="mod">
          <ac:chgData name="福原 千種" userId="S::fukuhara@mail.bears.ed.jp::121ff810-e1f7-48df-8f8b-1bc44c85781d" providerId="AD" clId="Web-{8E3C6D05-745C-4F26-96B7-785038D08930}" dt="2024-01-25T05:35:26.674" v="227" actId="1076"/>
          <ac:picMkLst>
            <pc:docMk/>
            <pc:sldMk cId="675439700" sldId="378"/>
            <ac:picMk id="7" creationId="{EEAB2CA8-7AEE-040C-29DB-4D9312A63E1F}"/>
          </ac:picMkLst>
        </pc:picChg>
        <pc:picChg chg="mod">
          <ac:chgData name="福原 千種" userId="S::fukuhara@mail.bears.ed.jp::121ff810-e1f7-48df-8f8b-1bc44c85781d" providerId="AD" clId="Web-{8E3C6D05-745C-4F26-96B7-785038D08930}" dt="2024-01-25T05:35:26.689" v="228" actId="1076"/>
          <ac:picMkLst>
            <pc:docMk/>
            <pc:sldMk cId="675439700" sldId="378"/>
            <ac:picMk id="8" creationId="{C31F841E-C3C7-4A62-21A2-268995E716DD}"/>
          </ac:picMkLst>
        </pc:picChg>
        <pc:picChg chg="mod">
          <ac:chgData name="福原 千種" userId="S::fukuhara@mail.bears.ed.jp::121ff810-e1f7-48df-8f8b-1bc44c85781d" providerId="AD" clId="Web-{8E3C6D05-745C-4F26-96B7-785038D08930}" dt="2024-01-25T05:35:26.705" v="229" actId="1076"/>
          <ac:picMkLst>
            <pc:docMk/>
            <pc:sldMk cId="675439700" sldId="378"/>
            <ac:picMk id="9" creationId="{77453981-6564-E876-499F-901243BA480F}"/>
          </ac:picMkLst>
        </pc:picChg>
        <pc:picChg chg="del">
          <ac:chgData name="福原 千種" userId="S::fukuhara@mail.bears.ed.jp::121ff810-e1f7-48df-8f8b-1bc44c85781d" providerId="AD" clId="Web-{8E3C6D05-745C-4F26-96B7-785038D08930}" dt="2024-01-25T05:34:52.845" v="217"/>
          <ac:picMkLst>
            <pc:docMk/>
            <pc:sldMk cId="675439700" sldId="378"/>
            <ac:picMk id="10" creationId="{400FDE11-01A6-C966-5C05-FB8AFB96197D}"/>
          </ac:picMkLst>
        </pc:picChg>
        <pc:picChg chg="add mod">
          <ac:chgData name="福原 千種" userId="S::fukuhara@mail.bears.ed.jp::121ff810-e1f7-48df-8f8b-1bc44c85781d" providerId="AD" clId="Web-{8E3C6D05-745C-4F26-96B7-785038D08930}" dt="2024-01-25T05:35:16.830" v="226" actId="1076"/>
          <ac:picMkLst>
            <pc:docMk/>
            <pc:sldMk cId="675439700" sldId="378"/>
            <ac:picMk id="17" creationId="{A914A1FE-86A0-6C63-AFB5-67FA4933735E}"/>
          </ac:picMkLst>
        </pc:picChg>
        <pc:picChg chg="add del">
          <ac:chgData name="福原 千種" userId="S::fukuhara@mail.bears.ed.jp::121ff810-e1f7-48df-8f8b-1bc44c85781d" providerId="AD" clId="Web-{8E3C6D05-745C-4F26-96B7-785038D08930}" dt="2024-01-25T05:35:12.048" v="225"/>
          <ac:picMkLst>
            <pc:docMk/>
            <pc:sldMk cId="675439700" sldId="378"/>
            <ac:picMk id="19" creationId="{BA446336-079E-56F8-9576-B6A952073AB2}"/>
          </ac:picMkLst>
        </pc:picChg>
      </pc:sldChg>
      <pc:sldChg chg="modSp">
        <pc:chgData name="福原 千種" userId="S::fukuhara@mail.bears.ed.jp::121ff810-e1f7-48df-8f8b-1bc44c85781d" providerId="AD" clId="Web-{8E3C6D05-745C-4F26-96B7-785038D08930}" dt="2024-01-25T05:33:33.375" v="199" actId="20577"/>
        <pc:sldMkLst>
          <pc:docMk/>
          <pc:sldMk cId="816165654" sldId="382"/>
        </pc:sldMkLst>
        <pc:spChg chg="mod">
          <ac:chgData name="福原 千種" userId="S::fukuhara@mail.bears.ed.jp::121ff810-e1f7-48df-8f8b-1bc44c85781d" providerId="AD" clId="Web-{8E3C6D05-745C-4F26-96B7-785038D08930}" dt="2024-01-25T05:33:33.375" v="199" actId="20577"/>
          <ac:spMkLst>
            <pc:docMk/>
            <pc:sldMk cId="816165654" sldId="382"/>
            <ac:spMk id="5" creationId="{89B25D3B-E7A1-4E6A-A0DB-642B6E5DC6DB}"/>
          </ac:spMkLst>
        </pc:spChg>
      </pc:sldChg>
      <pc:sldChg chg="del">
        <pc:chgData name="福原 千種" userId="S::fukuhara@mail.bears.ed.jp::121ff810-e1f7-48df-8f8b-1bc44c85781d" providerId="AD" clId="Web-{8E3C6D05-745C-4F26-96B7-785038D08930}" dt="2024-01-25T05:33:46.141" v="200"/>
        <pc:sldMkLst>
          <pc:docMk/>
          <pc:sldMk cId="1306375836" sldId="385"/>
        </pc:sldMkLst>
      </pc:sldChg>
      <pc:sldChg chg="add replId">
        <pc:chgData name="福原 千種" userId="S::fukuhara@mail.bears.ed.jp::121ff810-e1f7-48df-8f8b-1bc44c85781d" providerId="AD" clId="Web-{8E3C6D05-745C-4F26-96B7-785038D08930}" dt="2024-01-25T05:34:04.766" v="202"/>
        <pc:sldMkLst>
          <pc:docMk/>
          <pc:sldMk cId="2004413108" sldId="385"/>
        </pc:sldMkLst>
      </pc:sldChg>
      <pc:sldChg chg="add replId">
        <pc:chgData name="福原 千種" userId="S::fukuhara@mail.bears.ed.jp::121ff810-e1f7-48df-8f8b-1bc44c85781d" providerId="AD" clId="Web-{8E3C6D05-745C-4F26-96B7-785038D08930}" dt="2024-01-25T05:34:05.047" v="203"/>
        <pc:sldMkLst>
          <pc:docMk/>
          <pc:sldMk cId="2704160976" sldId="386"/>
        </pc:sldMkLst>
      </pc:sldChg>
      <pc:sldChg chg="del">
        <pc:chgData name="福原 千種" userId="S::fukuhara@mail.bears.ed.jp::121ff810-e1f7-48df-8f8b-1bc44c85781d" providerId="AD" clId="Web-{8E3C6D05-745C-4F26-96B7-785038D08930}" dt="2024-01-25T05:33:47.906" v="201"/>
        <pc:sldMkLst>
          <pc:docMk/>
          <pc:sldMk cId="3467506426" sldId="386"/>
        </pc:sldMkLst>
      </pc:sldChg>
    </pc:docChg>
  </pc:docChgLst>
  <pc:docChgLst>
    <pc:chgData name="福原 千種" userId="S::fukuhara@mail.bears.ed.jp::121ff810-e1f7-48df-8f8b-1bc44c85781d" providerId="AD" clId="Web-{6B2E4D30-CDDC-4278-B713-3603B2EFE4B6}"/>
    <pc:docChg chg="sldOrd">
      <pc:chgData name="福原 千種" userId="S::fukuhara@mail.bears.ed.jp::121ff810-e1f7-48df-8f8b-1bc44c85781d" providerId="AD" clId="Web-{6B2E4D30-CDDC-4278-B713-3603B2EFE4B6}" dt="2024-01-25T05:40:35.048" v="7"/>
      <pc:docMkLst>
        <pc:docMk/>
      </pc:docMkLst>
      <pc:sldChg chg="ord">
        <pc:chgData name="福原 千種" userId="S::fukuhara@mail.bears.ed.jp::121ff810-e1f7-48df-8f8b-1bc44c85781d" providerId="AD" clId="Web-{6B2E4D30-CDDC-4278-B713-3603B2EFE4B6}" dt="2024-01-25T05:39:54.093" v="1"/>
        <pc:sldMkLst>
          <pc:docMk/>
          <pc:sldMk cId="690374753" sldId="379"/>
        </pc:sldMkLst>
      </pc:sldChg>
      <pc:sldChg chg="ord">
        <pc:chgData name="福原 千種" userId="S::fukuhara@mail.bears.ed.jp::121ff810-e1f7-48df-8f8b-1bc44c85781d" providerId="AD" clId="Web-{6B2E4D30-CDDC-4278-B713-3603B2EFE4B6}" dt="2024-01-25T05:39:57.609" v="2"/>
        <pc:sldMkLst>
          <pc:docMk/>
          <pc:sldMk cId="4046765093" sldId="380"/>
        </pc:sldMkLst>
      </pc:sldChg>
      <pc:sldChg chg="ord">
        <pc:chgData name="福原 千種" userId="S::fukuhara@mail.bears.ed.jp::121ff810-e1f7-48df-8f8b-1bc44c85781d" providerId="AD" clId="Web-{6B2E4D30-CDDC-4278-B713-3603B2EFE4B6}" dt="2024-01-25T05:40:08.984" v="3"/>
        <pc:sldMkLst>
          <pc:docMk/>
          <pc:sldMk cId="1560287747" sldId="381"/>
        </pc:sldMkLst>
      </pc:sldChg>
      <pc:sldChg chg="ord">
        <pc:chgData name="福原 千種" userId="S::fukuhara@mail.bears.ed.jp::121ff810-e1f7-48df-8f8b-1bc44c85781d" providerId="AD" clId="Web-{6B2E4D30-CDDC-4278-B713-3603B2EFE4B6}" dt="2024-01-25T05:40:11.891" v="4"/>
        <pc:sldMkLst>
          <pc:docMk/>
          <pc:sldMk cId="816165654" sldId="382"/>
        </pc:sldMkLst>
      </pc:sldChg>
      <pc:sldChg chg="ord">
        <pc:chgData name="福原 千種" userId="S::fukuhara@mail.bears.ed.jp::121ff810-e1f7-48df-8f8b-1bc44c85781d" providerId="AD" clId="Web-{6B2E4D30-CDDC-4278-B713-3603B2EFE4B6}" dt="2024-01-25T05:40:27.454" v="5"/>
        <pc:sldMkLst>
          <pc:docMk/>
          <pc:sldMk cId="2262243785" sldId="383"/>
        </pc:sldMkLst>
      </pc:sldChg>
      <pc:sldChg chg="ord">
        <pc:chgData name="福原 千種" userId="S::fukuhara@mail.bears.ed.jp::121ff810-e1f7-48df-8f8b-1bc44c85781d" providerId="AD" clId="Web-{6B2E4D30-CDDC-4278-B713-3603B2EFE4B6}" dt="2024-01-25T05:40:30.501" v="6"/>
        <pc:sldMkLst>
          <pc:docMk/>
          <pc:sldMk cId="3036733672" sldId="384"/>
        </pc:sldMkLst>
      </pc:sldChg>
      <pc:sldChg chg="ord">
        <pc:chgData name="福原 千種" userId="S::fukuhara@mail.bears.ed.jp::121ff810-e1f7-48df-8f8b-1bc44c85781d" providerId="AD" clId="Web-{6B2E4D30-CDDC-4278-B713-3603B2EFE4B6}" dt="2024-01-25T05:40:35.048" v="7"/>
        <pc:sldMkLst>
          <pc:docMk/>
          <pc:sldMk cId="2704160976" sldId="386"/>
        </pc:sldMkLst>
      </pc:sldChg>
    </pc:docChg>
  </pc:docChgLst>
  <pc:docChgLst>
    <pc:chgData name="福原 千種" userId="S::fukuhara@mail.bears.ed.jp::121ff810-e1f7-48df-8f8b-1bc44c85781d" providerId="AD" clId="Web-{16E9EFC9-FF24-4A6C-A4F9-687D859218A4}"/>
    <pc:docChg chg="modSld">
      <pc:chgData name="福原 千種" userId="S::fukuhara@mail.bears.ed.jp::121ff810-e1f7-48df-8f8b-1bc44c85781d" providerId="AD" clId="Web-{16E9EFC9-FF24-4A6C-A4F9-687D859218A4}" dt="2024-01-25T05:55:30.264" v="5" actId="20577"/>
      <pc:docMkLst>
        <pc:docMk/>
      </pc:docMkLst>
      <pc:sldChg chg="modSp">
        <pc:chgData name="福原 千種" userId="S::fukuhara@mail.bears.ed.jp::121ff810-e1f7-48df-8f8b-1bc44c85781d" providerId="AD" clId="Web-{16E9EFC9-FF24-4A6C-A4F9-687D859218A4}" dt="2024-01-25T05:55:30.264" v="5" actId="20577"/>
        <pc:sldMkLst>
          <pc:docMk/>
          <pc:sldMk cId="4216687746" sldId="260"/>
        </pc:sldMkLst>
        <pc:spChg chg="mod">
          <ac:chgData name="福原 千種" userId="S::fukuhara@mail.bears.ed.jp::121ff810-e1f7-48df-8f8b-1bc44c85781d" providerId="AD" clId="Web-{16E9EFC9-FF24-4A6C-A4F9-687D859218A4}" dt="2024-01-25T05:55:30.264" v="5" actId="20577"/>
          <ac:spMkLst>
            <pc:docMk/>
            <pc:sldMk cId="4216687746" sldId="260"/>
            <ac:spMk id="2" creationId="{82CF3E46-A1FE-49DB-83B0-2E0A8202CE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6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08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09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93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6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35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52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56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48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7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2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17.png"/><Relationship Id="rId9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33" y="773604"/>
            <a:ext cx="10058400" cy="3566160"/>
          </a:xfrm>
        </p:spPr>
        <p:txBody>
          <a:bodyPr/>
          <a:lstStyle/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12A125-7D94-4248-B0E3-2E16D9AC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52749" y="4581352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3200" b="1" dirty="0"/>
              <a:t>～日本語を読んで、英語で書いてみよう～</a:t>
            </a:r>
          </a:p>
        </p:txBody>
      </p:sp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3049736"/>
            <a:ext cx="12186397" cy="2187981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1092200" y="2612026"/>
            <a:ext cx="144018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ambulance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DE96AD9-EA30-8906-4B9D-E9159667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救急車</a:t>
            </a:r>
          </a:p>
        </p:txBody>
      </p:sp>
      <p:pic>
        <p:nvPicPr>
          <p:cNvPr id="10" name="Picture 8" descr="横向きの救急車のイラスト">
            <a:extLst>
              <a:ext uri="{FF2B5EF4-FFF2-40B4-BE49-F238E27FC236}">
                <a16:creationId xmlns:a16="http://schemas.microsoft.com/office/drawing/2014/main" id="{254749EE-8124-F0DC-6EF4-B168D7DC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2" y="1798583"/>
            <a:ext cx="2028589" cy="14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0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消防車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4" name="Picture 10" descr="消防車のイラスト">
            <a:extLst>
              <a:ext uri="{FF2B5EF4-FFF2-40B4-BE49-F238E27FC236}">
                <a16:creationId xmlns:a16="http://schemas.microsoft.com/office/drawing/2014/main" id="{8D51A267-DC65-C383-3924-7993EE3B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86" y="482988"/>
            <a:ext cx="1902420" cy="1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9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3029188"/>
            <a:ext cx="12186397" cy="2187981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1092200" y="2591478"/>
            <a:ext cx="144018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fire engine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BCE4D2C-33E6-78C8-3ADC-30EEB65D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消防車</a:t>
            </a:r>
          </a:p>
        </p:txBody>
      </p:sp>
      <p:pic>
        <p:nvPicPr>
          <p:cNvPr id="10" name="Picture 10" descr="消防車のイラスト">
            <a:extLst>
              <a:ext uri="{FF2B5EF4-FFF2-40B4-BE49-F238E27FC236}">
                <a16:creationId xmlns:a16="http://schemas.microsoft.com/office/drawing/2014/main" id="{6549FDEC-40B8-C829-0F5C-4E0E2C2B7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0" y="5257486"/>
            <a:ext cx="1902420" cy="1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8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新幹線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F6A72FF-3DA5-28E3-298B-A8904ECEB895}"/>
              </a:ext>
            </a:extLst>
          </p:cNvPr>
          <p:cNvGrpSpPr/>
          <p:nvPr/>
        </p:nvGrpSpPr>
        <p:grpSpPr>
          <a:xfrm>
            <a:off x="83091" y="1720092"/>
            <a:ext cx="12086777" cy="710228"/>
            <a:chOff x="83091" y="1720092"/>
            <a:chExt cx="12086777" cy="710228"/>
          </a:xfrm>
        </p:grpSpPr>
        <p:pic>
          <p:nvPicPr>
            <p:cNvPr id="4" name="Picture 34">
              <a:extLst>
                <a:ext uri="{FF2B5EF4-FFF2-40B4-BE49-F238E27FC236}">
                  <a16:creationId xmlns:a16="http://schemas.microsoft.com/office/drawing/2014/main" id="{19D9A321-E80A-6EA0-589C-C771FF2A4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1" y="1738723"/>
              <a:ext cx="1776607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0E85C9-60AF-03DE-F0B8-4D1CE1465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700" y="1720092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FB634D4-C2BA-D80D-F8AF-208810226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373" y="1728134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F81047E-1218-F755-3927-7913517B3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46" y="1738408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A32A5CB-AF2F-82F5-22D2-E6378EE53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10" y="1728653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3501A4C-F8AE-CE00-27FB-5131DAF3A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478" y="1730366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91CBEA9-21FB-D9B9-9093-BC924382C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8393" y="1727797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29A697F-BAF5-D385-4C6F-992D4C209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961" y="1729510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D4DCD77-9C26-B3BD-A78B-B32B6C9BD3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14" t="4976"/>
            <a:stretch/>
          </p:blipFill>
          <p:spPr bwMode="auto">
            <a:xfrm flipH="1">
              <a:off x="11949509" y="1752988"/>
              <a:ext cx="220359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112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3081631"/>
            <a:ext cx="12186397" cy="2156086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1092200" y="2591478"/>
            <a:ext cx="144018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bullet train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BCE4D2C-33E6-78C8-3ADC-30EEB65D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新幹線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486F4D-C11F-56E4-3657-76B6A2E91788}"/>
              </a:ext>
            </a:extLst>
          </p:cNvPr>
          <p:cNvGrpSpPr/>
          <p:nvPr/>
        </p:nvGrpSpPr>
        <p:grpSpPr>
          <a:xfrm>
            <a:off x="94199" y="5836928"/>
            <a:ext cx="12086777" cy="710228"/>
            <a:chOff x="83091" y="1720092"/>
            <a:chExt cx="12086777" cy="710228"/>
          </a:xfrm>
        </p:grpSpPr>
        <p:pic>
          <p:nvPicPr>
            <p:cNvPr id="3" name="Picture 34">
              <a:extLst>
                <a:ext uri="{FF2B5EF4-FFF2-40B4-BE49-F238E27FC236}">
                  <a16:creationId xmlns:a16="http://schemas.microsoft.com/office/drawing/2014/main" id="{BCE295A4-BD8E-A90D-53C2-D4FE1A9D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1" y="1738723"/>
              <a:ext cx="1776607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4785060-A51D-5CB4-7965-7A4CD2D8F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700" y="1720092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E6D2A6C-45EC-A6E6-98B8-9F1FEB418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373" y="1728134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014B217-8A73-831B-B234-BF9BB9A8C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46" y="1738408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AA6DE1FB-FAB3-604C-16D9-509A1CCF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10" y="1728653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5BC0EBA-A5C9-5158-1096-2C2173053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478" y="1730366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F3AA48-48EA-30A4-B17A-B19704286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8393" y="1727797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96A3869-9908-DE27-FE29-5C833443C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961" y="1729510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CC848F45-7590-BFA8-6068-82C5748174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14" t="4976"/>
            <a:stretch/>
          </p:blipFill>
          <p:spPr bwMode="auto">
            <a:xfrm flipH="1">
              <a:off x="11949509" y="1752988"/>
              <a:ext cx="220359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71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機関車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11" name="Picture 14" descr="蒸気機関車・汽車のイラスト（煙なし）">
            <a:extLst>
              <a:ext uri="{FF2B5EF4-FFF2-40B4-BE49-F238E27FC236}">
                <a16:creationId xmlns:a16="http://schemas.microsoft.com/office/drawing/2014/main" id="{099A6EF9-5D08-8B41-F086-F07378E0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6" y="1018742"/>
            <a:ext cx="1948777" cy="15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8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4876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35" y="19465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35" y="5341512"/>
            <a:ext cx="7621064" cy="56205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E89B880-58BB-5A6F-FFD3-87F117CDE6D9}"/>
              </a:ext>
            </a:extLst>
          </p:cNvPr>
          <p:cNvGrpSpPr/>
          <p:nvPr/>
        </p:nvGrpSpPr>
        <p:grpSpPr>
          <a:xfrm>
            <a:off x="25401" y="3049736"/>
            <a:ext cx="12186397" cy="2187981"/>
            <a:chOff x="2855876" y="2566357"/>
            <a:chExt cx="7594823" cy="308375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21E63A-3158-B34C-D014-ECCB6FB138A9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AF36438-96E4-96F5-FA20-0C2AC8AE5194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96E1308-232F-9FEF-CB34-659D7E650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7" b="-17789"/>
            <a:stretch/>
          </p:blipFill>
          <p:spPr>
            <a:xfrm>
              <a:off x="2855876" y="2566357"/>
              <a:ext cx="7582485" cy="38151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373B3F4-4C03-9501-A2C8-55C596A7C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5A966B3A-9DA5-5B56-3630-A379EFAED70C}"/>
              </a:ext>
            </a:extLst>
          </p:cNvPr>
          <p:cNvSpPr/>
          <p:nvPr/>
        </p:nvSpPr>
        <p:spPr>
          <a:xfrm>
            <a:off x="-1092200" y="2591478"/>
            <a:ext cx="144018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locomotive</a:t>
            </a:r>
            <a:endParaRPr kumimoji="1" lang="ja-JP" altLang="en-US" sz="138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BCE4D2C-33E6-78C8-3ADC-30EEB65D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機関車</a:t>
            </a:r>
          </a:p>
        </p:txBody>
      </p:sp>
      <p:pic>
        <p:nvPicPr>
          <p:cNvPr id="3" name="Picture 14" descr="蒸気機関車・汽車のイラスト（煙なし）">
            <a:extLst>
              <a:ext uri="{FF2B5EF4-FFF2-40B4-BE49-F238E27FC236}">
                <a16:creationId xmlns:a16="http://schemas.microsoft.com/office/drawing/2014/main" id="{1C2C56B9-E7C3-20FA-1B4F-4082A9F4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71" y="888835"/>
            <a:ext cx="1948777" cy="15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DEFA14E-0FE4-74CF-12EA-BC313B28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22" y="654275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341B1D1-BBDD-C08A-A21C-EAD76DAB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41" y="397458"/>
            <a:ext cx="644774" cy="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EA635D2-810E-965B-B10D-C66595B8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08" y="244060"/>
            <a:ext cx="644774" cy="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B7A38AA-C70A-84A7-4B63-3142295F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10" y="460710"/>
            <a:ext cx="644774" cy="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0B02B5C4-6E4A-69F9-45B9-02C90743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792" y="499446"/>
            <a:ext cx="644774" cy="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1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電車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BF66AB15-FAEF-5760-A3ED-EA0F7930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00" y="5497851"/>
            <a:ext cx="1980000" cy="10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8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:a16="http://schemas.microsoft.com/office/drawing/2014/main" id="{17FC5EA5-46BC-7FB7-3D52-125A044D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56">
            <a:off x="408143" y="5574338"/>
            <a:ext cx="662377" cy="3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train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電車</a:t>
            </a:r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FEF78C7E-1A62-0696-4216-6B2E97D9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00" y="5497851"/>
            <a:ext cx="1980000" cy="10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6A6A3BF0-22AE-36BC-9657-C77B9826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79" y="5512537"/>
            <a:ext cx="1980000" cy="10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飛行機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CACD4E14-F3FC-7A5A-CCA7-196C2E77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85" y="5189685"/>
            <a:ext cx="1888914" cy="15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5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4280D5F-FAC1-EA40-1CC3-10E5DB38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55" y="1037068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ja-JP" altLang="en-US" sz="8000">
                <a:solidFill>
                  <a:schemeClr val="tx1"/>
                </a:solidFill>
                <a:ea typeface="ＭＳ Ｐゴシック"/>
              </a:rPr>
              <a:t>乗り物</a:t>
            </a:r>
            <a:r>
              <a:rPr kumimoji="1" lang="ja-JP" altLang="en-US" sz="8000">
                <a:solidFill>
                  <a:schemeClr val="tx1"/>
                </a:solidFill>
                <a:ea typeface="ＭＳ Ｐゴシック"/>
              </a:rPr>
              <a:t>・スポーツ編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85B039D-50F3-03F5-A495-A866CCF03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" t="2735" r="59095" b="2015"/>
          <a:stretch/>
        </p:blipFill>
        <p:spPr bwMode="auto">
          <a:xfrm>
            <a:off x="-1" y="4275364"/>
            <a:ext cx="12192001" cy="23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3C63346-5253-0716-70E5-DBAB2A752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8" y="5687601"/>
            <a:ext cx="1157334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2466092-75A0-9017-C6CF-22857437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50" y="5600692"/>
            <a:ext cx="894448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9D82C41-ECC5-26D8-0CF1-E180A93F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50" y="5366133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001C5A4-9B76-DCFF-1ABC-B54F719C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94" y="5366133"/>
            <a:ext cx="697435" cy="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バレーボールのレシーブのイラスト（男性）">
            <a:extLst>
              <a:ext uri="{FF2B5EF4-FFF2-40B4-BE49-F238E27FC236}">
                <a16:creationId xmlns:a16="http://schemas.microsoft.com/office/drawing/2014/main" id="{51FC1C5D-11A4-2DDE-BC28-73D58D577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r="-1"/>
          <a:stretch/>
        </p:blipFill>
        <p:spPr bwMode="auto">
          <a:xfrm>
            <a:off x="9020346" y="2833864"/>
            <a:ext cx="698850" cy="1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男子バレーボール選手のイラスト">
            <a:extLst>
              <a:ext uri="{FF2B5EF4-FFF2-40B4-BE49-F238E27FC236}">
                <a16:creationId xmlns:a16="http://schemas.microsoft.com/office/drawing/2014/main" id="{6C7AC26D-4479-7B24-6B2D-3782216F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1406" y="2438449"/>
            <a:ext cx="1256093" cy="1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アメリカンバイクのイラスト">
            <a:extLst>
              <a:ext uri="{FF2B5EF4-FFF2-40B4-BE49-F238E27FC236}">
                <a16:creationId xmlns:a16="http://schemas.microsoft.com/office/drawing/2014/main" id="{D88C6023-29B1-CC5D-6E18-24D4764E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43" y="5817312"/>
            <a:ext cx="975803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8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1846719" y="2557965"/>
            <a:ext cx="9852146" cy="3083757"/>
            <a:chOff x="2855875" y="2566358"/>
            <a:chExt cx="7594824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89"/>
            <a:stretch/>
          </p:blipFill>
          <p:spPr>
            <a:xfrm>
              <a:off x="2855875" y="2566358"/>
              <a:ext cx="7565643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846719" y="2705560"/>
            <a:ext cx="10058400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airplane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79" y="2172710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79" y="5567686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飛行機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C7C979-2F97-9B6A-9147-3152552B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240">
            <a:off x="1031909" y="4729922"/>
            <a:ext cx="664397" cy="4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1271CD5-FA86-DDD6-D9BC-32CA0739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05" flipH="1">
            <a:off x="270386" y="3750260"/>
            <a:ext cx="774119" cy="6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1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ヘリコプター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0440" y="2288718"/>
            <a:ext cx="11419227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2" y="2626003"/>
            <a:ext cx="10808414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ヘリコプターのイラスト">
            <a:extLst>
              <a:ext uri="{FF2B5EF4-FFF2-40B4-BE49-F238E27FC236}">
                <a16:creationId xmlns:a16="http://schemas.microsoft.com/office/drawing/2014/main" id="{26ED9F7C-7EA0-2DB7-EC95-2790C215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87" y="996460"/>
            <a:ext cx="1785937" cy="14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6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80144" y="2557965"/>
            <a:ext cx="11318721" cy="3083757"/>
            <a:chOff x="2855875" y="2566358"/>
            <a:chExt cx="7594824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89"/>
            <a:stretch/>
          </p:blipFill>
          <p:spPr>
            <a:xfrm>
              <a:off x="2855875" y="2566358"/>
              <a:ext cx="7565643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15756" y="2705560"/>
            <a:ext cx="11976243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helicopter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79" y="2172710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79" y="5567686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ヘリコプター</a:t>
            </a:r>
          </a:p>
        </p:txBody>
      </p:sp>
      <p:pic>
        <p:nvPicPr>
          <p:cNvPr id="2" name="Picture 20" descr="ヘリコプターのイラスト">
            <a:extLst>
              <a:ext uri="{FF2B5EF4-FFF2-40B4-BE49-F238E27FC236}">
                <a16:creationId xmlns:a16="http://schemas.microsoft.com/office/drawing/2014/main" id="{7B22B66B-CCF1-F249-EB81-9CBF9A8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56" y="1161595"/>
            <a:ext cx="1785937" cy="14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1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>
            <a:extLst>
              <a:ext uri="{FF2B5EF4-FFF2-40B4-BE49-F238E27FC236}">
                <a16:creationId xmlns:a16="http://schemas.microsoft.com/office/drawing/2014/main" id="{2A9A5852-A5B0-654A-B411-4FCECE92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359">
            <a:off x="1189798" y="5911874"/>
            <a:ext cx="367886" cy="2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9623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自転車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3" name="Picture 22">
            <a:extLst>
              <a:ext uri="{FF2B5EF4-FFF2-40B4-BE49-F238E27FC236}">
                <a16:creationId xmlns:a16="http://schemas.microsoft.com/office/drawing/2014/main" id="{059B8DD5-F051-F964-FD75-4810A03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1200" y="4948391"/>
            <a:ext cx="2080800" cy="1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67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>
            <a:extLst>
              <a:ext uri="{FF2B5EF4-FFF2-40B4-BE49-F238E27FC236}">
                <a16:creationId xmlns:a16="http://schemas.microsoft.com/office/drawing/2014/main" id="{33CAD77C-E15C-2F16-A3F0-998F0AE2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359">
            <a:off x="513789" y="5640548"/>
            <a:ext cx="367886" cy="2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bike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自転車</a:t>
            </a:r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3E86E1FC-B27F-ADE7-1793-EF10584E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477" flipH="1">
            <a:off x="2401606" y="842556"/>
            <a:ext cx="1468531" cy="11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8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バイク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560440" y="2288718"/>
            <a:ext cx="11419227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2" y="2626003"/>
            <a:ext cx="10808414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6" descr="アメリカンバイクのイラスト">
            <a:extLst>
              <a:ext uri="{FF2B5EF4-FFF2-40B4-BE49-F238E27FC236}">
                <a16:creationId xmlns:a16="http://schemas.microsoft.com/office/drawing/2014/main" id="{435D65D6-D808-3513-9037-839DE2F3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1" y="463885"/>
            <a:ext cx="1801562" cy="15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9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80144" y="2794572"/>
            <a:ext cx="11318721" cy="2775232"/>
            <a:chOff x="2855875" y="2566358"/>
            <a:chExt cx="7594824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89"/>
            <a:stretch/>
          </p:blipFill>
          <p:spPr>
            <a:xfrm>
              <a:off x="2855875" y="2566358"/>
              <a:ext cx="7565643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256854" y="2705560"/>
            <a:ext cx="1282214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motorcycle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79" y="2172710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79" y="5567686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バイク</a:t>
            </a:r>
          </a:p>
        </p:txBody>
      </p:sp>
      <p:pic>
        <p:nvPicPr>
          <p:cNvPr id="2" name="Picture 26" descr="アメリカンバイクのイラスト">
            <a:extLst>
              <a:ext uri="{FF2B5EF4-FFF2-40B4-BE49-F238E27FC236}">
                <a16:creationId xmlns:a16="http://schemas.microsoft.com/office/drawing/2014/main" id="{F43296D4-8906-5269-7A28-23DB445E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22" y="5261223"/>
            <a:ext cx="1463299" cy="12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7AFA4E7-B822-2C89-D6BC-E4A0126E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6" y="5880496"/>
            <a:ext cx="894448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F3B438F-5432-BA43-C1A2-F3A6EEA3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74" y="5971305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94A8A75-751E-42CF-37C4-0386DA7B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18" y="5971305"/>
            <a:ext cx="697435" cy="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6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パトカー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" y="2626003"/>
            <a:ext cx="11722813" cy="37681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57E8AD6-018C-421B-323D-EE9FE09F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34" y="1154986"/>
            <a:ext cx="1791236" cy="12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0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380144" y="3133617"/>
            <a:ext cx="11318721" cy="2270589"/>
            <a:chOff x="2855875" y="2566358"/>
            <a:chExt cx="7594824" cy="308375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89"/>
            <a:stretch/>
          </p:blipFill>
          <p:spPr>
            <a:xfrm>
              <a:off x="2855875" y="2566358"/>
              <a:ext cx="7565643" cy="3238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-256854" y="2705560"/>
            <a:ext cx="1282214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138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police car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79" y="5567686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4296F9D5-B189-429A-9128-3328B95764EB}"/>
              </a:ext>
            </a:extLst>
          </p:cNvPr>
          <p:cNvSpPr txBox="1">
            <a:spLocks/>
          </p:cNvSpPr>
          <p:nvPr/>
        </p:nvSpPr>
        <p:spPr>
          <a:xfrm>
            <a:off x="1215392" y="46388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パトカー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pic>
        <p:nvPicPr>
          <p:cNvPr id="17" name="図 16" descr="ケーキ, 誕生日, おもちゃ, 電車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A80DBFE-4479-E564-D3B1-FEEE9505E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7" y="2113907"/>
            <a:ext cx="1791236" cy="12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船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2328808" y="2288718"/>
            <a:ext cx="7885417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62" y="2626003"/>
            <a:ext cx="7005263" cy="3776673"/>
          </a:xfrm>
          <a:prstGeom prst="rect">
            <a:avLst/>
          </a:prstGeom>
        </p:spPr>
      </p:pic>
      <p:pic>
        <p:nvPicPr>
          <p:cNvPr id="5" name="図 4" descr="ケーキ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4FA599E-6DDF-AF23-2971-6FA72613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501" y="4985642"/>
            <a:ext cx="1830727" cy="18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くるま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CB1681-2C36-7E08-9E99-07941BAAE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60" y="952969"/>
            <a:ext cx="1980000" cy="16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3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8360D07E-E917-6EC4-52A8-F3BDB309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船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pic>
        <p:nvPicPr>
          <p:cNvPr id="17" name="図 16" descr="ケーキ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DBD6012-25D5-A24D-CDC1-C53C98E5A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1" y="5953123"/>
            <a:ext cx="529336" cy="516921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90DAB29-A1C7-3258-F1DA-1EF5E0148A30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B08B396-C682-05C5-1BBE-9B5D62A4F3E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1A5994E-E810-3006-6EB9-80755416C546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81283225-9C4E-A9AA-E16E-14981B25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EBEE45B-449E-0E88-AD52-EDA329BCA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26" name="四角形: 上の 2 つの角を丸める 25">
            <a:extLst>
              <a:ext uri="{FF2B5EF4-FFF2-40B4-BE49-F238E27FC236}">
                <a16:creationId xmlns:a16="http://schemas.microsoft.com/office/drawing/2014/main" id="{B0191D28-8E29-0B7E-69E2-1449CB63CF18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ship</a:t>
            </a:r>
            <a:endParaRPr lang="en-US" altLang="ja-JP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59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ヨット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帽子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3ACEAF9-7AF7-003C-7F2D-F131CBE7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511" y="5301785"/>
            <a:ext cx="1506663" cy="1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>
            <a:extLst>
              <a:ext uri="{FF2B5EF4-FFF2-40B4-BE49-F238E27FC236}">
                <a16:creationId xmlns:a16="http://schemas.microsoft.com/office/drawing/2014/main" id="{1B89BAF5-9E1C-1308-793E-62C7BD99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089">
            <a:off x="479421" y="5410338"/>
            <a:ext cx="735971" cy="5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yacht</a:t>
            </a:r>
            <a:endParaRPr lang="en-US" altLang="ja-JP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ヨット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pic>
        <p:nvPicPr>
          <p:cNvPr id="8" name="図 7" descr="帽子 が含まれている画像&#10;&#10;説明は自動で生成されたものです">
            <a:extLst>
              <a:ext uri="{FF2B5EF4-FFF2-40B4-BE49-F238E27FC236}">
                <a16:creationId xmlns:a16="http://schemas.microsoft.com/office/drawing/2014/main" id="{35261DDC-CDCA-B049-D827-8AE2A2807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7915" y="5019245"/>
            <a:ext cx="1506663" cy="1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3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野球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A4F051-5DCD-A9A8-8FF1-C56111C5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r="1" b="28221"/>
          <a:stretch/>
        </p:blipFill>
        <p:spPr bwMode="auto">
          <a:xfrm flipH="1">
            <a:off x="2395059" y="172702"/>
            <a:ext cx="1347538" cy="15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9AF2774-C3C3-586F-5EFF-EA805565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3676" y="304934"/>
            <a:ext cx="964283" cy="1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0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baseball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野球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2A3A311-A16B-B71A-78A7-44070B060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r="1" b="28221"/>
          <a:stretch/>
        </p:blipFill>
        <p:spPr bwMode="auto">
          <a:xfrm flipH="1">
            <a:off x="9422582" y="4806347"/>
            <a:ext cx="1347538" cy="15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77D02C4B-0EB3-EFA8-5283-1636F0AF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41199" y="4938579"/>
            <a:ext cx="964283" cy="1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44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サッカー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6F2A2BB-34DE-162E-DACA-6C8BB057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2" y="205204"/>
            <a:ext cx="1328710" cy="15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20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soccer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サッカー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470F6A3-A7C0-C7CD-4240-A347A5B2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30" y="1212630"/>
            <a:ext cx="1328710" cy="15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56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バレーボール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2548532"/>
            <a:ext cx="11548152" cy="3768112"/>
          </a:xfrm>
          <a:prstGeom prst="rect">
            <a:avLst/>
          </a:prstGeom>
        </p:spPr>
      </p:pic>
      <p:pic>
        <p:nvPicPr>
          <p:cNvPr id="3" name="Picture 8" descr="バレーボールのレシーブのイラスト（男性）">
            <a:extLst>
              <a:ext uri="{FF2B5EF4-FFF2-40B4-BE49-F238E27FC236}">
                <a16:creationId xmlns:a16="http://schemas.microsoft.com/office/drawing/2014/main" id="{4D60735C-96FE-54A9-C847-8659F5AB5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r="-1"/>
          <a:stretch/>
        </p:blipFill>
        <p:spPr bwMode="auto">
          <a:xfrm>
            <a:off x="1500069" y="1175786"/>
            <a:ext cx="698850" cy="1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男子バレーボール選手のイラスト">
            <a:extLst>
              <a:ext uri="{FF2B5EF4-FFF2-40B4-BE49-F238E27FC236}">
                <a16:creationId xmlns:a16="http://schemas.microsoft.com/office/drawing/2014/main" id="{66BC7896-BD69-3A7F-04DB-5900F7DB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129" y="780371"/>
            <a:ext cx="1256093" cy="1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08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700182" y="2597180"/>
            <a:ext cx="11384193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700183" y="2734406"/>
            <a:ext cx="11384193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volleyball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9" y="2182985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9" y="5588235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バレーボール</a:t>
            </a:r>
          </a:p>
        </p:txBody>
      </p:sp>
      <p:pic>
        <p:nvPicPr>
          <p:cNvPr id="2" name="Picture 8" descr="バレーボールのレシーブのイラスト（男性）">
            <a:extLst>
              <a:ext uri="{FF2B5EF4-FFF2-40B4-BE49-F238E27FC236}">
                <a16:creationId xmlns:a16="http://schemas.microsoft.com/office/drawing/2014/main" id="{5CC6DC48-9A59-D0E5-B76F-305BF499C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r="-1"/>
          <a:stretch/>
        </p:blipFill>
        <p:spPr bwMode="auto">
          <a:xfrm>
            <a:off x="11313176" y="5324998"/>
            <a:ext cx="698850" cy="1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男子バレーボール選手のイラスト">
            <a:extLst>
              <a:ext uri="{FF2B5EF4-FFF2-40B4-BE49-F238E27FC236}">
                <a16:creationId xmlns:a16="http://schemas.microsoft.com/office/drawing/2014/main" id="{71B9B5C9-1EB3-4E16-414E-0088D88A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4236" y="4929583"/>
            <a:ext cx="1256093" cy="1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59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テニス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テニスの選手のイラスト">
            <a:extLst>
              <a:ext uri="{FF2B5EF4-FFF2-40B4-BE49-F238E27FC236}">
                <a16:creationId xmlns:a16="http://schemas.microsoft.com/office/drawing/2014/main" id="{C381C2E6-84CB-E851-2E31-3CEA9D28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3748" y="536018"/>
            <a:ext cx="1565833" cy="16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0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car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47939800-E8CB-14E6-0689-BBEB9CA4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くるま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3163104-D579-05A0-04CC-7C40005E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74" y="798857"/>
            <a:ext cx="1980000" cy="16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1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tennis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テニス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>
            <a:extLst>
              <a:ext uri="{FF2B5EF4-FFF2-40B4-BE49-F238E27FC236}">
                <a16:creationId xmlns:a16="http://schemas.microsoft.com/office/drawing/2014/main" id="{038237D4-3DB8-F6D3-463A-F47C6F9D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02" y="3888997"/>
            <a:ext cx="2208973" cy="25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40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卓球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2548532"/>
            <a:ext cx="11548152" cy="3768112"/>
          </a:xfrm>
          <a:prstGeom prst="rect">
            <a:avLst/>
          </a:prstGeom>
        </p:spPr>
      </p:pic>
      <p:pic>
        <p:nvPicPr>
          <p:cNvPr id="3" name="Picture 14" descr="■">
            <a:extLst>
              <a:ext uri="{FF2B5EF4-FFF2-40B4-BE49-F238E27FC236}">
                <a16:creationId xmlns:a16="http://schemas.microsoft.com/office/drawing/2014/main" id="{E60DA65D-F737-0E26-E73C-DF607C54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34" y="299593"/>
            <a:ext cx="1484838" cy="14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72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710973" y="2982559"/>
            <a:ext cx="11622038" cy="2557594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3563" y="2754954"/>
            <a:ext cx="1222821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table tennis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9" y="2182985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59" y="5608783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卓球</a:t>
            </a:r>
          </a:p>
        </p:txBody>
      </p:sp>
      <p:pic>
        <p:nvPicPr>
          <p:cNvPr id="2" name="Picture 14" descr="■">
            <a:extLst>
              <a:ext uri="{FF2B5EF4-FFF2-40B4-BE49-F238E27FC236}">
                <a16:creationId xmlns:a16="http://schemas.microsoft.com/office/drawing/2014/main" id="{464EFC90-4D6C-8A18-1019-FEC29185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04" y="5122769"/>
            <a:ext cx="1484838" cy="14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2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バスケットボール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2548532"/>
            <a:ext cx="11548152" cy="3768112"/>
          </a:xfrm>
          <a:prstGeom prst="rect">
            <a:avLst/>
          </a:prstGeom>
        </p:spPr>
      </p:pic>
      <p:pic>
        <p:nvPicPr>
          <p:cNvPr id="47106" name="Picture 2">
            <a:extLst>
              <a:ext uri="{FF2B5EF4-FFF2-40B4-BE49-F238E27FC236}">
                <a16:creationId xmlns:a16="http://schemas.microsoft.com/office/drawing/2014/main" id="{CC76E315-E807-183C-E612-8F370646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9" y="166317"/>
            <a:ext cx="1401617" cy="11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5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710973" y="2982559"/>
            <a:ext cx="11622038" cy="2557594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3563" y="2754954"/>
            <a:ext cx="1222821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basketball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9" y="2182985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59" y="5608783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バスケットボール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C4F7BEDD-05BE-0AAA-9396-5E60DC5C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47" y="4835045"/>
            <a:ext cx="2251753" cy="19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335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水泳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2548532"/>
            <a:ext cx="11548152" cy="376811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DA24D8FB-BA20-9CAB-3276-6C760654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37" y="903405"/>
            <a:ext cx="2015469" cy="16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7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710973" y="2982559"/>
            <a:ext cx="11622038" cy="2557594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3563" y="2754954"/>
            <a:ext cx="1222821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swimming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9" y="2182985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59" y="5608783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水泳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4591F317-471A-DF2B-157E-AE97961B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56" y="5228031"/>
            <a:ext cx="2015469" cy="16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93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スキー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スキーのイラスト「女の子」">
            <a:extLst>
              <a:ext uri="{FF2B5EF4-FFF2-40B4-BE49-F238E27FC236}">
                <a16:creationId xmlns:a16="http://schemas.microsoft.com/office/drawing/2014/main" id="{0B744F53-26FA-84B0-DD49-AF7AF0BA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597" y="782554"/>
            <a:ext cx="1679724" cy="15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58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skiing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スキー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0" descr="スキーのイラスト「女の子」">
            <a:extLst>
              <a:ext uri="{FF2B5EF4-FFF2-40B4-BE49-F238E27FC236}">
                <a16:creationId xmlns:a16="http://schemas.microsoft.com/office/drawing/2014/main" id="{67A389DE-1DA3-B1AE-538A-70AC4654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17" y="4854140"/>
            <a:ext cx="1679724" cy="15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22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ドッジボール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35EB83E8-39E5-67E1-D624-55868020C3CA}"/>
              </a:ext>
            </a:extLst>
          </p:cNvPr>
          <p:cNvSpPr/>
          <p:nvPr/>
        </p:nvSpPr>
        <p:spPr>
          <a:xfrm>
            <a:off x="1" y="2298011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アイコン&#10;&#10;説明は自動で生成されたものです">
            <a:extLst>
              <a:ext uri="{FF2B5EF4-FFF2-40B4-BE49-F238E27FC236}">
                <a16:creationId xmlns:a16="http://schemas.microsoft.com/office/drawing/2014/main" id="{073A1160-FA5E-BB25-5B01-81BF879D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5" y="2557825"/>
            <a:ext cx="11548152" cy="3768112"/>
          </a:xfrm>
          <a:prstGeom prst="rect">
            <a:avLst/>
          </a:prstGeom>
        </p:spPr>
      </p:pic>
      <p:pic>
        <p:nvPicPr>
          <p:cNvPr id="8" name="図 7" descr="人形, おもちゃ, 部屋, 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75D753A-8371-2AC3-DDAC-44DFAAEE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6" y="1089405"/>
            <a:ext cx="1332285" cy="12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0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タクシー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タクシーのイラスト（車）">
            <a:extLst>
              <a:ext uri="{FF2B5EF4-FFF2-40B4-BE49-F238E27FC236}">
                <a16:creationId xmlns:a16="http://schemas.microsoft.com/office/drawing/2014/main" id="{1960F1F9-8DF7-AD00-A63A-BC5D170A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66" y="463885"/>
            <a:ext cx="1980001" cy="1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58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870179" y="2566357"/>
            <a:ext cx="11282438" cy="3100881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434514" y="2720706"/>
            <a:ext cx="11813112" cy="3398495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dodgeball</a:t>
            </a:r>
            <a:endParaRPr lang="en-US" altLang="ja-JP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ドッジボール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pic>
        <p:nvPicPr>
          <p:cNvPr id="14" name="図 13" descr="人形, おもちゃ, 部屋, 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77AD33F-A62C-95C6-1B76-190FD8999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003" y="4825064"/>
            <a:ext cx="1824797" cy="16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8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バドミントン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74" y="2548532"/>
            <a:ext cx="11548152" cy="3768112"/>
          </a:xfrm>
          <a:prstGeom prst="rect">
            <a:avLst/>
          </a:prstGeom>
        </p:spPr>
      </p:pic>
      <p:pic>
        <p:nvPicPr>
          <p:cNvPr id="36866" name="Picture 2">
            <a:extLst>
              <a:ext uri="{FF2B5EF4-FFF2-40B4-BE49-F238E27FC236}">
                <a16:creationId xmlns:a16="http://schemas.microsoft.com/office/drawing/2014/main" id="{D3862636-D1E2-2875-25FC-B55CC65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50" y="541356"/>
            <a:ext cx="1596476" cy="20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63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710973" y="2982559"/>
            <a:ext cx="11622038" cy="2557594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33563" y="2754954"/>
            <a:ext cx="12228214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badminton</a:t>
            </a:r>
            <a:endParaRPr kumimoji="1" lang="ja-JP" altLang="en-US" sz="166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59" y="2182985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59" y="5608783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バドミントン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F54C08-0680-63DD-0810-7229C4F6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8" y="4981808"/>
            <a:ext cx="1454049" cy="18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オリンピックのイラスト「バドミントン」">
            <a:extLst>
              <a:ext uri="{FF2B5EF4-FFF2-40B4-BE49-F238E27FC236}">
                <a16:creationId xmlns:a16="http://schemas.microsoft.com/office/drawing/2014/main" id="{9EE13BCF-F8F4-F46D-D66E-F1068CA6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7" y="5387123"/>
            <a:ext cx="1200472" cy="11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CBAE22-F0CF-6C2C-FC95-C9B10E9CCB36}"/>
              </a:ext>
            </a:extLst>
          </p:cNvPr>
          <p:cNvSpPr/>
          <p:nvPr/>
        </p:nvSpPr>
        <p:spPr>
          <a:xfrm>
            <a:off x="1510301" y="4981808"/>
            <a:ext cx="297951" cy="234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37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ラグビー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部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C4658EFD-6C8B-B2B8-2E3E-AF73A1B65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760" y="4799322"/>
            <a:ext cx="1804407" cy="17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5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rugby</a:t>
            </a:r>
            <a:endParaRPr lang="en-US" altLang="ja-JP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11500">
                <a:solidFill>
                  <a:schemeClr val="tx1"/>
                </a:solidFill>
                <a:ea typeface="ＭＳ Ｐゴシック"/>
                <a:cs typeface="Calibri Light"/>
              </a:rPr>
              <a:t>ラグビー</a:t>
            </a:r>
            <a:endParaRPr lang="ja-JP" altLang="en-US" sz="11500" dirty="0">
              <a:solidFill>
                <a:schemeClr val="tx1"/>
              </a:solidFill>
              <a:ea typeface="ＭＳ Ｐゴシック"/>
              <a:cs typeface="Calibri Light"/>
            </a:endParaRP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1669679" y="4583608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685929" y="4677927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3" y="5641057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 descr="部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914A1FE-86A0-6C63-AFB5-67FA49337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6492" y="2355346"/>
            <a:ext cx="1804407" cy="17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9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ボール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 descr="サッカーボールのイラスト">
            <a:extLst>
              <a:ext uri="{FF2B5EF4-FFF2-40B4-BE49-F238E27FC236}">
                <a16:creationId xmlns:a16="http://schemas.microsoft.com/office/drawing/2014/main" id="{A70033A3-A719-5374-A3B1-2F10347F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75" y="857386"/>
            <a:ext cx="809689" cy="8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2075C7F5-D00F-82AB-92AC-C7031DC5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8" y="826680"/>
            <a:ext cx="382381" cy="3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0">
            <a:extLst>
              <a:ext uri="{FF2B5EF4-FFF2-40B4-BE49-F238E27FC236}">
                <a16:creationId xmlns:a16="http://schemas.microsoft.com/office/drawing/2014/main" id="{D6E92B5F-83A0-4E52-3A7E-9A3188F1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73" y="1280991"/>
            <a:ext cx="927502" cy="8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74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ball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ボール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2" descr="サッカーボールのイラスト">
            <a:extLst>
              <a:ext uri="{FF2B5EF4-FFF2-40B4-BE49-F238E27FC236}">
                <a16:creationId xmlns:a16="http://schemas.microsoft.com/office/drawing/2014/main" id="{CD298B18-19AB-EBF4-F0DB-21A1017B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68" y="5701158"/>
            <a:ext cx="809689" cy="8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6">
            <a:extLst>
              <a:ext uri="{FF2B5EF4-FFF2-40B4-BE49-F238E27FC236}">
                <a16:creationId xmlns:a16="http://schemas.microsoft.com/office/drawing/2014/main" id="{500D6AD7-2CC9-3193-8D73-711FAF048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02" y="6011734"/>
            <a:ext cx="382381" cy="3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0">
            <a:extLst>
              <a:ext uri="{FF2B5EF4-FFF2-40B4-BE49-F238E27FC236}">
                <a16:creationId xmlns:a16="http://schemas.microsoft.com/office/drawing/2014/main" id="{0ED27895-A19C-FFC7-825B-3BE797C0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63" y="5557412"/>
            <a:ext cx="927502" cy="8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65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グローブ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0" descr="■">
            <a:extLst>
              <a:ext uri="{FF2B5EF4-FFF2-40B4-BE49-F238E27FC236}">
                <a16:creationId xmlns:a16="http://schemas.microsoft.com/office/drawing/2014/main" id="{353F0925-478A-38A3-4691-C2C412F0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201">
            <a:off x="8353688" y="975082"/>
            <a:ext cx="1457231" cy="14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877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glove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グローブ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0" descr="■">
            <a:extLst>
              <a:ext uri="{FF2B5EF4-FFF2-40B4-BE49-F238E27FC236}">
                <a16:creationId xmlns:a16="http://schemas.microsoft.com/office/drawing/2014/main" id="{27B4AA85-1031-8808-4C37-061C57E8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201">
            <a:off x="2155157" y="891730"/>
            <a:ext cx="1457231" cy="14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656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バット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D4F909AE-DE63-C69D-A111-F08DAC0A0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7CEFC-FCDE-819C-1C7D-619D2056C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6E2FA4BE-7A64-B2DD-017D-518F94C8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4" descr="金属バットのイラスト">
            <a:extLst>
              <a:ext uri="{FF2B5EF4-FFF2-40B4-BE49-F238E27FC236}">
                <a16:creationId xmlns:a16="http://schemas.microsoft.com/office/drawing/2014/main" id="{20743A36-E296-8724-B4E0-5868050E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94" y="451211"/>
            <a:ext cx="1560998" cy="15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4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taxi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タクシー</a:t>
            </a:r>
          </a:p>
        </p:txBody>
      </p:sp>
      <p:pic>
        <p:nvPicPr>
          <p:cNvPr id="19" name="Picture 4" descr="タクシーのイラスト（車）">
            <a:extLst>
              <a:ext uri="{FF2B5EF4-FFF2-40B4-BE49-F238E27FC236}">
                <a16:creationId xmlns:a16="http://schemas.microsoft.com/office/drawing/2014/main" id="{20034773-32EC-3A8A-08C1-9AEC954E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61" y="932995"/>
            <a:ext cx="1980001" cy="1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816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bat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EB29D0F2-8F1F-5AC1-FF98-3B6B386E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バット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EEAB2CA8-7AEE-040C-29DB-4D9312A63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1F841E-C3C7-4A62-21A2-268995E71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77453981-6564-E876-499F-901243BA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4" descr="金属バットのイラスト">
            <a:extLst>
              <a:ext uri="{FF2B5EF4-FFF2-40B4-BE49-F238E27FC236}">
                <a16:creationId xmlns:a16="http://schemas.microsoft.com/office/drawing/2014/main" id="{140A9AEE-53A8-577E-BF67-1AA93DF6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10" y="827800"/>
            <a:ext cx="1560998" cy="15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336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985DC-FF41-3E37-17A6-BEC1FD26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1E338-1B8D-60EC-21B0-3E4C794D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ラケット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89CAAAED-7F7B-1811-5FDA-550CEEA81A01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D708D6B-18B6-FF34-7213-2FC86935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6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B6D4DD7B-B8D8-436D-6D85-2FE02095B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464D8-BBB2-E603-2E77-ADE144DFE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パンダのチアリーダーのイラスト">
            <a:extLst>
              <a:ext uri="{FF2B5EF4-FFF2-40B4-BE49-F238E27FC236}">
                <a16:creationId xmlns:a16="http://schemas.microsoft.com/office/drawing/2014/main" id="{53AA569C-4D46-EB50-14AA-F8EE9B09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B2B4EC1-3D89-7131-7CBE-47DB0C59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10" y="603687"/>
            <a:ext cx="1384217" cy="13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卓球のイラスト「ラケットとボール」">
            <a:extLst>
              <a:ext uri="{FF2B5EF4-FFF2-40B4-BE49-F238E27FC236}">
                <a16:creationId xmlns:a16="http://schemas.microsoft.com/office/drawing/2014/main" id="{649745AA-950A-07BB-61E3-41BE6301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1363" y="1287798"/>
            <a:ext cx="573418" cy="7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60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5444-2230-6132-6B79-96D49957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668E2B3-FC02-0350-A0E5-2A7C8A72ECBB}"/>
              </a:ext>
            </a:extLst>
          </p:cNvPr>
          <p:cNvGrpSpPr/>
          <p:nvPr/>
        </p:nvGrpSpPr>
        <p:grpSpPr>
          <a:xfrm>
            <a:off x="2385617" y="2566357"/>
            <a:ext cx="9090618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2442AE4-0803-9196-E4A1-0361E1CACFFC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167CBFF-0854-BCD7-8190-057C8D34134E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60D97DE-236A-C1F5-6FC2-77D2A5CFC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87DBAF0-C512-3EF2-26C6-BC969F7A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DE29ECB2-6B8E-FB3E-F072-43D7E3D7CC3A}"/>
              </a:ext>
            </a:extLst>
          </p:cNvPr>
          <p:cNvSpPr/>
          <p:nvPr/>
        </p:nvSpPr>
        <p:spPr>
          <a:xfrm>
            <a:off x="1992760" y="2703583"/>
            <a:ext cx="9501428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 panose="02000000000000000000" pitchFamily="2" charset="0"/>
                <a:ea typeface="コーポレートやわ明 Medium" panose="02000600000000000000" pitchFamily="2" charset="-128"/>
                <a:cs typeface="Calibri Light" panose="020F0302020204030204" pitchFamily="34" charset="0"/>
              </a:rPr>
              <a:t>racket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D4B8FF-4EAC-4321-A453-F32F5B1A7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C3028CC-3AED-810B-E77B-4D6E925A5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35DC31AC-F0AB-5200-CD03-78ED3F11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392" y="46388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ラケット</a:t>
            </a:r>
          </a:p>
        </p:txBody>
      </p:sp>
      <p:pic>
        <p:nvPicPr>
          <p:cNvPr id="7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89E940A6-A031-0C65-938C-2CB7270CA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9E5856D-B940-7428-23F4-8062A9B1E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パンダのチアリーダーのイラスト">
            <a:extLst>
              <a:ext uri="{FF2B5EF4-FFF2-40B4-BE49-F238E27FC236}">
                <a16:creationId xmlns:a16="http://schemas.microsoft.com/office/drawing/2014/main" id="{3277F1B9-0E1C-5F3B-0F61-BEB45D39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8">
            <a:extLst>
              <a:ext uri="{FF2B5EF4-FFF2-40B4-BE49-F238E27FC236}">
                <a16:creationId xmlns:a16="http://schemas.microsoft.com/office/drawing/2014/main" id="{DE026D5A-E259-4600-5703-9F3587DA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05" y="1271611"/>
            <a:ext cx="1384217" cy="13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卓球のイラスト「ラケットとボール」">
            <a:extLst>
              <a:ext uri="{FF2B5EF4-FFF2-40B4-BE49-F238E27FC236}">
                <a16:creationId xmlns:a16="http://schemas.microsoft.com/office/drawing/2014/main" id="{6AD52785-B3AF-885B-D5D6-A82B57BE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0858" y="1955722"/>
            <a:ext cx="573418" cy="7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1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トラック</a:t>
            </a:r>
          </a:p>
        </p:txBody>
      </p:sp>
      <p:sp>
        <p:nvSpPr>
          <p:cNvPr id="4" name="四角形: 上の 2 つの角を丸める 3">
            <a:extLst>
              <a:ext uri="{FF2B5EF4-FFF2-40B4-BE49-F238E27FC236}">
                <a16:creationId xmlns:a16="http://schemas.microsoft.com/office/drawing/2014/main" id="{D04E5C4A-DFB7-4680-8857-BFD99D385A62}"/>
              </a:ext>
            </a:extLst>
          </p:cNvPr>
          <p:cNvSpPr/>
          <p:nvPr/>
        </p:nvSpPr>
        <p:spPr>
          <a:xfrm>
            <a:off x="1870346" y="2288718"/>
            <a:ext cx="8748493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6D6003-14C8-8330-CB62-5D1C7E63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5" y="2548532"/>
            <a:ext cx="7390736" cy="3768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354A7D-4774-4EF0-57BE-3573181B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BC69504-D299-2770-7BD1-9FF1EAB9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4" y="4966571"/>
            <a:ext cx="1994901" cy="1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1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68F74B2-4A8C-BF1A-AFC7-4C42A090E804}"/>
              </a:ext>
            </a:extLst>
          </p:cNvPr>
          <p:cNvGrpSpPr/>
          <p:nvPr/>
        </p:nvGrpSpPr>
        <p:grpSpPr>
          <a:xfrm>
            <a:off x="2855875" y="2566357"/>
            <a:ext cx="7954485" cy="3083758"/>
            <a:chOff x="2855875" y="2566357"/>
            <a:chExt cx="7954485" cy="3083758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4487633-0FF4-54B0-B763-9E8941805E80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4648899"/>
              <a:ext cx="7316212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11832F3-B0AA-CCBE-AF09-CA2688CED75A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36" y="3615655"/>
              <a:ext cx="7316212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26EAFBC-4A69-4AFC-9011-5A4B02E1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875" y="2566357"/>
              <a:ext cx="7954485" cy="32389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F224A18-CE20-4776-BD4D-FD109EF9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636" y="5259535"/>
              <a:ext cx="7440063" cy="390580"/>
            </a:xfrm>
            <a:prstGeom prst="rect">
              <a:avLst/>
            </a:prstGeom>
          </p:spPr>
        </p:pic>
      </p:grpSp>
      <p:sp>
        <p:nvSpPr>
          <p:cNvPr id="5" name="四角形: 上の 2 つの角を丸める 4">
            <a:extLst>
              <a:ext uri="{FF2B5EF4-FFF2-40B4-BE49-F238E27FC236}">
                <a16:creationId xmlns:a16="http://schemas.microsoft.com/office/drawing/2014/main" id="{89B25D3B-E7A1-4E6A-A0DB-642B6E5DC6DB}"/>
              </a:ext>
            </a:extLst>
          </p:cNvPr>
          <p:cNvSpPr/>
          <p:nvPr/>
        </p:nvSpPr>
        <p:spPr>
          <a:xfrm>
            <a:off x="2385616" y="2703583"/>
            <a:ext cx="8892817" cy="3424179"/>
          </a:xfrm>
          <a:prstGeom prst="round2Same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latin typeface="Javanese Text"/>
                <a:ea typeface="コーポレートやわ明 Medium"/>
                <a:cs typeface="Calibri Light"/>
              </a:rPr>
              <a:t>truck</a:t>
            </a:r>
            <a:endParaRPr kumimoji="1" lang="ja-JP" altLang="en-US" sz="19900" dirty="0">
              <a:solidFill>
                <a:srgbClr val="FF0000"/>
              </a:solidFill>
              <a:latin typeface="Javanese Text" panose="02000000000000000000" pitchFamily="2" charset="0"/>
              <a:ea typeface="コーポレートやわ明 Medium" panose="02000600000000000000" pitchFamily="2" charset="-128"/>
              <a:cs typeface="Calibri Light" panose="020F03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B9D9566-E3FC-489B-9AF1-B9F90FF1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35" y="2162436"/>
            <a:ext cx="7621064" cy="562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81DCAC-2D3F-4C99-84DA-34C3BBA0E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35" y="5557412"/>
            <a:ext cx="7621064" cy="56205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78EA1D-456A-CE52-A49C-0A05D39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284DC127-8C57-4CE0-E1F0-AD2E19A3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トラック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D518DC1-6A45-E270-311C-DDC448F3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88" y="1344137"/>
            <a:ext cx="1994901" cy="1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F3E46-A1FE-49DB-83B0-2E0A820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38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1500" dirty="0">
                <a:solidFill>
                  <a:schemeClr val="tx1"/>
                </a:solidFill>
              </a:rPr>
              <a:t>救急車</a:t>
            </a:r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3D26E91B-591E-4F9C-0401-4D87BFEECAB5}"/>
              </a:ext>
            </a:extLst>
          </p:cNvPr>
          <p:cNvSpPr/>
          <p:nvPr/>
        </p:nvSpPr>
        <p:spPr>
          <a:xfrm>
            <a:off x="0" y="2288718"/>
            <a:ext cx="12192000" cy="410539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0F7C61-39B3-C11C-9396-07572D6D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48532"/>
            <a:ext cx="11734800" cy="3768112"/>
          </a:xfrm>
          <a:prstGeom prst="rect">
            <a:avLst/>
          </a:prstGeom>
        </p:spPr>
      </p:pic>
      <p:pic>
        <p:nvPicPr>
          <p:cNvPr id="6" name="Picture 8" descr="横向きの救急車のイラスト">
            <a:extLst>
              <a:ext uri="{FF2B5EF4-FFF2-40B4-BE49-F238E27FC236}">
                <a16:creationId xmlns:a16="http://schemas.microsoft.com/office/drawing/2014/main" id="{12DB30E7-AF56-8ADE-65AD-04AE7774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385" y="941482"/>
            <a:ext cx="2028589" cy="14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4554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675</TotalTime>
  <Words>116</Words>
  <Application>Microsoft Office PowerPoint</Application>
  <PresentationFormat>ワイド画面</PresentationFormat>
  <Paragraphs>93</Paragraphs>
  <Slides>62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3" baseType="lpstr">
      <vt:lpstr>レトロスペクト</vt:lpstr>
      <vt:lpstr>小学校 英単語スライド</vt:lpstr>
      <vt:lpstr>乗り物・スポーツ編</vt:lpstr>
      <vt:lpstr>くるま</vt:lpstr>
      <vt:lpstr>くるま</vt:lpstr>
      <vt:lpstr>タクシー</vt:lpstr>
      <vt:lpstr>タクシー</vt:lpstr>
      <vt:lpstr>トラック</vt:lpstr>
      <vt:lpstr>トラック</vt:lpstr>
      <vt:lpstr>救急車</vt:lpstr>
      <vt:lpstr>救急車</vt:lpstr>
      <vt:lpstr>消防車</vt:lpstr>
      <vt:lpstr>消防車</vt:lpstr>
      <vt:lpstr>新幹線</vt:lpstr>
      <vt:lpstr>新幹線</vt:lpstr>
      <vt:lpstr>機関車</vt:lpstr>
      <vt:lpstr>機関車</vt:lpstr>
      <vt:lpstr>電車</vt:lpstr>
      <vt:lpstr>電車</vt:lpstr>
      <vt:lpstr>飛行機</vt:lpstr>
      <vt:lpstr>飛行機</vt:lpstr>
      <vt:lpstr>ヘリコプター</vt:lpstr>
      <vt:lpstr>ヘリコプター</vt:lpstr>
      <vt:lpstr>自転車</vt:lpstr>
      <vt:lpstr>自転車</vt:lpstr>
      <vt:lpstr>バイク</vt:lpstr>
      <vt:lpstr>バイク</vt:lpstr>
      <vt:lpstr>パトカー</vt:lpstr>
      <vt:lpstr>PowerPoint プレゼンテーション</vt:lpstr>
      <vt:lpstr>船</vt:lpstr>
      <vt:lpstr>船</vt:lpstr>
      <vt:lpstr>ヨット</vt:lpstr>
      <vt:lpstr>ヨット</vt:lpstr>
      <vt:lpstr>野球</vt:lpstr>
      <vt:lpstr>野球</vt:lpstr>
      <vt:lpstr>サッカー</vt:lpstr>
      <vt:lpstr>サッカー</vt:lpstr>
      <vt:lpstr>バレーボール</vt:lpstr>
      <vt:lpstr>バレーボール</vt:lpstr>
      <vt:lpstr>テニス</vt:lpstr>
      <vt:lpstr>テニス</vt:lpstr>
      <vt:lpstr>卓球</vt:lpstr>
      <vt:lpstr>卓球</vt:lpstr>
      <vt:lpstr>バスケットボール</vt:lpstr>
      <vt:lpstr>バスケットボール</vt:lpstr>
      <vt:lpstr>水泳</vt:lpstr>
      <vt:lpstr>水泳</vt:lpstr>
      <vt:lpstr>スキー</vt:lpstr>
      <vt:lpstr>スキー</vt:lpstr>
      <vt:lpstr>ドッジボール</vt:lpstr>
      <vt:lpstr>ドッジボール</vt:lpstr>
      <vt:lpstr>バドミントン</vt:lpstr>
      <vt:lpstr>バドミントン</vt:lpstr>
      <vt:lpstr>ラグビー</vt:lpstr>
      <vt:lpstr>ラグビー</vt:lpstr>
      <vt:lpstr>ボール</vt:lpstr>
      <vt:lpstr>ボール</vt:lpstr>
      <vt:lpstr>グローブ</vt:lpstr>
      <vt:lpstr>グローブ</vt:lpstr>
      <vt:lpstr>バット</vt:lpstr>
      <vt:lpstr>バット</vt:lpstr>
      <vt:lpstr>ラケット</vt:lpstr>
      <vt:lpstr>ラケット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福原 千種</cp:lastModifiedBy>
  <cp:revision>125</cp:revision>
  <cp:lastPrinted>2023-11-01T23:33:44Z</cp:lastPrinted>
  <dcterms:created xsi:type="dcterms:W3CDTF">2023-10-18T04:09:41Z</dcterms:created>
  <dcterms:modified xsi:type="dcterms:W3CDTF">2024-01-25T05:55:35Z</dcterms:modified>
</cp:coreProperties>
</file>