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0" r:id="rId3"/>
    <p:sldId id="257" r:id="rId4"/>
    <p:sldId id="264" r:id="rId5"/>
    <p:sldId id="267" r:id="rId6"/>
    <p:sldId id="282" r:id="rId7"/>
    <p:sldId id="266" r:id="rId8"/>
    <p:sldId id="281" r:id="rId9"/>
    <p:sldId id="265" r:id="rId10"/>
    <p:sldId id="262" r:id="rId11"/>
    <p:sldId id="268" r:id="rId12"/>
    <p:sldId id="283" r:id="rId13"/>
    <p:sldId id="269" r:id="rId14"/>
    <p:sldId id="284" r:id="rId15"/>
    <p:sldId id="270" r:id="rId16"/>
    <p:sldId id="285" r:id="rId17"/>
    <p:sldId id="271" r:id="rId18"/>
    <p:sldId id="286" r:id="rId19"/>
    <p:sldId id="272" r:id="rId20"/>
    <p:sldId id="287" r:id="rId21"/>
    <p:sldId id="273" r:id="rId22"/>
    <p:sldId id="288" r:id="rId23"/>
    <p:sldId id="322" r:id="rId24"/>
    <p:sldId id="323" r:id="rId25"/>
    <p:sldId id="275" r:id="rId26"/>
    <p:sldId id="290" r:id="rId27"/>
    <p:sldId id="324" r:id="rId28"/>
    <p:sldId id="325" r:id="rId29"/>
    <p:sldId id="277" r:id="rId30"/>
    <p:sldId id="292" r:id="rId31"/>
    <p:sldId id="278" r:id="rId32"/>
    <p:sldId id="293" r:id="rId33"/>
    <p:sldId id="279" r:id="rId34"/>
    <p:sldId id="294" r:id="rId35"/>
    <p:sldId id="280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26" r:id="rId46"/>
    <p:sldId id="327" r:id="rId47"/>
    <p:sldId id="334" r:id="rId48"/>
    <p:sldId id="335" r:id="rId49"/>
    <p:sldId id="330" r:id="rId50"/>
    <p:sldId id="331" r:id="rId51"/>
    <p:sldId id="332" r:id="rId52"/>
    <p:sldId id="333" r:id="rId53"/>
    <p:sldId id="312" r:id="rId54"/>
    <p:sldId id="313" r:id="rId55"/>
    <p:sldId id="314" r:id="rId56"/>
    <p:sldId id="315" r:id="rId57"/>
    <p:sldId id="318" r:id="rId58"/>
    <p:sldId id="319" r:id="rId59"/>
    <p:sldId id="336" r:id="rId60"/>
    <p:sldId id="337" r:id="rId61"/>
    <p:sldId id="320" r:id="rId62"/>
    <p:sldId id="321" r:id="rId63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A2"/>
    <a:srgbClr val="F57B84"/>
    <a:srgbClr val="FDD3EE"/>
    <a:srgbClr val="FF0066"/>
    <a:srgbClr val="DBFFF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3733" autoAdjust="0"/>
  </p:normalViewPr>
  <p:slideViewPr>
    <p:cSldViewPr snapToGrid="0">
      <p:cViewPr varScale="1">
        <p:scale>
          <a:sx n="107" d="100"/>
          <a:sy n="107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0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8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76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0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8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06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22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0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0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98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1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98C21CE5-E5C4-4207-9D07-CB3FC537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66" y="475297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C7CA0458-653B-4264-8D97-7E9E023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988" y="4479175"/>
            <a:ext cx="1631791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4455534F-40F2-4184-9280-243181AD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4200352"/>
            <a:ext cx="2057400" cy="26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青い鳥のイラスト">
            <a:extLst>
              <a:ext uri="{FF2B5EF4-FFF2-40B4-BE49-F238E27FC236}">
                <a16:creationId xmlns:a16="http://schemas.microsoft.com/office/drawing/2014/main" id="{019C42B0-7DAD-449B-949D-BB806DA5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42" y="3075435"/>
            <a:ext cx="1243765" cy="1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9A8B48F1-FFCA-4B33-96E1-DEB7C85D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6" r="54897"/>
          <a:stretch/>
        </p:blipFill>
        <p:spPr bwMode="auto">
          <a:xfrm>
            <a:off x="8559640" y="5707438"/>
            <a:ext cx="728896" cy="7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AE981306-615C-4646-9CE1-5D4B6529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53609" b="63239"/>
          <a:stretch/>
        </p:blipFill>
        <p:spPr bwMode="auto">
          <a:xfrm rot="20369294" flipH="1">
            <a:off x="676400" y="1131311"/>
            <a:ext cx="1121533" cy="87637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6AD201D6-2521-45AE-8C39-1642495D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t="28550" r="1" b="31145"/>
          <a:stretch/>
        </p:blipFill>
        <p:spPr bwMode="auto">
          <a:xfrm rot="733460">
            <a:off x="5427292" y="328657"/>
            <a:ext cx="757613" cy="5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7DBA85A4-3D65-BCEB-AF41-377A3F063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688" y="4542176"/>
            <a:ext cx="5711715" cy="1143000"/>
          </a:xfrm>
        </p:spPr>
        <p:txBody>
          <a:bodyPr/>
          <a:lstStyle/>
          <a:p>
            <a:r>
              <a:rPr lang="ja-JP" altLang="en-US" dirty="0"/>
              <a:t>日本語を読んで、英語で書いてみよう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EC001B5-69F7-49C5-BE6B-46C4F58B8F1C}"/>
              </a:ext>
            </a:extLst>
          </p:cNvPr>
          <p:cNvSpPr>
            <a:spLocks noGrp="1"/>
          </p:cNvSpPr>
          <p:nvPr/>
        </p:nvSpPr>
        <p:spPr>
          <a:xfrm>
            <a:off x="888834" y="790170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</a:t>
            </a:r>
            <a:b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英単語スライド</a:t>
            </a:r>
            <a:endParaRPr kumimoji="1" lang="ja-JP" altLang="en-US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98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>
                <a:solidFill>
                  <a:schemeClr val="tx1"/>
                </a:solidFill>
              </a:rPr>
              <a:t>バナナ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pic>
        <p:nvPicPr>
          <p:cNvPr id="10" name="Picture 4" descr="バナナのイラスト（フルーツ）">
            <a:extLst>
              <a:ext uri="{FF2B5EF4-FFF2-40B4-BE49-F238E27FC236}">
                <a16:creationId xmlns:a16="http://schemas.microsoft.com/office/drawing/2014/main" id="{D315030C-4820-FDB4-7189-45869686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554">
            <a:off x="723862" y="569573"/>
            <a:ext cx="2238966" cy="23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B607325-5DD2-0727-4688-7344158D9B33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906D9C53-3A8A-269D-190C-40AE81FFC96F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AFBB1641-AE44-A70E-750C-F4EBA163405B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C9BE763-0164-952C-076B-B69715D42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6BA4BB4-6359-AC6F-6121-96EF24973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7" name="四角形: 上の 2 つの角を丸める 16">
            <a:extLst>
              <a:ext uri="{FF2B5EF4-FFF2-40B4-BE49-F238E27FC236}">
                <a16:creationId xmlns:a16="http://schemas.microsoft.com/office/drawing/2014/main" id="{3E6E9629-7154-D173-885E-CA028DE2BA2C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banana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5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ぶどう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592EAC0-D765-DF2E-7115-89C08817A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747">
            <a:off x="7664345" y="678129"/>
            <a:ext cx="1291035" cy="16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9519513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grapes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ECF3FA-FD13-0280-0092-762217B06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2815" flipH="1">
            <a:off x="1709459" y="1962875"/>
            <a:ext cx="1304207" cy="16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8E371B9-C9DF-4AD8-D4D3-09FF5D3D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ぶどう</a:t>
            </a:r>
          </a:p>
        </p:txBody>
      </p:sp>
    </p:spTree>
    <p:extLst>
      <p:ext uri="{BB962C8B-B14F-4D97-AF65-F5344CB8AC3E}">
        <p14:creationId xmlns:p14="http://schemas.microsoft.com/office/powerpoint/2010/main" val="212965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いちご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48532"/>
            <a:ext cx="11734800" cy="3768112"/>
          </a:xfrm>
          <a:prstGeom prst="rect">
            <a:avLst/>
          </a:prstGeom>
        </p:spPr>
      </p:pic>
      <p:pic>
        <p:nvPicPr>
          <p:cNvPr id="3" name="Picture 8" descr="イチゴのイラスト（フルーツ）">
            <a:extLst>
              <a:ext uri="{FF2B5EF4-FFF2-40B4-BE49-F238E27FC236}">
                <a16:creationId xmlns:a16="http://schemas.microsoft.com/office/drawing/2014/main" id="{7BE76498-6736-5F15-183D-D6D0941B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5329">
            <a:off x="355065" y="853917"/>
            <a:ext cx="1362511" cy="17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イチゴのイラスト（フルーツ）">
            <a:extLst>
              <a:ext uri="{FF2B5EF4-FFF2-40B4-BE49-F238E27FC236}">
                <a16:creationId xmlns:a16="http://schemas.microsoft.com/office/drawing/2014/main" id="{B77B354A-330C-DA50-9211-50ED10B2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929">
            <a:off x="10244507" y="835403"/>
            <a:ext cx="1362511" cy="17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7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5401" y="2566357"/>
            <a:ext cx="12186397" cy="3083758"/>
            <a:chOff x="2855876" y="2566357"/>
            <a:chExt cx="7594823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677" b="-17789"/>
            <a:stretch/>
          </p:blipFill>
          <p:spPr>
            <a:xfrm>
              <a:off x="2855876" y="2566357"/>
              <a:ext cx="7582485" cy="381510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636984" y="2769278"/>
            <a:ext cx="13222684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strawberry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EA4D2C8-B1B3-3C49-F8BD-E512E150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いちご</a:t>
            </a:r>
          </a:p>
        </p:txBody>
      </p:sp>
      <p:pic>
        <p:nvPicPr>
          <p:cNvPr id="7" name="Picture 8" descr="イチゴのイラスト（フルーツ）">
            <a:extLst>
              <a:ext uri="{FF2B5EF4-FFF2-40B4-BE49-F238E27FC236}">
                <a16:creationId xmlns:a16="http://schemas.microsoft.com/office/drawing/2014/main" id="{DF1217B9-D5AF-A42C-4E9B-230C1531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5329">
            <a:off x="2590266" y="121376"/>
            <a:ext cx="1362511" cy="17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イチゴのイラスト（フルーツ）">
            <a:extLst>
              <a:ext uri="{FF2B5EF4-FFF2-40B4-BE49-F238E27FC236}">
                <a16:creationId xmlns:a16="http://schemas.microsoft.com/office/drawing/2014/main" id="{F546EB67-315D-4BE8-32F3-2E19C103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34">
            <a:off x="8299637" y="81740"/>
            <a:ext cx="1362511" cy="17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4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</a:rPr>
              <a:t>パイナップル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3D26E91B-591E-4F9C-0401-4D87BFEECAB5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0F7C61-39B3-C11C-9396-07572D6D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48532"/>
            <a:ext cx="11734800" cy="3768112"/>
          </a:xfrm>
          <a:prstGeom prst="rect">
            <a:avLst/>
          </a:prstGeom>
        </p:spPr>
      </p:pic>
      <p:pic>
        <p:nvPicPr>
          <p:cNvPr id="4" name="Picture 2" descr="パイナップルのイラスト（フルーツ）">
            <a:extLst>
              <a:ext uri="{FF2B5EF4-FFF2-40B4-BE49-F238E27FC236}">
                <a16:creationId xmlns:a16="http://schemas.microsoft.com/office/drawing/2014/main" id="{ED7D0D95-E9E3-3C5C-7B16-C8CB16AE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319">
            <a:off x="917043" y="-218214"/>
            <a:ext cx="1766380" cy="28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0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E89B880-58BB-5A6F-FFD3-87F117CDE6D9}"/>
              </a:ext>
            </a:extLst>
          </p:cNvPr>
          <p:cNvGrpSpPr/>
          <p:nvPr/>
        </p:nvGrpSpPr>
        <p:grpSpPr>
          <a:xfrm>
            <a:off x="25401" y="2566357"/>
            <a:ext cx="12186397" cy="3083758"/>
            <a:chOff x="2855876" y="2566357"/>
            <a:chExt cx="7594823" cy="308375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F21E63A-3158-B34C-D014-ECCB6FB138A9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AF36438-96E4-96F5-FA20-0C2AC8AE5194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96E1308-232F-9FEF-CB34-659D7E650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77" b="-17789"/>
            <a:stretch/>
          </p:blipFill>
          <p:spPr>
            <a:xfrm>
              <a:off x="2855876" y="2566357"/>
              <a:ext cx="7582485" cy="38151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373B3F4-4C03-9501-A2C8-55C596A7C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5A966B3A-9DA5-5B56-3630-A379EFAED70C}"/>
              </a:ext>
            </a:extLst>
          </p:cNvPr>
          <p:cNvSpPr/>
          <p:nvPr/>
        </p:nvSpPr>
        <p:spPr>
          <a:xfrm>
            <a:off x="-636984" y="2769278"/>
            <a:ext cx="13222684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pineapple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A4587F-F2CC-F309-3C40-9D754817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</a:rPr>
              <a:t>パイナップル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pic>
        <p:nvPicPr>
          <p:cNvPr id="4" name="Picture 2" descr="パイナップルのイラスト（フルーツ）">
            <a:extLst>
              <a:ext uri="{FF2B5EF4-FFF2-40B4-BE49-F238E27FC236}">
                <a16:creationId xmlns:a16="http://schemas.microsoft.com/office/drawing/2014/main" id="{39D9A8C7-7797-C997-93FA-999F869B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657">
            <a:off x="10304495" y="333926"/>
            <a:ext cx="1081805" cy="172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イナップルのイラスト（フルーツ）">
            <a:extLst>
              <a:ext uri="{FF2B5EF4-FFF2-40B4-BE49-F238E27FC236}">
                <a16:creationId xmlns:a16="http://schemas.microsoft.com/office/drawing/2014/main" id="{E1767BB6-298D-76DF-44EA-810C238A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149">
            <a:off x="9704836" y="952973"/>
            <a:ext cx="1081805" cy="172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91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マスカット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14" descr="マスカットのイラスト（フルーツ）">
            <a:extLst>
              <a:ext uri="{FF2B5EF4-FFF2-40B4-BE49-F238E27FC236}">
                <a16:creationId xmlns:a16="http://schemas.microsoft.com/office/drawing/2014/main" id="{B52E4CB7-BC00-18EA-A0AF-742A5E23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2770" flipH="1">
            <a:off x="2041885" y="234620"/>
            <a:ext cx="1448332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7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85617" y="2566357"/>
            <a:ext cx="9222184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572415" y="2695286"/>
            <a:ext cx="10467444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muscats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2FAF845-DAC6-1558-DE77-9050D7F2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マスカット</a:t>
            </a:r>
          </a:p>
        </p:txBody>
      </p:sp>
      <p:pic>
        <p:nvPicPr>
          <p:cNvPr id="7" name="Picture 14" descr="マスカットのイラスト（フルーツ）">
            <a:extLst>
              <a:ext uri="{FF2B5EF4-FFF2-40B4-BE49-F238E27FC236}">
                <a16:creationId xmlns:a16="http://schemas.microsoft.com/office/drawing/2014/main" id="{8912C9DE-4EF2-7C4D-AFC0-2826F260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2770" flipH="1">
            <a:off x="9048913" y="685757"/>
            <a:ext cx="1448332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64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メロン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16" descr="カットメロンのイラスト（オレンジ）">
            <a:extLst>
              <a:ext uri="{FF2B5EF4-FFF2-40B4-BE49-F238E27FC236}">
                <a16:creationId xmlns:a16="http://schemas.microsoft.com/office/drawing/2014/main" id="{8D41AFE4-3C3C-805C-3946-A42CFC67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955" y="5129083"/>
            <a:ext cx="1966066" cy="169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メロンのイラスト（フルーツ）">
            <a:extLst>
              <a:ext uri="{FF2B5EF4-FFF2-40B4-BE49-F238E27FC236}">
                <a16:creationId xmlns:a16="http://schemas.microsoft.com/office/drawing/2014/main" id="{57CA2666-0C5C-3B26-19E5-C3C910E63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5069">
            <a:off x="7736677" y="434229"/>
            <a:ext cx="1184485" cy="12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6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2" y="2541167"/>
            <a:ext cx="3066478" cy="40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080" y="2586508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9600" dirty="0">
                <a:solidFill>
                  <a:schemeClr val="tx1"/>
                </a:solidFill>
              </a:rPr>
              <a:t>くだもの・やさい編</a:t>
            </a:r>
          </a:p>
        </p:txBody>
      </p:sp>
      <p:pic>
        <p:nvPicPr>
          <p:cNvPr id="1026" name="Picture 2" descr="りんごのイラスト（フルーツ）">
            <a:extLst>
              <a:ext uri="{FF2B5EF4-FFF2-40B4-BE49-F238E27FC236}">
                <a16:creationId xmlns:a16="http://schemas.microsoft.com/office/drawing/2014/main" id="{D81B0ED1-ABD4-425B-838D-7F455620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020">
            <a:off x="4189617" y="4827512"/>
            <a:ext cx="1563754" cy="16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2E29D6B0-2B28-C354-85EF-B2A03202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59" y="5120755"/>
            <a:ext cx="1324711" cy="13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さくらんぼ・チェリーのイラスト（フルーツ）">
            <a:extLst>
              <a:ext uri="{FF2B5EF4-FFF2-40B4-BE49-F238E27FC236}">
                <a16:creationId xmlns:a16="http://schemas.microsoft.com/office/drawing/2014/main" id="{F368EBDD-1185-DE69-8B00-96437CA1F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372">
            <a:off x="5710202" y="4893078"/>
            <a:ext cx="1254196" cy="150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マンゴーのイラスト（フルーツ）">
            <a:extLst>
              <a:ext uri="{FF2B5EF4-FFF2-40B4-BE49-F238E27FC236}">
                <a16:creationId xmlns:a16="http://schemas.microsoft.com/office/drawing/2014/main" id="{6B99A88E-180D-6E5B-43ED-7C77C91A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29" y="4938329"/>
            <a:ext cx="1411528" cy="14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大きなカボチャのイラスト">
            <a:extLst>
              <a:ext uri="{FF2B5EF4-FFF2-40B4-BE49-F238E27FC236}">
                <a16:creationId xmlns:a16="http://schemas.microsoft.com/office/drawing/2014/main" id="{1903B2E5-D4C8-3788-D706-2024334C0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30" y="4938329"/>
            <a:ext cx="1992742" cy="16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4280D5F-FAC1-EA40-1CC3-10E5DB3809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556" y="1442522"/>
            <a:ext cx="10952743" cy="6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8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melon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4D7A003-2138-F0E8-41E9-D4154494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メロン</a:t>
            </a:r>
          </a:p>
        </p:txBody>
      </p:sp>
      <p:pic>
        <p:nvPicPr>
          <p:cNvPr id="7" name="Picture 16" descr="カットメロンのイラスト（オレンジ）">
            <a:extLst>
              <a:ext uri="{FF2B5EF4-FFF2-40B4-BE49-F238E27FC236}">
                <a16:creationId xmlns:a16="http://schemas.microsoft.com/office/drawing/2014/main" id="{E464B02F-B091-7CDF-1731-0D6A0589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955" y="5129083"/>
            <a:ext cx="1966066" cy="169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メロンのイラスト（フルーツ）">
            <a:extLst>
              <a:ext uri="{FF2B5EF4-FFF2-40B4-BE49-F238E27FC236}">
                <a16:creationId xmlns:a16="http://schemas.microsoft.com/office/drawing/2014/main" id="{FE7B2124-E24A-D03E-8FB9-DD34575B0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5069">
            <a:off x="3228177" y="510513"/>
            <a:ext cx="1184485" cy="12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6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もも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18" descr="桃のイラスト">
            <a:extLst>
              <a:ext uri="{FF2B5EF4-FFF2-40B4-BE49-F238E27FC236}">
                <a16:creationId xmlns:a16="http://schemas.microsoft.com/office/drawing/2014/main" id="{6A806249-BB32-9103-0EC5-68048F22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232">
            <a:off x="7099943" y="743628"/>
            <a:ext cx="1752499" cy="16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62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peach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863C4E0-FB3F-98D9-DF5A-68D30800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もも</a:t>
            </a:r>
          </a:p>
        </p:txBody>
      </p:sp>
      <p:pic>
        <p:nvPicPr>
          <p:cNvPr id="7" name="Picture 18" descr="桃のイラスト">
            <a:extLst>
              <a:ext uri="{FF2B5EF4-FFF2-40B4-BE49-F238E27FC236}">
                <a16:creationId xmlns:a16="http://schemas.microsoft.com/office/drawing/2014/main" id="{AFBCC3B1-420D-E9B6-C12F-2DAFAAC7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232">
            <a:off x="7315842" y="65516"/>
            <a:ext cx="1752499" cy="16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57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</a:rPr>
              <a:t>キウイ</a:t>
            </a:r>
            <a:r>
              <a:rPr kumimoji="1" lang="ja-JP" altLang="en-US" sz="11500">
                <a:solidFill>
                  <a:schemeClr val="tx1"/>
                </a:solidFill>
              </a:rPr>
              <a:t>フルーツ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3D26E91B-591E-4F9C-0401-4D87BFEECAB5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0F7C61-39B3-C11C-9396-07572D6D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48532"/>
            <a:ext cx="11734800" cy="3768112"/>
          </a:xfrm>
          <a:prstGeom prst="rect">
            <a:avLst/>
          </a:prstGeom>
        </p:spPr>
      </p:pic>
      <p:pic>
        <p:nvPicPr>
          <p:cNvPr id="6" name="Picture 4" descr="キウイのイラスト（フルーツ）">
            <a:extLst>
              <a:ext uri="{FF2B5EF4-FFF2-40B4-BE49-F238E27FC236}">
                <a16:creationId xmlns:a16="http://schemas.microsoft.com/office/drawing/2014/main" id="{D0DE385E-BDDD-A231-9E97-135579AF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83" y="722090"/>
            <a:ext cx="1566628" cy="15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3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E89B880-58BB-5A6F-FFD3-87F117CDE6D9}"/>
              </a:ext>
            </a:extLst>
          </p:cNvPr>
          <p:cNvGrpSpPr/>
          <p:nvPr/>
        </p:nvGrpSpPr>
        <p:grpSpPr>
          <a:xfrm>
            <a:off x="25401" y="2566357"/>
            <a:ext cx="12186397" cy="3083758"/>
            <a:chOff x="2855876" y="2566357"/>
            <a:chExt cx="7594823" cy="308375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F21E63A-3158-B34C-D014-ECCB6FB138A9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AF36438-96E4-96F5-FA20-0C2AC8AE5194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96E1308-232F-9FEF-CB34-659D7E650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77" b="-17789"/>
            <a:stretch/>
          </p:blipFill>
          <p:spPr>
            <a:xfrm>
              <a:off x="2855876" y="2566357"/>
              <a:ext cx="7582485" cy="38151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373B3F4-4C03-9501-A2C8-55C596A7C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5A966B3A-9DA5-5B56-3630-A379EFAED70C}"/>
              </a:ext>
            </a:extLst>
          </p:cNvPr>
          <p:cNvSpPr/>
          <p:nvPr/>
        </p:nvSpPr>
        <p:spPr>
          <a:xfrm>
            <a:off x="-636984" y="2731178"/>
            <a:ext cx="13222684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kiwi fruit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C02A0512-9A85-89F4-46F3-5A3E10FA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>
                <a:solidFill>
                  <a:schemeClr val="tx1"/>
                </a:solidFill>
              </a:rPr>
              <a:t>キウイフルーツ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pic>
        <p:nvPicPr>
          <p:cNvPr id="2" name="Picture 4" descr="キウイのイラスト（フルーツ）">
            <a:extLst>
              <a:ext uri="{FF2B5EF4-FFF2-40B4-BE49-F238E27FC236}">
                <a16:creationId xmlns:a16="http://schemas.microsoft.com/office/drawing/2014/main" id="{18B22BAA-03E3-2CDF-2FD4-1192D7181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254689"/>
            <a:ext cx="1566628" cy="15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キウイのイラスト（フルーツ）">
            <a:extLst>
              <a:ext uri="{FF2B5EF4-FFF2-40B4-BE49-F238E27FC236}">
                <a16:creationId xmlns:a16="http://schemas.microsoft.com/office/drawing/2014/main" id="{9652CA4C-2162-76EC-D3CC-011513252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031">
            <a:off x="523694" y="1131327"/>
            <a:ext cx="1566628" cy="15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99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レモン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2" descr="レモンのイラスト（フルーツ）">
            <a:extLst>
              <a:ext uri="{FF2B5EF4-FFF2-40B4-BE49-F238E27FC236}">
                <a16:creationId xmlns:a16="http://schemas.microsoft.com/office/drawing/2014/main" id="{03C36F29-99FC-D9BB-ACA9-F8520D4B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84" y="230822"/>
            <a:ext cx="1665916" cy="14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05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lemon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614736B-867B-B39B-545F-156AD938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レモン</a:t>
            </a:r>
          </a:p>
        </p:txBody>
      </p:sp>
      <p:pic>
        <p:nvPicPr>
          <p:cNvPr id="7" name="Picture 22" descr="レモンのイラスト（フルーツ）">
            <a:extLst>
              <a:ext uri="{FF2B5EF4-FFF2-40B4-BE49-F238E27FC236}">
                <a16:creationId xmlns:a16="http://schemas.microsoft.com/office/drawing/2014/main" id="{38384E07-53D3-FDD5-92F4-0BBB1154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58" y="4822326"/>
            <a:ext cx="1665916" cy="14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11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すいか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3D26E91B-591E-4F9C-0401-4D87BFEECAB5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0F7C61-39B3-C11C-9396-07572D6D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48532"/>
            <a:ext cx="11734800" cy="3768112"/>
          </a:xfrm>
          <a:prstGeom prst="rect">
            <a:avLst/>
          </a:prstGeom>
        </p:spPr>
      </p:pic>
      <p:pic>
        <p:nvPicPr>
          <p:cNvPr id="4" name="Picture 24" descr="すいかのイラスト「丸々すいかとカットすいか」">
            <a:extLst>
              <a:ext uri="{FF2B5EF4-FFF2-40B4-BE49-F238E27FC236}">
                <a16:creationId xmlns:a16="http://schemas.microsoft.com/office/drawing/2014/main" id="{A403AA3D-4F8E-78CD-F2EA-0578A09F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67" y="643653"/>
            <a:ext cx="1645065" cy="16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48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E89B880-58BB-5A6F-FFD3-87F117CDE6D9}"/>
              </a:ext>
            </a:extLst>
          </p:cNvPr>
          <p:cNvGrpSpPr/>
          <p:nvPr/>
        </p:nvGrpSpPr>
        <p:grpSpPr>
          <a:xfrm>
            <a:off x="25401" y="2908299"/>
            <a:ext cx="12186397" cy="2741815"/>
            <a:chOff x="2855876" y="2566357"/>
            <a:chExt cx="7594823" cy="308375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F21E63A-3158-B34C-D014-ECCB6FB138A9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AF36438-96E4-96F5-FA20-0C2AC8AE5194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96E1308-232F-9FEF-CB34-659D7E650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77" b="-17789"/>
            <a:stretch/>
          </p:blipFill>
          <p:spPr>
            <a:xfrm>
              <a:off x="2855876" y="2566357"/>
              <a:ext cx="7582485" cy="38151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373B3F4-4C03-9501-A2C8-55C596A7C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5A966B3A-9DA5-5B56-3630-A379EFAED70C}"/>
              </a:ext>
            </a:extLst>
          </p:cNvPr>
          <p:cNvSpPr/>
          <p:nvPr/>
        </p:nvSpPr>
        <p:spPr>
          <a:xfrm>
            <a:off x="-635000" y="2807378"/>
            <a:ext cx="135001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watermelon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3" name="Picture 24" descr="すいかのイラスト「丸々すいかとカットすいか」">
            <a:extLst>
              <a:ext uri="{FF2B5EF4-FFF2-40B4-BE49-F238E27FC236}">
                <a16:creationId xmlns:a16="http://schemas.microsoft.com/office/drawing/2014/main" id="{11804E0F-9930-440F-5A26-18814AC3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967" y="134643"/>
            <a:ext cx="1645065" cy="16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7CF231A9-D9B3-E45D-35FB-3636EAF0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すいか</a:t>
            </a:r>
          </a:p>
        </p:txBody>
      </p:sp>
    </p:spTree>
    <p:extLst>
      <p:ext uri="{BB962C8B-B14F-4D97-AF65-F5344CB8AC3E}">
        <p14:creationId xmlns:p14="http://schemas.microsoft.com/office/powerpoint/2010/main" val="3103422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マンゴー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6" descr="マンゴーのイラスト（フルーツ）">
            <a:extLst>
              <a:ext uri="{FF2B5EF4-FFF2-40B4-BE49-F238E27FC236}">
                <a16:creationId xmlns:a16="http://schemas.microsoft.com/office/drawing/2014/main" id="{02610249-B7F5-EC5A-754D-0343FE1FC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71" y="589613"/>
            <a:ext cx="1411528" cy="14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6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</a:rPr>
              <a:t>りんご</a:t>
            </a:r>
            <a:endParaRPr kumimoji="1" lang="ja-JP" altLang="en-US" sz="11500">
              <a:solidFill>
                <a:schemeClr val="tx1"/>
              </a:solidFill>
            </a:endParaRP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りんごのイラスト（フルーツ）">
            <a:extLst>
              <a:ext uri="{FF2B5EF4-FFF2-40B4-BE49-F238E27FC236}">
                <a16:creationId xmlns:a16="http://schemas.microsoft.com/office/drawing/2014/main" id="{D81B0ED1-ABD4-425B-838D-7F455620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020">
            <a:off x="10190528" y="498926"/>
            <a:ext cx="1563754" cy="16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27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mango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マンゴー</a:t>
            </a:r>
          </a:p>
        </p:txBody>
      </p:sp>
      <p:pic>
        <p:nvPicPr>
          <p:cNvPr id="7" name="Picture 26" descr="マンゴーのイラスト（フルーツ）">
            <a:extLst>
              <a:ext uri="{FF2B5EF4-FFF2-40B4-BE49-F238E27FC236}">
                <a16:creationId xmlns:a16="http://schemas.microsoft.com/office/drawing/2014/main" id="{31D4CAD9-C80A-6303-98A3-35390B58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72" y="1093971"/>
            <a:ext cx="1411528" cy="14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5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>
                <a:solidFill>
                  <a:schemeClr val="tx1"/>
                </a:solidFill>
              </a:rPr>
              <a:t>ナッツ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5" name="Picture 6" descr="ピーナッツのイラスト（ナッツ）">
            <a:extLst>
              <a:ext uri="{FF2B5EF4-FFF2-40B4-BE49-F238E27FC236}">
                <a16:creationId xmlns:a16="http://schemas.microsoft.com/office/drawing/2014/main" id="{7250D781-43D6-2C96-E84A-EE6938FF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28" y="23433"/>
            <a:ext cx="1035846" cy="10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カシューナッツのイラスト（ナッツ）">
            <a:extLst>
              <a:ext uri="{FF2B5EF4-FFF2-40B4-BE49-F238E27FC236}">
                <a16:creationId xmlns:a16="http://schemas.microsoft.com/office/drawing/2014/main" id="{7E32BBC6-1550-A4AC-7A76-DCA62101A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62" y="996147"/>
            <a:ext cx="1087501" cy="10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69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247900" y="2566357"/>
            <a:ext cx="9343089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62101" y="2724489"/>
            <a:ext cx="953713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nut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10EB8FDD-7419-8BEF-26FB-8CD7FEE2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</a:rPr>
              <a:t>ナッツ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pic>
        <p:nvPicPr>
          <p:cNvPr id="2" name="Picture 6" descr="ピーナッツのイラスト（ナッツ）">
            <a:extLst>
              <a:ext uri="{FF2B5EF4-FFF2-40B4-BE49-F238E27FC236}">
                <a16:creationId xmlns:a16="http://schemas.microsoft.com/office/drawing/2014/main" id="{23D0608E-4D89-0D4C-0294-EDEF3F7DE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05" y="-13921"/>
            <a:ext cx="1035846" cy="10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カシューナッツのイラスト（ナッツ）">
            <a:extLst>
              <a:ext uri="{FF2B5EF4-FFF2-40B4-BE49-F238E27FC236}">
                <a16:creationId xmlns:a16="http://schemas.microsoft.com/office/drawing/2014/main" id="{021EA9B3-A174-113D-1CB3-6C871FEE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67" y="1364749"/>
            <a:ext cx="1087501" cy="10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84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46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ブロッコリー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260745" y="2288718"/>
            <a:ext cx="100584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17" y="2532853"/>
            <a:ext cx="8998855" cy="3768112"/>
          </a:xfrm>
          <a:prstGeom prst="rect">
            <a:avLst/>
          </a:prstGeom>
        </p:spPr>
      </p:pic>
      <p:pic>
        <p:nvPicPr>
          <p:cNvPr id="3" name="Picture 2" descr="ブロッコリーのイラスト（野菜）">
            <a:extLst>
              <a:ext uri="{FF2B5EF4-FFF2-40B4-BE49-F238E27FC236}">
                <a16:creationId xmlns:a16="http://schemas.microsoft.com/office/drawing/2014/main" id="{B39E87C7-5782-7C30-D4C3-5E91E6BC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214">
            <a:off x="1950768" y="374888"/>
            <a:ext cx="1511329" cy="1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ブロッコリーのイラスト（野菜）">
            <a:extLst>
              <a:ext uri="{FF2B5EF4-FFF2-40B4-BE49-F238E27FC236}">
                <a16:creationId xmlns:a16="http://schemas.microsoft.com/office/drawing/2014/main" id="{776138E1-8C32-D1E0-5DCF-A7BF2753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" y="4882786"/>
            <a:ext cx="1511329" cy="1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20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573161" y="2558060"/>
            <a:ext cx="92964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444412" y="2695286"/>
            <a:ext cx="956484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broccoli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95" y="2154139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ブロッコリー</a:t>
            </a:r>
          </a:p>
        </p:txBody>
      </p:sp>
      <p:pic>
        <p:nvPicPr>
          <p:cNvPr id="7" name="Picture 2" descr="ブロッコリーのイラスト（野菜）">
            <a:extLst>
              <a:ext uri="{FF2B5EF4-FFF2-40B4-BE49-F238E27FC236}">
                <a16:creationId xmlns:a16="http://schemas.microsoft.com/office/drawing/2014/main" id="{D3A9528B-E615-7B55-0510-A0789912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" y="4882786"/>
            <a:ext cx="1511329" cy="1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ブロッコリーのイラスト（野菜）">
            <a:extLst>
              <a:ext uri="{FF2B5EF4-FFF2-40B4-BE49-F238E27FC236}">
                <a16:creationId xmlns:a16="http://schemas.microsoft.com/office/drawing/2014/main" id="{4E9089EF-146A-0EC7-92EE-CE938519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214">
            <a:off x="9577828" y="637605"/>
            <a:ext cx="1511329" cy="1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07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キャベツ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9762854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2548532"/>
            <a:ext cx="8920479" cy="3768112"/>
          </a:xfrm>
          <a:prstGeom prst="rect">
            <a:avLst/>
          </a:prstGeom>
        </p:spPr>
      </p:pic>
      <p:pic>
        <p:nvPicPr>
          <p:cNvPr id="3" name="Picture 4" descr="キャベツのイラスト（野菜）">
            <a:extLst>
              <a:ext uri="{FF2B5EF4-FFF2-40B4-BE49-F238E27FC236}">
                <a16:creationId xmlns:a16="http://schemas.microsoft.com/office/drawing/2014/main" id="{A60376A7-E34F-84A2-8B84-1DF542F4B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39" y="637813"/>
            <a:ext cx="1536642" cy="153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キャベツのイラスト（野菜）">
            <a:extLst>
              <a:ext uri="{FF2B5EF4-FFF2-40B4-BE49-F238E27FC236}">
                <a16:creationId xmlns:a16="http://schemas.microsoft.com/office/drawing/2014/main" id="{B8B874E0-F7DC-608B-73F8-84ED941F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5599"/>
            <a:ext cx="1928997" cy="19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27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082801" y="2579057"/>
            <a:ext cx="94107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498600" y="2703583"/>
            <a:ext cx="101727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cabbage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キャベツ</a:t>
            </a:r>
          </a:p>
        </p:txBody>
      </p:sp>
      <p:pic>
        <p:nvPicPr>
          <p:cNvPr id="7" name="Picture 4" descr="キャベツのイラスト（野菜）">
            <a:extLst>
              <a:ext uri="{FF2B5EF4-FFF2-40B4-BE49-F238E27FC236}">
                <a16:creationId xmlns:a16="http://schemas.microsoft.com/office/drawing/2014/main" id="{88285B4C-8EB2-736F-A54E-8A4C8F24C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94" y="1117526"/>
            <a:ext cx="1536642" cy="153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キャベツのイラスト（野菜）">
            <a:extLst>
              <a:ext uri="{FF2B5EF4-FFF2-40B4-BE49-F238E27FC236}">
                <a16:creationId xmlns:a16="http://schemas.microsoft.com/office/drawing/2014/main" id="{9EAD4AE3-4400-F2E4-FF63-F9041D3D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5599"/>
            <a:ext cx="1928997" cy="19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62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にんじん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6" descr="ニンジンのイラスト（野菜）">
            <a:extLst>
              <a:ext uri="{FF2B5EF4-FFF2-40B4-BE49-F238E27FC236}">
                <a16:creationId xmlns:a16="http://schemas.microsoft.com/office/drawing/2014/main" id="{7CF05D2A-BA77-6AED-C421-8D56E0494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736">
            <a:off x="8819176" y="644337"/>
            <a:ext cx="1248721" cy="15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39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carrot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にんじん</a:t>
            </a:r>
          </a:p>
        </p:txBody>
      </p:sp>
      <p:pic>
        <p:nvPicPr>
          <p:cNvPr id="7" name="Picture 6" descr="ニンジンのイラスト（野菜）">
            <a:extLst>
              <a:ext uri="{FF2B5EF4-FFF2-40B4-BE49-F238E27FC236}">
                <a16:creationId xmlns:a16="http://schemas.microsoft.com/office/drawing/2014/main" id="{43DFEF7B-7237-5E2E-4F5B-51C26937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736" flipH="1">
            <a:off x="2376165" y="324669"/>
            <a:ext cx="1576045" cy="15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18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とうもろこし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8" descr="とうもろこしのイラスト（野菜）">
            <a:extLst>
              <a:ext uri="{FF2B5EF4-FFF2-40B4-BE49-F238E27FC236}">
                <a16:creationId xmlns:a16="http://schemas.microsoft.com/office/drawing/2014/main" id="{18B55C47-4046-5176-61FD-FC310FCF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162">
            <a:off x="1416529" y="396808"/>
            <a:ext cx="1571526" cy="19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 dirty="0">
                <a:solidFill>
                  <a:schemeClr val="tx1"/>
                </a:solidFill>
              </a:rPr>
              <a:t>りんご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pic>
        <p:nvPicPr>
          <p:cNvPr id="7" name="Picture 2" descr="りんごのイラスト（フルーツ）">
            <a:extLst>
              <a:ext uri="{FF2B5EF4-FFF2-40B4-BE49-F238E27FC236}">
                <a16:creationId xmlns:a16="http://schemas.microsoft.com/office/drawing/2014/main" id="{3CA17EC1-1E33-4911-B125-ACE97AB2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3384">
            <a:off x="862874" y="269631"/>
            <a:ext cx="2105460" cy="21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apple</a:t>
            </a:r>
            <a:endParaRPr kumimoji="1" lang="ja-JP" altLang="en-US" sz="23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29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corn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とうもろこし</a:t>
            </a:r>
          </a:p>
        </p:txBody>
      </p:sp>
      <p:pic>
        <p:nvPicPr>
          <p:cNvPr id="7" name="Picture 8" descr="とうもろこしのイラスト（野菜）">
            <a:extLst>
              <a:ext uri="{FF2B5EF4-FFF2-40B4-BE49-F238E27FC236}">
                <a16:creationId xmlns:a16="http://schemas.microsoft.com/office/drawing/2014/main" id="{8BAC9D4D-0A5D-D5DD-2095-7A846C00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162" flipH="1">
            <a:off x="9100250" y="385370"/>
            <a:ext cx="1382884" cy="19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33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きゅうり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C988E223-CA84-57E1-D7AA-79B5C13925F8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8CA752-0104-E442-C0AC-945B1A5D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48532"/>
            <a:ext cx="11734800" cy="3768112"/>
          </a:xfrm>
          <a:prstGeom prst="rect">
            <a:avLst/>
          </a:prstGeom>
        </p:spPr>
      </p:pic>
      <p:pic>
        <p:nvPicPr>
          <p:cNvPr id="6" name="Picture 10" descr="キュウリのイラスト（野菜）">
            <a:extLst>
              <a:ext uri="{FF2B5EF4-FFF2-40B4-BE49-F238E27FC236}">
                <a16:creationId xmlns:a16="http://schemas.microsoft.com/office/drawing/2014/main" id="{1550EB07-AE6B-2710-0216-80FC93121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1835" flipH="1" flipV="1">
            <a:off x="2507644" y="739105"/>
            <a:ext cx="1549675" cy="15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31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482600" y="2566357"/>
            <a:ext cx="120523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-2929" b="-2928"/>
            <a:stretch/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76644" y="2727375"/>
            <a:ext cx="118872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cucumber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きゅうり</a:t>
            </a:r>
          </a:p>
        </p:txBody>
      </p:sp>
      <p:pic>
        <p:nvPicPr>
          <p:cNvPr id="7" name="Picture 10" descr="キュウリのイラスト（野菜）">
            <a:extLst>
              <a:ext uri="{FF2B5EF4-FFF2-40B4-BE49-F238E27FC236}">
                <a16:creationId xmlns:a16="http://schemas.microsoft.com/office/drawing/2014/main" id="{5F1C3C60-EB71-DCAB-5802-3DAEA7F0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1835" flipH="1" flipV="1">
            <a:off x="8514744" y="70699"/>
            <a:ext cx="1549675" cy="15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08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なす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722366" y="2288719"/>
            <a:ext cx="9839054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1416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20" y="2548533"/>
            <a:ext cx="9220200" cy="3768112"/>
          </a:xfrm>
          <a:prstGeom prst="rect">
            <a:avLst/>
          </a:prstGeom>
        </p:spPr>
      </p:pic>
      <p:pic>
        <p:nvPicPr>
          <p:cNvPr id="3" name="Picture 12" descr="ナスのイラスト（野菜） | かわいいフリー素材集 いらすとや">
            <a:extLst>
              <a:ext uri="{FF2B5EF4-FFF2-40B4-BE49-F238E27FC236}">
                <a16:creationId xmlns:a16="http://schemas.microsoft.com/office/drawing/2014/main" id="{7A48E928-C768-985E-7D3C-F61D8F99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41" y="662594"/>
            <a:ext cx="1254630" cy="13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23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741301" y="2566357"/>
            <a:ext cx="100584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270000" y="2703583"/>
            <a:ext cx="1077402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eggplant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なす</a:t>
            </a:r>
          </a:p>
        </p:txBody>
      </p:sp>
      <p:pic>
        <p:nvPicPr>
          <p:cNvPr id="7" name="Picture 12" descr="ナスのイラスト（野菜） | かわいいフリー素材集 いらすとや">
            <a:extLst>
              <a:ext uri="{FF2B5EF4-FFF2-40B4-BE49-F238E27FC236}">
                <a16:creationId xmlns:a16="http://schemas.microsoft.com/office/drawing/2014/main" id="{8C304CB3-B280-CEF1-3FAE-1FE42BEC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5830" y="494569"/>
            <a:ext cx="1156969" cy="12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96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レタス</a:t>
            </a:r>
          </a:p>
        </p:txBody>
      </p:sp>
      <p:pic>
        <p:nvPicPr>
          <p:cNvPr id="4" name="Picture 14" descr="レタスのイラスト">
            <a:extLst>
              <a:ext uri="{FF2B5EF4-FFF2-40B4-BE49-F238E27FC236}">
                <a16:creationId xmlns:a16="http://schemas.microsoft.com/office/drawing/2014/main" id="{B720F565-CF70-5E7B-F7AB-29D1E88D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8455">
            <a:off x="7853745" y="703894"/>
            <a:ext cx="1448483" cy="13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四角形: 上の 2 つの角を丸める 5">
            <a:extLst>
              <a:ext uri="{FF2B5EF4-FFF2-40B4-BE49-F238E27FC236}">
                <a16:creationId xmlns:a16="http://schemas.microsoft.com/office/drawing/2014/main" id="{9BFF3032-8CB1-FA88-A289-E4C6FF6673BB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EDAF884-79D0-A0FB-B6F9-C63ADEA1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2B14087-094C-9632-7262-B92FA7B1E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45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4876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5" y="19465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35" y="5341512"/>
            <a:ext cx="7621064" cy="562053"/>
          </a:xfrm>
          <a:prstGeom prst="rect">
            <a:avLst/>
          </a:prstGeom>
        </p:spPr>
      </p:pic>
      <p:pic>
        <p:nvPicPr>
          <p:cNvPr id="3" name="Picture 14" descr="レタスのイラスト">
            <a:extLst>
              <a:ext uri="{FF2B5EF4-FFF2-40B4-BE49-F238E27FC236}">
                <a16:creationId xmlns:a16="http://schemas.microsoft.com/office/drawing/2014/main" id="{F39E5B7C-3C51-C4B3-C4BB-D2EB3B238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8455">
            <a:off x="7853745" y="703894"/>
            <a:ext cx="1448483" cy="13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1">
            <a:extLst>
              <a:ext uri="{FF2B5EF4-FFF2-40B4-BE49-F238E27FC236}">
                <a16:creationId xmlns:a16="http://schemas.microsoft.com/office/drawing/2014/main" id="{71FEE279-84A3-8B94-2DA6-51C05A6C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レタス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D0D69DB-3200-FB11-92F9-926EEC2CD2FF}"/>
              </a:ext>
            </a:extLst>
          </p:cNvPr>
          <p:cNvGrpSpPr/>
          <p:nvPr/>
        </p:nvGrpSpPr>
        <p:grpSpPr>
          <a:xfrm>
            <a:off x="2411856" y="2575590"/>
            <a:ext cx="7954485" cy="3083758"/>
            <a:chOff x="2855875" y="2566357"/>
            <a:chExt cx="7954485" cy="3083758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9E2BA897-56B9-79E2-4258-A9DC81EAE553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F354D3CE-7C90-1CA3-A0C2-1FB5BFA9D041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D3A41C23-F9D9-67D1-20A9-48E5F8C15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7F7678E-5CC6-0600-7FE7-F7DF481B7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5" name="四角形: 上の 2 つの角を丸める 14">
            <a:extLst>
              <a:ext uri="{FF2B5EF4-FFF2-40B4-BE49-F238E27FC236}">
                <a16:creationId xmlns:a16="http://schemas.microsoft.com/office/drawing/2014/main" id="{199E1EA9-1474-62AD-9554-AF7FED1E31E1}"/>
              </a:ext>
            </a:extLst>
          </p:cNvPr>
          <p:cNvSpPr/>
          <p:nvPr/>
        </p:nvSpPr>
        <p:spPr>
          <a:xfrm>
            <a:off x="1941597" y="2712816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lettuce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366720E-0B2A-421C-ED43-FE6284A1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16" y="2171669"/>
            <a:ext cx="7621064" cy="56205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16513D7-4764-614C-7D6A-E7BD102C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16" y="5566645"/>
            <a:ext cx="762106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07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</a:rPr>
              <a:t>まめ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sp>
        <p:nvSpPr>
          <p:cNvPr id="6" name="四角形: 上の 2 つの角を丸める 5">
            <a:extLst>
              <a:ext uri="{FF2B5EF4-FFF2-40B4-BE49-F238E27FC236}">
                <a16:creationId xmlns:a16="http://schemas.microsoft.com/office/drawing/2014/main" id="{9BFF3032-8CB1-FA88-A289-E4C6FF6673BB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EDAF884-79D0-A0FB-B6F9-C63ADEA1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2B14087-094C-9632-7262-B92FA7B1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CE76E-AE3D-7D27-8141-6C4D2D0C4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5" r="55585"/>
          <a:stretch/>
        </p:blipFill>
        <p:spPr bwMode="auto">
          <a:xfrm>
            <a:off x="7500247" y="33082"/>
            <a:ext cx="1002917" cy="11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E121D48-87B8-1D5E-E5B0-F1147E462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9" t="54806" r="20651" b="43"/>
          <a:stretch/>
        </p:blipFill>
        <p:spPr bwMode="auto">
          <a:xfrm>
            <a:off x="8234242" y="230822"/>
            <a:ext cx="729150" cy="8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FD67303-F06D-2557-350E-923AF986E0B6}"/>
              </a:ext>
            </a:extLst>
          </p:cNvPr>
          <p:cNvSpPr/>
          <p:nvPr/>
        </p:nvSpPr>
        <p:spPr>
          <a:xfrm>
            <a:off x="8752318" y="115938"/>
            <a:ext cx="311646" cy="24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04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4876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5" y="19465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35" y="5341512"/>
            <a:ext cx="7621064" cy="562053"/>
          </a:xfrm>
          <a:prstGeom prst="rect">
            <a:avLst/>
          </a:prstGeom>
        </p:spPr>
      </p:pic>
      <p:sp>
        <p:nvSpPr>
          <p:cNvPr id="21" name="タイトル 1">
            <a:extLst>
              <a:ext uri="{FF2B5EF4-FFF2-40B4-BE49-F238E27FC236}">
                <a16:creationId xmlns:a16="http://schemas.microsoft.com/office/drawing/2014/main" id="{71FEE279-84A3-8B94-2DA6-51C05A6C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</a:rPr>
              <a:t>まめ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D0D69DB-3200-FB11-92F9-926EEC2CD2FF}"/>
              </a:ext>
            </a:extLst>
          </p:cNvPr>
          <p:cNvGrpSpPr/>
          <p:nvPr/>
        </p:nvGrpSpPr>
        <p:grpSpPr>
          <a:xfrm>
            <a:off x="2411856" y="2575590"/>
            <a:ext cx="7954485" cy="3083758"/>
            <a:chOff x="2855875" y="2566357"/>
            <a:chExt cx="7954485" cy="3083758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9E2BA897-56B9-79E2-4258-A9DC81EAE553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F354D3CE-7C90-1CA3-A0C2-1FB5BFA9D041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D3A41C23-F9D9-67D1-20A9-48E5F8C15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7F7678E-5CC6-0600-7FE7-F7DF481B7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5" name="四角形: 上の 2 つの角を丸める 14">
            <a:extLst>
              <a:ext uri="{FF2B5EF4-FFF2-40B4-BE49-F238E27FC236}">
                <a16:creationId xmlns:a16="http://schemas.microsoft.com/office/drawing/2014/main" id="{199E1EA9-1474-62AD-9554-AF7FED1E31E1}"/>
              </a:ext>
            </a:extLst>
          </p:cNvPr>
          <p:cNvSpPr/>
          <p:nvPr/>
        </p:nvSpPr>
        <p:spPr>
          <a:xfrm>
            <a:off x="1941597" y="2712816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bean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366720E-0B2A-421C-ED43-FE6284A1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16" y="2171669"/>
            <a:ext cx="7621064" cy="56205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16513D7-4764-614C-7D6A-E7BD102C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16" y="5566645"/>
            <a:ext cx="7621064" cy="56205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D7961C6-ACF3-8C9C-D1F2-CDECBB7EC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5" r="55585"/>
          <a:stretch/>
        </p:blipFill>
        <p:spPr bwMode="auto">
          <a:xfrm>
            <a:off x="2829635" y="1106208"/>
            <a:ext cx="1002917" cy="11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EF3A76F-AB61-C3EA-C324-36F2AB126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9" t="54806" r="20651" b="43"/>
          <a:stretch/>
        </p:blipFill>
        <p:spPr bwMode="auto">
          <a:xfrm>
            <a:off x="3563630" y="1303948"/>
            <a:ext cx="729150" cy="8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2B762DE-C0C6-34DB-068F-125B43C86793}"/>
              </a:ext>
            </a:extLst>
          </p:cNvPr>
          <p:cNvSpPr/>
          <p:nvPr/>
        </p:nvSpPr>
        <p:spPr>
          <a:xfrm>
            <a:off x="4081706" y="1189064"/>
            <a:ext cx="311646" cy="24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721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さつまいも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3D26E91B-591E-4F9C-0401-4D87BFEECAB5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0F7C61-39B3-C11C-9396-07572D6D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48532"/>
            <a:ext cx="11734800" cy="3768112"/>
          </a:xfrm>
          <a:prstGeom prst="rect">
            <a:avLst/>
          </a:prstGeom>
        </p:spPr>
      </p:pic>
      <p:pic>
        <p:nvPicPr>
          <p:cNvPr id="4" name="Picture 24" descr="さつまいものイラスト（野菜）">
            <a:extLst>
              <a:ext uri="{FF2B5EF4-FFF2-40B4-BE49-F238E27FC236}">
                <a16:creationId xmlns:a16="http://schemas.microsoft.com/office/drawing/2014/main" id="{17A1B825-6A07-1779-1560-F0AE62D9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950">
            <a:off x="2234878" y="616427"/>
            <a:ext cx="1253964" cy="12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さつまいものイラスト（茶）">
            <a:extLst>
              <a:ext uri="{FF2B5EF4-FFF2-40B4-BE49-F238E27FC236}">
                <a16:creationId xmlns:a16="http://schemas.microsoft.com/office/drawing/2014/main" id="{F2BDC6CB-D00B-0E37-82C6-072BE6C7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4315">
            <a:off x="1516846" y="616564"/>
            <a:ext cx="1458936" cy="14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7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オレンジ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" descr="https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F70ADF3E-7A95-1863-9545-8B0D1D57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59" y="237000"/>
            <a:ext cx="1324711" cy="13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21BF4F7D-5306-D977-7EC2-89107378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59" y="230822"/>
            <a:ext cx="1324711" cy="13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24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4876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5" y="19465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35" y="5341512"/>
            <a:ext cx="7621064" cy="56205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E89B880-58BB-5A6F-FFD3-87F117CDE6D9}"/>
              </a:ext>
            </a:extLst>
          </p:cNvPr>
          <p:cNvGrpSpPr/>
          <p:nvPr/>
        </p:nvGrpSpPr>
        <p:grpSpPr>
          <a:xfrm>
            <a:off x="25401" y="2934300"/>
            <a:ext cx="12186397" cy="2303417"/>
            <a:chOff x="2855876" y="2566357"/>
            <a:chExt cx="7594823" cy="308375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F21E63A-3158-B34C-D014-ECCB6FB138A9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AF36438-96E4-96F5-FA20-0C2AC8AE5194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96E1308-232F-9FEF-CB34-659D7E650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77" b="-17789"/>
            <a:stretch/>
          </p:blipFill>
          <p:spPr>
            <a:xfrm>
              <a:off x="2855876" y="2566357"/>
              <a:ext cx="7582485" cy="38151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373B3F4-4C03-9501-A2C8-55C596A7C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5A966B3A-9DA5-5B56-3630-A379EFAED70C}"/>
              </a:ext>
            </a:extLst>
          </p:cNvPr>
          <p:cNvSpPr/>
          <p:nvPr/>
        </p:nvSpPr>
        <p:spPr>
          <a:xfrm>
            <a:off x="-1092200" y="2591478"/>
            <a:ext cx="144018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sweet potato</a:t>
            </a:r>
            <a:endParaRPr kumimoji="1" lang="ja-JP" altLang="en-US" sz="138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3" name="Picture 24" descr="さつまいものイラスト（野菜）">
            <a:extLst>
              <a:ext uri="{FF2B5EF4-FFF2-40B4-BE49-F238E27FC236}">
                <a16:creationId xmlns:a16="http://schemas.microsoft.com/office/drawing/2014/main" id="{D651E893-1F0E-D548-443C-3D21A490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950">
            <a:off x="10267735" y="1161393"/>
            <a:ext cx="1253964" cy="12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さつまいものイラスト（茶）">
            <a:extLst>
              <a:ext uri="{FF2B5EF4-FFF2-40B4-BE49-F238E27FC236}">
                <a16:creationId xmlns:a16="http://schemas.microsoft.com/office/drawing/2014/main" id="{7635B719-A3D7-A12C-67E5-9AE3A0E4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4315">
            <a:off x="9549703" y="1161530"/>
            <a:ext cx="1458936" cy="14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8FB60694-6A17-D120-6126-1B00AAB9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さつまいも</a:t>
            </a:r>
          </a:p>
        </p:txBody>
      </p:sp>
    </p:spTree>
    <p:extLst>
      <p:ext uri="{BB962C8B-B14F-4D97-AF65-F5344CB8AC3E}">
        <p14:creationId xmlns:p14="http://schemas.microsoft.com/office/powerpoint/2010/main" val="2255480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>
                <a:solidFill>
                  <a:schemeClr val="tx1"/>
                </a:solidFill>
              </a:rPr>
              <a:t>ピーマン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3D26E91B-591E-4F9C-0401-4D87BFEECAB5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0F7C61-39B3-C11C-9396-07572D6D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48532"/>
            <a:ext cx="11734800" cy="3768112"/>
          </a:xfrm>
          <a:prstGeom prst="rect">
            <a:avLst/>
          </a:prstGeom>
        </p:spPr>
      </p:pic>
      <p:pic>
        <p:nvPicPr>
          <p:cNvPr id="6" name="Picture 4" descr="ピーマンのイラスト（野菜）">
            <a:extLst>
              <a:ext uri="{FF2B5EF4-FFF2-40B4-BE49-F238E27FC236}">
                <a16:creationId xmlns:a16="http://schemas.microsoft.com/office/drawing/2014/main" id="{E7E5DDFF-5E7E-A32C-908D-595BABE1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523">
            <a:off x="8396883" y="488518"/>
            <a:ext cx="1645070" cy="18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0778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4876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5" y="19465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35" y="5341512"/>
            <a:ext cx="7621064" cy="56205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E89B880-58BB-5A6F-FFD3-87F117CDE6D9}"/>
              </a:ext>
            </a:extLst>
          </p:cNvPr>
          <p:cNvGrpSpPr/>
          <p:nvPr/>
        </p:nvGrpSpPr>
        <p:grpSpPr>
          <a:xfrm>
            <a:off x="25401" y="2934300"/>
            <a:ext cx="12186397" cy="2303417"/>
            <a:chOff x="2855876" y="2566357"/>
            <a:chExt cx="7594823" cy="308375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F21E63A-3158-B34C-D014-ECCB6FB138A9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AF36438-96E4-96F5-FA20-0C2AC8AE5194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96E1308-232F-9FEF-CB34-659D7E650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77" b="-17789"/>
            <a:stretch/>
          </p:blipFill>
          <p:spPr>
            <a:xfrm>
              <a:off x="2855876" y="2566357"/>
              <a:ext cx="7582485" cy="38151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373B3F4-4C03-9501-A2C8-55C596A7C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5A966B3A-9DA5-5B56-3630-A379EFAED70C}"/>
              </a:ext>
            </a:extLst>
          </p:cNvPr>
          <p:cNvSpPr/>
          <p:nvPr/>
        </p:nvSpPr>
        <p:spPr>
          <a:xfrm>
            <a:off x="-1092200" y="2591478"/>
            <a:ext cx="144018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green pepper</a:t>
            </a:r>
            <a:endParaRPr kumimoji="1" lang="ja-JP" altLang="en-US" sz="138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6FEDE78-DD9C-C6F4-394C-C7BEB26C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</a:rPr>
              <a:t>ピーマン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pic>
        <p:nvPicPr>
          <p:cNvPr id="2" name="Picture 4" descr="ピーマンのイラスト（野菜）">
            <a:extLst>
              <a:ext uri="{FF2B5EF4-FFF2-40B4-BE49-F238E27FC236}">
                <a16:creationId xmlns:a16="http://schemas.microsoft.com/office/drawing/2014/main" id="{EC1103B9-2875-C746-8197-C0A696A1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4637">
            <a:off x="2121588" y="456399"/>
            <a:ext cx="1645070" cy="18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609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たまねぎ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8" descr="タマネギのイラスト">
            <a:extLst>
              <a:ext uri="{FF2B5EF4-FFF2-40B4-BE49-F238E27FC236}">
                <a16:creationId xmlns:a16="http://schemas.microsoft.com/office/drawing/2014/main" id="{22E76354-1207-2FAA-7DD3-65718BE54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966">
            <a:off x="10307580" y="4987692"/>
            <a:ext cx="1602794" cy="16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63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onion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たまねぎ</a:t>
            </a:r>
          </a:p>
        </p:txBody>
      </p:sp>
      <p:pic>
        <p:nvPicPr>
          <p:cNvPr id="7" name="Picture 28" descr="タマネギのイラスト">
            <a:extLst>
              <a:ext uri="{FF2B5EF4-FFF2-40B4-BE49-F238E27FC236}">
                <a16:creationId xmlns:a16="http://schemas.microsoft.com/office/drawing/2014/main" id="{7AE63AEB-4336-E85B-E561-B4986B6E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966">
            <a:off x="2209239" y="1201571"/>
            <a:ext cx="1602794" cy="16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856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じゃがいも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30" descr="じゃがいものイラスト（野菜）">
            <a:extLst>
              <a:ext uri="{FF2B5EF4-FFF2-40B4-BE49-F238E27FC236}">
                <a16:creationId xmlns:a16="http://schemas.microsoft.com/office/drawing/2014/main" id="{A30DFA62-EB80-881D-0129-D66F4FFAA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469">
            <a:off x="9255744" y="599875"/>
            <a:ext cx="1843875" cy="16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39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potato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じゃがいも</a:t>
            </a:r>
          </a:p>
        </p:txBody>
      </p:sp>
      <p:pic>
        <p:nvPicPr>
          <p:cNvPr id="7" name="Picture 30" descr="じゃがいものイラスト（野菜）">
            <a:extLst>
              <a:ext uri="{FF2B5EF4-FFF2-40B4-BE49-F238E27FC236}">
                <a16:creationId xmlns:a16="http://schemas.microsoft.com/office/drawing/2014/main" id="{98B9B6E6-AB4D-B1BA-8876-02CC2773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469">
            <a:off x="1439625" y="1084897"/>
            <a:ext cx="1843875" cy="16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68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>
                <a:solidFill>
                  <a:schemeClr val="tx1"/>
                </a:solidFill>
              </a:rPr>
              <a:t>マッシュルーム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5" name="Picture 6" descr="マッシュルームのイラスト">
            <a:extLst>
              <a:ext uri="{FF2B5EF4-FFF2-40B4-BE49-F238E27FC236}">
                <a16:creationId xmlns:a16="http://schemas.microsoft.com/office/drawing/2014/main" id="{A37C43C5-1C2C-65D0-8EEB-7A9FD16F8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767">
            <a:off x="10018865" y="508234"/>
            <a:ext cx="1934150" cy="16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78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78675" y="2572871"/>
            <a:ext cx="12013319" cy="3077244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259981" y="2703583"/>
            <a:ext cx="12604375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mushroom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301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801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</a:rPr>
              <a:t>マッシュルーム</a:t>
            </a:r>
            <a:endParaRPr kumimoji="1" lang="ja-JP" altLang="en-US" sz="11500" dirty="0">
              <a:solidFill>
                <a:schemeClr val="tx1"/>
              </a:solidFill>
            </a:endParaRPr>
          </a:p>
        </p:txBody>
      </p:sp>
      <p:pic>
        <p:nvPicPr>
          <p:cNvPr id="9" name="Picture 6" descr="マッシュルームのイラスト">
            <a:extLst>
              <a:ext uri="{FF2B5EF4-FFF2-40B4-BE49-F238E27FC236}">
                <a16:creationId xmlns:a16="http://schemas.microsoft.com/office/drawing/2014/main" id="{FAC822E7-EC18-4DF3-35F1-35A6698E9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767">
            <a:off x="587994" y="1022315"/>
            <a:ext cx="1934150" cy="16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620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ほうれんそう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34" descr="ほうれん草のイラスト（野菜）">
            <a:extLst>
              <a:ext uri="{FF2B5EF4-FFF2-40B4-BE49-F238E27FC236}">
                <a16:creationId xmlns:a16="http://schemas.microsoft.com/office/drawing/2014/main" id="{FBDA8518-37AD-08AB-7FEB-C76829E9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0669">
            <a:off x="1335913" y="485384"/>
            <a:ext cx="1537981" cy="15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6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orange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pic>
        <p:nvPicPr>
          <p:cNvPr id="7" name="Picture 2" descr="https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4B439C25-EC74-6ED1-512F-86170A01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59" y="1922565"/>
            <a:ext cx="1324711" cy="13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AF5692C1-F795-16A7-FF7B-84C8DC12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743">
            <a:off x="10503863" y="4897565"/>
            <a:ext cx="1324711" cy="13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タイトル 1">
            <a:extLst>
              <a:ext uri="{FF2B5EF4-FFF2-40B4-BE49-F238E27FC236}">
                <a16:creationId xmlns:a16="http://schemas.microsoft.com/office/drawing/2014/main" id="{62111B6F-77C3-F6E4-EDC3-97058C41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オレンジ</a:t>
            </a:r>
          </a:p>
        </p:txBody>
      </p:sp>
    </p:spTree>
    <p:extLst>
      <p:ext uri="{BB962C8B-B14F-4D97-AF65-F5344CB8AC3E}">
        <p14:creationId xmlns:p14="http://schemas.microsoft.com/office/powerpoint/2010/main" val="3141717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85616" y="2566357"/>
            <a:ext cx="9272983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spinach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ほうれんそう</a:t>
            </a:r>
          </a:p>
        </p:txBody>
      </p:sp>
      <p:pic>
        <p:nvPicPr>
          <p:cNvPr id="7" name="Picture 34" descr="ほうれん草のイラスト（野菜）">
            <a:extLst>
              <a:ext uri="{FF2B5EF4-FFF2-40B4-BE49-F238E27FC236}">
                <a16:creationId xmlns:a16="http://schemas.microsoft.com/office/drawing/2014/main" id="{19A03C11-6AAC-A409-2361-7F8B62B9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0669">
            <a:off x="9514712" y="314806"/>
            <a:ext cx="1537981" cy="15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105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トマト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38" descr="トマトのイラスト（野菜）">
            <a:extLst>
              <a:ext uri="{FF2B5EF4-FFF2-40B4-BE49-F238E27FC236}">
                <a16:creationId xmlns:a16="http://schemas.microsoft.com/office/drawing/2014/main" id="{E87E92BC-1D41-438B-DB8E-776E429E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798">
            <a:off x="7736997" y="471997"/>
            <a:ext cx="1700431" cy="17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8" descr="トマトのイラスト（野菜）">
            <a:extLst>
              <a:ext uri="{FF2B5EF4-FFF2-40B4-BE49-F238E27FC236}">
                <a16:creationId xmlns:a16="http://schemas.microsoft.com/office/drawing/2014/main" id="{C7614B3E-4249-C3AF-63A4-16BD6C85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798">
            <a:off x="444159" y="4646394"/>
            <a:ext cx="434609" cy="4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996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tomato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46D88E-8B5F-6CBA-51FB-2BBD1F4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トマト</a:t>
            </a:r>
          </a:p>
        </p:txBody>
      </p:sp>
      <p:pic>
        <p:nvPicPr>
          <p:cNvPr id="9" name="Picture 38" descr="トマトのイラスト（野菜）">
            <a:extLst>
              <a:ext uri="{FF2B5EF4-FFF2-40B4-BE49-F238E27FC236}">
                <a16:creationId xmlns:a16="http://schemas.microsoft.com/office/drawing/2014/main" id="{62C67436-8803-42CA-B307-1F271ED2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798">
            <a:off x="2682398" y="842870"/>
            <a:ext cx="1700431" cy="17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8" descr="トマトのイラスト（野菜）">
            <a:extLst>
              <a:ext uri="{FF2B5EF4-FFF2-40B4-BE49-F238E27FC236}">
                <a16:creationId xmlns:a16="http://schemas.microsoft.com/office/drawing/2014/main" id="{A9FF7169-F9E8-04B3-9CF9-2514A2CF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798">
            <a:off x="359195" y="4967376"/>
            <a:ext cx="304919" cy="3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5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さくらんぼ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" descr="さくらんぼ・チェリーのイラスト（フルーツ）">
            <a:extLst>
              <a:ext uri="{FF2B5EF4-FFF2-40B4-BE49-F238E27FC236}">
                <a16:creationId xmlns:a16="http://schemas.microsoft.com/office/drawing/2014/main" id="{DB0C943D-8F61-5D0C-5EFB-40EBCDE9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372">
            <a:off x="1674559" y="463884"/>
            <a:ext cx="1254196" cy="150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67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3B7B1B8-2515-48B2-99C9-886F5D3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cherry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pic>
        <p:nvPicPr>
          <p:cNvPr id="14" name="Picture 2" descr="さくらんぼ・チェリーのイラスト（フルーツ）">
            <a:extLst>
              <a:ext uri="{FF2B5EF4-FFF2-40B4-BE49-F238E27FC236}">
                <a16:creationId xmlns:a16="http://schemas.microsoft.com/office/drawing/2014/main" id="{71E279DB-4308-52DA-6EF5-899FAB9A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372">
            <a:off x="1674559" y="463884"/>
            <a:ext cx="1254196" cy="150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573ACFD-E5FF-C7C2-35D8-8F0FB201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さくらんぼ</a:t>
            </a:r>
          </a:p>
        </p:txBody>
      </p:sp>
    </p:spTree>
    <p:extLst>
      <p:ext uri="{BB962C8B-B14F-4D97-AF65-F5344CB8AC3E}">
        <p14:creationId xmlns:p14="http://schemas.microsoft.com/office/powerpoint/2010/main" val="243879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</a:rPr>
              <a:t>バナナ</a:t>
            </a:r>
            <a:endParaRPr kumimoji="1" lang="ja-JP" altLang="en-US" sz="11500">
              <a:solidFill>
                <a:schemeClr val="tx1"/>
              </a:solidFill>
            </a:endParaRP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6F125F01-B764-4DB9-AAF4-4F1AF85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9" y="4338459"/>
            <a:ext cx="1722366" cy="2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4" descr="バナナのイラスト（フルーツ）">
            <a:extLst>
              <a:ext uri="{FF2B5EF4-FFF2-40B4-BE49-F238E27FC236}">
                <a16:creationId xmlns:a16="http://schemas.microsoft.com/office/drawing/2014/main" id="{C5B38149-A8EC-AE51-9F2F-E34B4152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1418">
            <a:off x="9576788" y="54993"/>
            <a:ext cx="1939324" cy="19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24766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レトロスペクト</Template>
  <TotalTime>656</TotalTime>
  <Words>113</Words>
  <Application>Microsoft Office PowerPoint</Application>
  <PresentationFormat>ワイド画面</PresentationFormat>
  <Paragraphs>93</Paragraphs>
  <Slides>62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7" baseType="lpstr">
      <vt:lpstr>HG創英角ﾎﾟｯﾌﾟ体</vt:lpstr>
      <vt:lpstr>Calibri</vt:lpstr>
      <vt:lpstr>Calibri Light</vt:lpstr>
      <vt:lpstr>Javanese Text</vt:lpstr>
      <vt:lpstr>レトロスペクト</vt:lpstr>
      <vt:lpstr>PowerPoint プレゼンテーション</vt:lpstr>
      <vt:lpstr>くだもの・やさい編</vt:lpstr>
      <vt:lpstr>りんご</vt:lpstr>
      <vt:lpstr>りんご</vt:lpstr>
      <vt:lpstr>オレンジ</vt:lpstr>
      <vt:lpstr>オレンジ</vt:lpstr>
      <vt:lpstr>さくらんぼ</vt:lpstr>
      <vt:lpstr>さくらんぼ</vt:lpstr>
      <vt:lpstr>バナナ</vt:lpstr>
      <vt:lpstr>バナナ</vt:lpstr>
      <vt:lpstr>ぶどう</vt:lpstr>
      <vt:lpstr>ぶどう</vt:lpstr>
      <vt:lpstr>いちご</vt:lpstr>
      <vt:lpstr>いちご</vt:lpstr>
      <vt:lpstr>パイナップル</vt:lpstr>
      <vt:lpstr>パイナップル</vt:lpstr>
      <vt:lpstr>マスカット</vt:lpstr>
      <vt:lpstr>マスカット</vt:lpstr>
      <vt:lpstr>メロン</vt:lpstr>
      <vt:lpstr>メロン</vt:lpstr>
      <vt:lpstr>もも</vt:lpstr>
      <vt:lpstr>もも</vt:lpstr>
      <vt:lpstr>キウイフルーツ</vt:lpstr>
      <vt:lpstr>キウイフルーツ</vt:lpstr>
      <vt:lpstr>レモン</vt:lpstr>
      <vt:lpstr>レモン</vt:lpstr>
      <vt:lpstr>すいか</vt:lpstr>
      <vt:lpstr>すいか</vt:lpstr>
      <vt:lpstr>マンゴー</vt:lpstr>
      <vt:lpstr>マンゴー</vt:lpstr>
      <vt:lpstr>ナッツ</vt:lpstr>
      <vt:lpstr>ナッツ</vt:lpstr>
      <vt:lpstr>ブロッコリー</vt:lpstr>
      <vt:lpstr>ブロッコリー</vt:lpstr>
      <vt:lpstr>キャベツ</vt:lpstr>
      <vt:lpstr>キャベツ</vt:lpstr>
      <vt:lpstr>にんじん</vt:lpstr>
      <vt:lpstr>にんじん</vt:lpstr>
      <vt:lpstr>とうもろこし</vt:lpstr>
      <vt:lpstr>とうもろこし</vt:lpstr>
      <vt:lpstr>きゅうり</vt:lpstr>
      <vt:lpstr>きゅうり</vt:lpstr>
      <vt:lpstr>なす</vt:lpstr>
      <vt:lpstr>なす</vt:lpstr>
      <vt:lpstr>レタス</vt:lpstr>
      <vt:lpstr>レタス</vt:lpstr>
      <vt:lpstr>まめ</vt:lpstr>
      <vt:lpstr>まめ</vt:lpstr>
      <vt:lpstr>さつまいも</vt:lpstr>
      <vt:lpstr>さつまいも</vt:lpstr>
      <vt:lpstr>ピーマン</vt:lpstr>
      <vt:lpstr>ピーマン</vt:lpstr>
      <vt:lpstr>たまねぎ</vt:lpstr>
      <vt:lpstr>たまねぎ</vt:lpstr>
      <vt:lpstr>じゃがいも</vt:lpstr>
      <vt:lpstr>じゃがいも</vt:lpstr>
      <vt:lpstr>マッシュルーム</vt:lpstr>
      <vt:lpstr>マッシュルーム</vt:lpstr>
      <vt:lpstr>ほうれんそう</vt:lpstr>
      <vt:lpstr>ほうれんそう</vt:lpstr>
      <vt:lpstr>トマト</vt:lpstr>
      <vt:lpstr>トマト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英単語</dc:title>
  <dc:creator>colas@edu-c.local</dc:creator>
  <cp:lastModifiedBy>福原 千種</cp:lastModifiedBy>
  <cp:revision>28</cp:revision>
  <cp:lastPrinted>2024-01-25T02:14:43Z</cp:lastPrinted>
  <dcterms:created xsi:type="dcterms:W3CDTF">2023-10-18T04:09:41Z</dcterms:created>
  <dcterms:modified xsi:type="dcterms:W3CDTF">2024-01-25T02:14:48Z</dcterms:modified>
</cp:coreProperties>
</file>