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0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367" r:id="rId75"/>
    <p:sldId id="368" r:id="rId76"/>
    <p:sldId id="369" r:id="rId77"/>
    <p:sldId id="370" r:id="rId78"/>
    <p:sldId id="371" r:id="rId79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A2"/>
    <a:srgbClr val="F57B84"/>
    <a:srgbClr val="FDD3EE"/>
    <a:srgbClr val="FF0066"/>
    <a:srgbClr val="DBFFF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73408" autoAdjust="0"/>
  </p:normalViewPr>
  <p:slideViewPr>
    <p:cSldViewPr snapToGrid="0">
      <p:cViewPr varScale="1">
        <p:scale>
          <a:sx n="114" d="100"/>
          <a:sy n="114" d="100"/>
        </p:scale>
        <p:origin x="16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7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3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17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86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0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0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80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79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82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5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35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1D132E-88E9-407A-BC09-C822B486BD08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7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2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EC001B5-69F7-49C5-BE6B-46C4F58B8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33" y="773604"/>
            <a:ext cx="10058400" cy="3566160"/>
          </a:xfrm>
        </p:spPr>
        <p:txBody>
          <a:bodyPr/>
          <a:lstStyle/>
          <a:p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</a:t>
            </a:r>
            <a:br>
              <a:rPr lang="en-US" altLang="ja-JP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英単語スライド</a:t>
            </a:r>
            <a:endParaRPr kumimoji="1" lang="ja-JP" altLang="en-US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12A125-7D94-4248-B0E3-2E16D9ACC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52749" y="4581352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3200" b="1" dirty="0"/>
              <a:t>～日本語を読んで、英語で書いてみよう～</a:t>
            </a:r>
          </a:p>
        </p:txBody>
      </p:sp>
      <p:pic>
        <p:nvPicPr>
          <p:cNvPr id="2052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98C21CE5-E5C4-4207-9D07-CB3FC537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66" y="475297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C7CA0458-653B-4264-8D97-7E9E023C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988" y="4479175"/>
            <a:ext cx="1631791" cy="23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4455534F-40F2-4184-9280-243181AD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" y="4200352"/>
            <a:ext cx="2057400" cy="26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青い鳥のイラスト">
            <a:extLst>
              <a:ext uri="{FF2B5EF4-FFF2-40B4-BE49-F238E27FC236}">
                <a16:creationId xmlns:a16="http://schemas.microsoft.com/office/drawing/2014/main" id="{019C42B0-7DAD-449B-949D-BB806DA5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42" y="3075435"/>
            <a:ext cx="1243765" cy="11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9A8B48F1-FFCA-4B33-96E1-DEB7C85D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6" r="54897"/>
          <a:stretch/>
        </p:blipFill>
        <p:spPr bwMode="auto">
          <a:xfrm>
            <a:off x="8559640" y="5707438"/>
            <a:ext cx="728896" cy="7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AE981306-615C-4646-9CE1-5D4B6529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53609" b="63239"/>
          <a:stretch/>
        </p:blipFill>
        <p:spPr bwMode="auto">
          <a:xfrm rot="20369294" flipH="1">
            <a:off x="676400" y="1131311"/>
            <a:ext cx="1121533" cy="876374"/>
          </a:xfrm>
          <a:prstGeom prst="rect">
            <a:avLst/>
          </a:prstGeom>
          <a:noFill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6AD201D6-2521-45AE-8C39-1642495D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t="28550" r="1" b="31145"/>
          <a:stretch/>
        </p:blipFill>
        <p:spPr bwMode="auto">
          <a:xfrm rot="733460">
            <a:off x="5427292" y="328657"/>
            <a:ext cx="757613" cy="5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8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44906" y="2583355"/>
            <a:ext cx="6750956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65890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four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5557412"/>
            <a:ext cx="7621064" cy="562053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92A6FA76-5AFE-26FA-2BDD-09746B5A332F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4</a:t>
            </a:r>
          </a:p>
        </p:txBody>
      </p:sp>
      <p:pic>
        <p:nvPicPr>
          <p:cNvPr id="2" name="Picture 2" descr="色鉛筆のマーク（赤）">
            <a:extLst>
              <a:ext uri="{FF2B5EF4-FFF2-40B4-BE49-F238E27FC236}">
                <a16:creationId xmlns:a16="http://schemas.microsoft.com/office/drawing/2014/main" id="{59C51285-3C97-4CB5-F8B5-909A543C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6571">
            <a:off x="1839832" y="1277459"/>
            <a:ext cx="1062811" cy="10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色鉛筆のマーク（青）">
            <a:extLst>
              <a:ext uri="{FF2B5EF4-FFF2-40B4-BE49-F238E27FC236}">
                <a16:creationId xmlns:a16="http://schemas.microsoft.com/office/drawing/2014/main" id="{541C6DE0-20D2-2430-1635-1817B7E4B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0859" flipH="1">
            <a:off x="2153448" y="883347"/>
            <a:ext cx="1155414" cy="11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色鉛筆のマーク（紫）">
            <a:extLst>
              <a:ext uri="{FF2B5EF4-FFF2-40B4-BE49-F238E27FC236}">
                <a16:creationId xmlns:a16="http://schemas.microsoft.com/office/drawing/2014/main" id="{D90A7374-FA15-14A4-B25B-D9489556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8574">
            <a:off x="2010359" y="1090463"/>
            <a:ext cx="1088611" cy="108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1E348C3-2898-39F6-8FFA-2FA13311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6470" flipV="1">
            <a:off x="2403843" y="786882"/>
            <a:ext cx="1082126" cy="10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5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91553" y="2302164"/>
            <a:ext cx="8740588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8" y="2470807"/>
            <a:ext cx="7503459" cy="3768112"/>
          </a:xfrm>
          <a:prstGeom prst="rect">
            <a:avLst/>
          </a:prstGeom>
        </p:spPr>
      </p:pic>
      <p:pic>
        <p:nvPicPr>
          <p:cNvPr id="8194" name="Picture 2" descr="星のイラスト（紫）">
            <a:extLst>
              <a:ext uri="{FF2B5EF4-FFF2-40B4-BE49-F238E27FC236}">
                <a16:creationId xmlns:a16="http://schemas.microsoft.com/office/drawing/2014/main" id="{0323BBD1-B361-24B2-00FD-C3A27920D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181" y="5797408"/>
            <a:ext cx="772828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星のイラスト（赤）">
            <a:extLst>
              <a:ext uri="{FF2B5EF4-FFF2-40B4-BE49-F238E27FC236}">
                <a16:creationId xmlns:a16="http://schemas.microsoft.com/office/drawing/2014/main" id="{EFC89DFD-36ED-29E6-A9FB-53F19B8B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7" y="5429107"/>
            <a:ext cx="1278281" cy="122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星のイラスト（黄色）">
            <a:extLst>
              <a:ext uri="{FF2B5EF4-FFF2-40B4-BE49-F238E27FC236}">
                <a16:creationId xmlns:a16="http://schemas.microsoft.com/office/drawing/2014/main" id="{FF1BD6D5-FFC1-6C45-796B-B7C06497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75" y="95639"/>
            <a:ext cx="1341025" cy="12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星のイラスト（緑）">
            <a:extLst>
              <a:ext uri="{FF2B5EF4-FFF2-40B4-BE49-F238E27FC236}">
                <a16:creationId xmlns:a16="http://schemas.microsoft.com/office/drawing/2014/main" id="{0BC718D2-49B2-A38E-7DEE-C5A84F91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542" y="1194351"/>
            <a:ext cx="675278" cy="6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星のイラスト（青）">
            <a:extLst>
              <a:ext uri="{FF2B5EF4-FFF2-40B4-BE49-F238E27FC236}">
                <a16:creationId xmlns:a16="http://schemas.microsoft.com/office/drawing/2014/main" id="{98F272E9-D152-C2F3-86A0-5718EB5E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78" y="860367"/>
            <a:ext cx="868173" cy="82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9193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44906" y="2583355"/>
            <a:ext cx="6750956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65890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five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5557412"/>
            <a:ext cx="7621064" cy="562053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92A6FA76-5AFE-26FA-2BDD-09746B5A332F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5</a:t>
            </a:r>
          </a:p>
        </p:txBody>
      </p:sp>
      <p:pic>
        <p:nvPicPr>
          <p:cNvPr id="2" name="Picture 2" descr="星のイラスト（紫）">
            <a:extLst>
              <a:ext uri="{FF2B5EF4-FFF2-40B4-BE49-F238E27FC236}">
                <a16:creationId xmlns:a16="http://schemas.microsoft.com/office/drawing/2014/main" id="{0DDAA012-6867-3B48-BBE1-64029CC7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98" y="5878964"/>
            <a:ext cx="772828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星のイラスト（赤）">
            <a:extLst>
              <a:ext uri="{FF2B5EF4-FFF2-40B4-BE49-F238E27FC236}">
                <a16:creationId xmlns:a16="http://schemas.microsoft.com/office/drawing/2014/main" id="{6CAB7CFC-84FC-3C05-0359-E6F4A525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7" y="5429107"/>
            <a:ext cx="1278281" cy="122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星のイラスト（黄色）">
            <a:extLst>
              <a:ext uri="{FF2B5EF4-FFF2-40B4-BE49-F238E27FC236}">
                <a16:creationId xmlns:a16="http://schemas.microsoft.com/office/drawing/2014/main" id="{73A2CE4C-4B83-1BC5-BFC7-54AEBABA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26" y="5399146"/>
            <a:ext cx="1341025" cy="12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星のイラスト（緑）">
            <a:extLst>
              <a:ext uri="{FF2B5EF4-FFF2-40B4-BE49-F238E27FC236}">
                <a16:creationId xmlns:a16="http://schemas.microsoft.com/office/drawing/2014/main" id="{66461989-A3A7-63C6-BA89-79237537D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10" y="5890421"/>
            <a:ext cx="675278" cy="6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星のイラスト（青）">
            <a:extLst>
              <a:ext uri="{FF2B5EF4-FFF2-40B4-BE49-F238E27FC236}">
                <a16:creationId xmlns:a16="http://schemas.microsoft.com/office/drawing/2014/main" id="{7BF81483-649B-73A5-7BF8-BC74F793E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43" y="5782669"/>
            <a:ext cx="868173" cy="82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2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91553" y="2302164"/>
            <a:ext cx="8740588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8" y="2470807"/>
            <a:ext cx="7503459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6</a:t>
            </a:r>
          </a:p>
        </p:txBody>
      </p:sp>
      <p:pic>
        <p:nvPicPr>
          <p:cNvPr id="11266" name="Picture 2" descr="サイコロ3つセットのイラスト">
            <a:extLst>
              <a:ext uri="{FF2B5EF4-FFF2-40B4-BE49-F238E27FC236}">
                <a16:creationId xmlns:a16="http://schemas.microsoft.com/office/drawing/2014/main" id="{9A11093B-E164-6A9A-A870-9A717417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447" y="1000659"/>
            <a:ext cx="1537072" cy="15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78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44906" y="2583355"/>
            <a:ext cx="6750956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65890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six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5557412"/>
            <a:ext cx="7621064" cy="562053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92A6FA76-5AFE-26FA-2BDD-09746B5A332F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6</a:t>
            </a:r>
          </a:p>
        </p:txBody>
      </p:sp>
      <p:pic>
        <p:nvPicPr>
          <p:cNvPr id="12292" name="Picture 4" descr="サイコロのイラスト（1 4 5）">
            <a:extLst>
              <a:ext uri="{FF2B5EF4-FFF2-40B4-BE49-F238E27FC236}">
                <a16:creationId xmlns:a16="http://schemas.microsoft.com/office/drawing/2014/main" id="{BD253279-DD36-2E6B-FA08-7C484AE7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4" y="6002494"/>
            <a:ext cx="742477" cy="7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3CFAE562-401B-AF44-0514-448FA94F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4837">
            <a:off x="1704988" y="6002494"/>
            <a:ext cx="597413" cy="5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5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91553" y="2302164"/>
            <a:ext cx="8740588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8" y="2470807"/>
            <a:ext cx="7503459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7</a:t>
            </a:r>
          </a:p>
        </p:txBody>
      </p:sp>
      <p:pic>
        <p:nvPicPr>
          <p:cNvPr id="13314" name="Picture 2" descr="大きな虹のイラスト">
            <a:extLst>
              <a:ext uri="{FF2B5EF4-FFF2-40B4-BE49-F238E27FC236}">
                <a16:creationId xmlns:a16="http://schemas.microsoft.com/office/drawing/2014/main" id="{2F9C5E48-F697-2C56-913D-4762140D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6416">
            <a:off x="10375736" y="4947724"/>
            <a:ext cx="1422134" cy="1155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023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44906" y="2583355"/>
            <a:ext cx="6750956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65890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seven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5557412"/>
            <a:ext cx="7621064" cy="562053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92A6FA76-5AFE-26FA-2BDD-09746B5A332F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7</a:t>
            </a:r>
          </a:p>
        </p:txBody>
      </p:sp>
      <p:pic>
        <p:nvPicPr>
          <p:cNvPr id="2" name="Picture 2" descr="大きな虹のイラスト">
            <a:extLst>
              <a:ext uri="{FF2B5EF4-FFF2-40B4-BE49-F238E27FC236}">
                <a16:creationId xmlns:a16="http://schemas.microsoft.com/office/drawing/2014/main" id="{405EEFC7-E71B-2BA3-8DE4-1D654B17C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7922">
            <a:off x="2279837" y="1764730"/>
            <a:ext cx="1422134" cy="115548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4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91553" y="2302164"/>
            <a:ext cx="8740588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8" y="2470807"/>
            <a:ext cx="7503459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8</a:t>
            </a:r>
          </a:p>
        </p:txBody>
      </p:sp>
      <p:pic>
        <p:nvPicPr>
          <p:cNvPr id="14338" name="Picture 2" descr="ハチのキャラクター（虫）">
            <a:extLst>
              <a:ext uri="{FF2B5EF4-FFF2-40B4-BE49-F238E27FC236}">
                <a16:creationId xmlns:a16="http://schemas.microsoft.com/office/drawing/2014/main" id="{C434D286-45B9-67F8-6FC4-9F82FD47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2" y="739984"/>
            <a:ext cx="1094924" cy="10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0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44906" y="2583355"/>
            <a:ext cx="6750956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65890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eight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5557412"/>
            <a:ext cx="7621064" cy="562053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92A6FA76-5AFE-26FA-2BDD-09746B5A332F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8</a:t>
            </a:r>
          </a:p>
        </p:txBody>
      </p:sp>
      <p:pic>
        <p:nvPicPr>
          <p:cNvPr id="2" name="Picture 2" descr="ハチのキャラクター（虫）">
            <a:extLst>
              <a:ext uri="{FF2B5EF4-FFF2-40B4-BE49-F238E27FC236}">
                <a16:creationId xmlns:a16="http://schemas.microsoft.com/office/drawing/2014/main" id="{982CE7CC-395F-85EB-7B0F-BD4D9787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2429">
            <a:off x="8909121" y="1270193"/>
            <a:ext cx="1094924" cy="10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1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91553" y="2302164"/>
            <a:ext cx="8740588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8" y="2470807"/>
            <a:ext cx="7503459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9</a:t>
            </a:r>
          </a:p>
        </p:txBody>
      </p:sp>
      <p:pic>
        <p:nvPicPr>
          <p:cNvPr id="16388" name="Picture 4" descr="マカロンのイラスト">
            <a:extLst>
              <a:ext uri="{FF2B5EF4-FFF2-40B4-BE49-F238E27FC236}">
                <a16:creationId xmlns:a16="http://schemas.microsoft.com/office/drawing/2014/main" id="{B6C0F6D2-6127-5853-CF1A-FBDF1849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38" y="5361271"/>
            <a:ext cx="1547571" cy="132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マカロンのイラスト">
            <a:extLst>
              <a:ext uri="{FF2B5EF4-FFF2-40B4-BE49-F238E27FC236}">
                <a16:creationId xmlns:a16="http://schemas.microsoft.com/office/drawing/2014/main" id="{4AEA6B4A-4F59-0E14-72AD-EF8DCA2D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3" y="5480456"/>
            <a:ext cx="1547571" cy="132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マカロンのイラスト">
            <a:extLst>
              <a:ext uri="{FF2B5EF4-FFF2-40B4-BE49-F238E27FC236}">
                <a16:creationId xmlns:a16="http://schemas.microsoft.com/office/drawing/2014/main" id="{16ED0B06-6778-8E2B-B59B-1CB19229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55" y="659331"/>
            <a:ext cx="1547571" cy="132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7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4280D5F-FAC1-EA40-1CC3-10E5DB38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4" y="1623995"/>
            <a:ext cx="10952743" cy="639851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8DEA3EFB-CA97-80D5-A1F1-7233D02AF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18">
            <a:off x="4060776" y="392468"/>
            <a:ext cx="1256205" cy="184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トランプのダイヤのイラスト（数字・4）">
            <a:extLst>
              <a:ext uri="{FF2B5EF4-FFF2-40B4-BE49-F238E27FC236}">
                <a16:creationId xmlns:a16="http://schemas.microsoft.com/office/drawing/2014/main" id="{B6A1559E-9628-AA75-B863-069AA9D6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6001">
            <a:off x="10997013" y="1799118"/>
            <a:ext cx="919185" cy="135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トランプのダイヤのイラスト（数字・5）">
            <a:extLst>
              <a:ext uri="{FF2B5EF4-FFF2-40B4-BE49-F238E27FC236}">
                <a16:creationId xmlns:a16="http://schemas.microsoft.com/office/drawing/2014/main" id="{CD078B2E-6B2F-08CA-91A7-DC9244F35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222">
            <a:off x="2561949" y="3359732"/>
            <a:ext cx="953804" cy="14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トランプのハートのイラスト（数字・6）">
            <a:extLst>
              <a:ext uri="{FF2B5EF4-FFF2-40B4-BE49-F238E27FC236}">
                <a16:creationId xmlns:a16="http://schemas.microsoft.com/office/drawing/2014/main" id="{C0E41774-3534-12F7-D9E4-1321A297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522" y="3804156"/>
            <a:ext cx="835860" cy="12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トランプのハートのイラスト（数字・8）">
            <a:extLst>
              <a:ext uri="{FF2B5EF4-FFF2-40B4-BE49-F238E27FC236}">
                <a16:creationId xmlns:a16="http://schemas.microsoft.com/office/drawing/2014/main" id="{7A313B19-9860-5FBC-9CD8-4709C227C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29" y="4066634"/>
            <a:ext cx="633319" cy="93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トランプのスペードのイラスト（数字・9）">
            <a:extLst>
              <a:ext uri="{FF2B5EF4-FFF2-40B4-BE49-F238E27FC236}">
                <a16:creationId xmlns:a16="http://schemas.microsoft.com/office/drawing/2014/main" id="{F26BEBD9-9427-4538-B974-0E6A43F70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538">
            <a:off x="5576264" y="3346755"/>
            <a:ext cx="744343" cy="109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トランプのクラブのイラスト（数字・10）">
            <a:extLst>
              <a:ext uri="{FF2B5EF4-FFF2-40B4-BE49-F238E27FC236}">
                <a16:creationId xmlns:a16="http://schemas.microsoft.com/office/drawing/2014/main" id="{7F68F7A8-4220-38A9-6766-41B0B6BE6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5832">
            <a:off x="1745868" y="389996"/>
            <a:ext cx="1295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E4C04CB4-369E-90F1-E9AF-9E81767A1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415">
            <a:off x="8871326" y="1355657"/>
            <a:ext cx="943515" cy="138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8A35E6D3-4301-1C5A-5D36-F34D54A8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8318">
            <a:off x="804485" y="4481680"/>
            <a:ext cx="671477" cy="98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817" y="2323342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8000" dirty="0">
                <a:solidFill>
                  <a:schemeClr val="tx1"/>
                </a:solidFill>
              </a:rPr>
              <a:t>数字編</a:t>
            </a: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887B19C2-31C9-BC3C-9C64-AAFEB3CC8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379">
            <a:off x="863421" y="299163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数字 2 イラスト文字">
            <a:extLst>
              <a:ext uri="{FF2B5EF4-FFF2-40B4-BE49-F238E27FC236}">
                <a16:creationId xmlns:a16="http://schemas.microsoft.com/office/drawing/2014/main" id="{8B06D6FE-2B9D-A7AE-ECAB-759CF653B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082">
            <a:off x="1082813" y="1921226"/>
            <a:ext cx="11049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059D913-5F0E-D391-F99E-595BA1739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00" y="157162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54A2D-9B01-FF0F-1BF9-86AC5E85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841">
            <a:off x="9645765" y="4655864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D9E0355-26AE-4D2E-3F5E-56C1B5110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19" y="4067286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FB08B42A-9C1F-20D0-A766-1E601A46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8630">
            <a:off x="5434567" y="4601231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13469675-EB13-40B6-E96D-28BD8ECB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16" y="2722072"/>
            <a:ext cx="2659917" cy="31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5124FC14-7627-7AAC-0355-C312FEC0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0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C7A1E842-9948-D88F-9139-F6528DFC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78" y="4824413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E058925D-A816-F7BE-9BC2-A9621E4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76" y="3243831"/>
            <a:ext cx="1600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68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44906" y="2583355"/>
            <a:ext cx="6750956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65890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nine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5557412"/>
            <a:ext cx="7621064" cy="562053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92A6FA76-5AFE-26FA-2BDD-09746B5A332F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9</a:t>
            </a:r>
          </a:p>
        </p:txBody>
      </p:sp>
      <p:pic>
        <p:nvPicPr>
          <p:cNvPr id="2" name="Picture 4" descr="マカロンのイラスト">
            <a:extLst>
              <a:ext uri="{FF2B5EF4-FFF2-40B4-BE49-F238E27FC236}">
                <a16:creationId xmlns:a16="http://schemas.microsoft.com/office/drawing/2014/main" id="{37C1A3A6-15FA-776E-A92D-B2AECACB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51" y="2272953"/>
            <a:ext cx="657372" cy="56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マカロンのイラスト">
            <a:extLst>
              <a:ext uri="{FF2B5EF4-FFF2-40B4-BE49-F238E27FC236}">
                <a16:creationId xmlns:a16="http://schemas.microsoft.com/office/drawing/2014/main" id="{4648498B-B40A-5F1F-0233-610E897E2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96" y="2293630"/>
            <a:ext cx="657372" cy="56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マカロンのイラスト">
            <a:extLst>
              <a:ext uri="{FF2B5EF4-FFF2-40B4-BE49-F238E27FC236}">
                <a16:creationId xmlns:a16="http://schemas.microsoft.com/office/drawing/2014/main" id="{C683D90A-4DFE-E959-E744-96594F1FC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83" y="2294031"/>
            <a:ext cx="657372" cy="56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59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91553" y="2302164"/>
            <a:ext cx="8740588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8" y="2470807"/>
            <a:ext cx="7503459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10</a:t>
            </a:r>
          </a:p>
        </p:txBody>
      </p:sp>
      <p:pic>
        <p:nvPicPr>
          <p:cNvPr id="18434" name="Picture 2" descr="日本の硬貨のイラスト（令和・10円）">
            <a:extLst>
              <a:ext uri="{FF2B5EF4-FFF2-40B4-BE49-F238E27FC236}">
                <a16:creationId xmlns:a16="http://schemas.microsoft.com/office/drawing/2014/main" id="{3D16D69B-8A4A-ACA0-83A6-8E752B7F9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6" y="4853339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7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44906" y="2583355"/>
            <a:ext cx="6750956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65890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ten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5557412"/>
            <a:ext cx="7621064" cy="562053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4A51B025-0AA1-86A8-EA5E-B830D7FDF619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10</a:t>
            </a:r>
          </a:p>
        </p:txBody>
      </p:sp>
      <p:pic>
        <p:nvPicPr>
          <p:cNvPr id="7" name="Picture 2" descr="日本の硬貨のイラスト（令和・10円）">
            <a:extLst>
              <a:ext uri="{FF2B5EF4-FFF2-40B4-BE49-F238E27FC236}">
                <a16:creationId xmlns:a16="http://schemas.microsoft.com/office/drawing/2014/main" id="{2A1CB048-FFA9-6330-2DDB-13714CDA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9339">
            <a:off x="8767951" y="2327999"/>
            <a:ext cx="528831" cy="5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40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11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C525994C-3E8A-A260-9197-E913E645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46" y="5682322"/>
            <a:ext cx="799935" cy="7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04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591236" y="2583355"/>
            <a:ext cx="900952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44823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eleven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307E6BE-8B5C-B9DC-5636-6553349C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6" y="5922954"/>
            <a:ext cx="799935" cy="7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C99AEEE-2016-9A79-C5DD-43B83322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00" y="5838438"/>
            <a:ext cx="799935" cy="7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4D4A0AA-CDC2-02BB-6CFA-941C84E0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91" y="6060141"/>
            <a:ext cx="799935" cy="7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2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12</a:t>
            </a:r>
          </a:p>
        </p:txBody>
      </p:sp>
      <p:pic>
        <p:nvPicPr>
          <p:cNvPr id="2" name="Picture 2" descr="壁掛けカレンダーのイラスト">
            <a:extLst>
              <a:ext uri="{FF2B5EF4-FFF2-40B4-BE49-F238E27FC236}">
                <a16:creationId xmlns:a16="http://schemas.microsoft.com/office/drawing/2014/main" id="{FBE9278E-3DC0-415A-A5D6-27A7341E6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651" y="188472"/>
            <a:ext cx="1303337" cy="17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85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591236" y="2583355"/>
            <a:ext cx="900952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44823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twelve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12</a:t>
            </a:r>
          </a:p>
        </p:txBody>
      </p:sp>
      <p:pic>
        <p:nvPicPr>
          <p:cNvPr id="22530" name="Picture 2" descr="壁掛けカレンダーのイラスト">
            <a:extLst>
              <a:ext uri="{FF2B5EF4-FFF2-40B4-BE49-F238E27FC236}">
                <a16:creationId xmlns:a16="http://schemas.microsoft.com/office/drawing/2014/main" id="{03AEC0F5-5B7B-C4AC-4283-35BCDACE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421" y="253018"/>
            <a:ext cx="1004954" cy="13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07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22503-8476-F017-5726-BC6413611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47" b="10497"/>
          <a:stretch/>
        </p:blipFill>
        <p:spPr bwMode="auto">
          <a:xfrm>
            <a:off x="0" y="6238919"/>
            <a:ext cx="3520172" cy="4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41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059543" y="2583355"/>
            <a:ext cx="10684221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44823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thirteen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13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6F988B-974E-E599-8389-118E19118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47" b="10497"/>
          <a:stretch/>
        </p:blipFill>
        <p:spPr bwMode="auto">
          <a:xfrm>
            <a:off x="8599401" y="5838438"/>
            <a:ext cx="3520172" cy="4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7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14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5F616F98-0A84-CAFF-3C92-B6AC7E0A4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47"/>
          <a:stretch/>
        </p:blipFill>
        <p:spPr bwMode="auto">
          <a:xfrm>
            <a:off x="0" y="6372225"/>
            <a:ext cx="5597091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91553" y="2302164"/>
            <a:ext cx="8740588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8" y="2470807"/>
            <a:ext cx="7503459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1</a:t>
            </a:r>
          </a:p>
        </p:txBody>
      </p:sp>
      <p:pic>
        <p:nvPicPr>
          <p:cNvPr id="1026" name="Picture 2" descr="ねずみのキャラクター">
            <a:extLst>
              <a:ext uri="{FF2B5EF4-FFF2-40B4-BE49-F238E27FC236}">
                <a16:creationId xmlns:a16="http://schemas.microsoft.com/office/drawing/2014/main" id="{11485708-E6D0-2D0C-3837-84E32980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47" y="1113802"/>
            <a:ext cx="1088145" cy="12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39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059543" y="2583355"/>
            <a:ext cx="10684221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44823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fourteen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14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37185D4-781A-95A6-639E-DCD35E088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47"/>
          <a:stretch/>
        </p:blipFill>
        <p:spPr bwMode="auto">
          <a:xfrm>
            <a:off x="5663587" y="5352663"/>
            <a:ext cx="5597091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34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15</a:t>
            </a:r>
          </a:p>
        </p:txBody>
      </p:sp>
      <p:pic>
        <p:nvPicPr>
          <p:cNvPr id="29698" name="Picture 2" descr="十五夜・お月見のイラスト">
            <a:extLst>
              <a:ext uri="{FF2B5EF4-FFF2-40B4-BE49-F238E27FC236}">
                <a16:creationId xmlns:a16="http://schemas.microsoft.com/office/drawing/2014/main" id="{6E223FCC-11DA-0F06-58B5-2CDEFBE2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846" y="5314728"/>
            <a:ext cx="1494154" cy="147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74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059543" y="2583355"/>
            <a:ext cx="10684221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44823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fifteen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15</a:t>
            </a:r>
          </a:p>
        </p:txBody>
      </p:sp>
      <p:pic>
        <p:nvPicPr>
          <p:cNvPr id="2" name="Picture 2" descr="十五夜・お月見のイラスト">
            <a:extLst>
              <a:ext uri="{FF2B5EF4-FFF2-40B4-BE49-F238E27FC236}">
                <a16:creationId xmlns:a16="http://schemas.microsoft.com/office/drawing/2014/main" id="{D9B9E2F3-C238-AFDD-9A64-5444D625C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" y="4541868"/>
            <a:ext cx="2175309" cy="21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83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16</a:t>
            </a:r>
          </a:p>
        </p:txBody>
      </p:sp>
      <p:pic>
        <p:nvPicPr>
          <p:cNvPr id="31746" name="Picture 2" descr="夏のライン「お祭りと花火」">
            <a:extLst>
              <a:ext uri="{FF2B5EF4-FFF2-40B4-BE49-F238E27FC236}">
                <a16:creationId xmlns:a16="http://schemas.microsoft.com/office/drawing/2014/main" id="{BC81B12A-887A-3907-6CF4-5B936A9EB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2" b="-1767"/>
          <a:stretch/>
        </p:blipFill>
        <p:spPr bwMode="auto">
          <a:xfrm>
            <a:off x="6833535" y="1973583"/>
            <a:ext cx="4596465" cy="3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29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059543" y="2583355"/>
            <a:ext cx="10684221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44823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sixteen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16</a:t>
            </a:r>
          </a:p>
        </p:txBody>
      </p:sp>
      <p:pic>
        <p:nvPicPr>
          <p:cNvPr id="2" name="Picture 2" descr="夏のライン「お祭りと花火」">
            <a:extLst>
              <a:ext uri="{FF2B5EF4-FFF2-40B4-BE49-F238E27FC236}">
                <a16:creationId xmlns:a16="http://schemas.microsoft.com/office/drawing/2014/main" id="{302E59B5-C6A2-C7A4-19F9-7D0B3B88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2" b="-1767"/>
          <a:stretch/>
        </p:blipFill>
        <p:spPr bwMode="auto">
          <a:xfrm>
            <a:off x="269105" y="6034060"/>
            <a:ext cx="4596465" cy="3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11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17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47A5F04-FEEE-22D8-2794-18833B7CE505}"/>
              </a:ext>
            </a:extLst>
          </p:cNvPr>
          <p:cNvGrpSpPr/>
          <p:nvPr/>
        </p:nvGrpSpPr>
        <p:grpSpPr>
          <a:xfrm>
            <a:off x="2048202" y="1692564"/>
            <a:ext cx="8624897" cy="609600"/>
            <a:chOff x="2019326" y="1692564"/>
            <a:chExt cx="8624897" cy="609600"/>
          </a:xfrm>
        </p:grpSpPr>
        <p:pic>
          <p:nvPicPr>
            <p:cNvPr id="33794" name="Picture 2">
              <a:extLst>
                <a:ext uri="{FF2B5EF4-FFF2-40B4-BE49-F238E27FC236}">
                  <a16:creationId xmlns:a16="http://schemas.microsoft.com/office/drawing/2014/main" id="{0F9B2CFA-4AB8-6EA7-32DB-523F197D54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223" y="1692564"/>
              <a:ext cx="76200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A6C9D86B-C0E8-006D-753D-EF47FC3296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2" r="66980"/>
            <a:stretch/>
          </p:blipFill>
          <p:spPr bwMode="auto">
            <a:xfrm>
              <a:off x="2019326" y="1692564"/>
              <a:ext cx="1004897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2883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" y="2583356"/>
            <a:ext cx="12191999" cy="3083757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703583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seventeen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17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B394993-A098-B34E-7DC6-ED9D1080E14E}"/>
              </a:ext>
            </a:extLst>
          </p:cNvPr>
          <p:cNvGrpSpPr/>
          <p:nvPr/>
        </p:nvGrpSpPr>
        <p:grpSpPr>
          <a:xfrm>
            <a:off x="1595815" y="5790744"/>
            <a:ext cx="8624897" cy="609600"/>
            <a:chOff x="2019326" y="1692564"/>
            <a:chExt cx="8624897" cy="6096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3575C4A-64A5-7701-C9FC-1AD79772E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223" y="1692564"/>
              <a:ext cx="76200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92CAD75-FF4C-9653-82CE-71DB8818DD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2" r="66980"/>
            <a:stretch/>
          </p:blipFill>
          <p:spPr bwMode="auto">
            <a:xfrm>
              <a:off x="2019326" y="1692564"/>
              <a:ext cx="1004897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075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18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D67EB1D9-4DB4-7095-F17B-D9051E479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35" b="6234"/>
          <a:stretch/>
        </p:blipFill>
        <p:spPr bwMode="auto">
          <a:xfrm>
            <a:off x="4971849" y="1839099"/>
            <a:ext cx="6578466" cy="6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2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" y="2583356"/>
            <a:ext cx="12191999" cy="3083757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43225" y="2724489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eighteen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18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EF2E93F-7D02-4098-9775-87C391F62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35" b="6234"/>
          <a:stretch/>
        </p:blipFill>
        <p:spPr bwMode="auto">
          <a:xfrm>
            <a:off x="245678" y="5857447"/>
            <a:ext cx="6578466" cy="6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66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19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2EC04ABB-99EA-7C71-C797-914195851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1" b="12382"/>
          <a:stretch/>
        </p:blipFill>
        <p:spPr bwMode="auto">
          <a:xfrm>
            <a:off x="1626669" y="6225456"/>
            <a:ext cx="8752713" cy="59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BD45031-B162-BD5C-FBCD-D07BCCC0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770" b="8457"/>
          <a:stretch/>
        </p:blipFill>
        <p:spPr bwMode="auto">
          <a:xfrm>
            <a:off x="2941791" y="1814810"/>
            <a:ext cx="6308417" cy="6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5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3550023" y="2583355"/>
            <a:ext cx="5513294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65890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one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5557412"/>
            <a:ext cx="7621064" cy="562053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92A6FA76-5AFE-26FA-2BDD-09746B5A332F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1</a:t>
            </a:r>
          </a:p>
        </p:txBody>
      </p:sp>
      <p:pic>
        <p:nvPicPr>
          <p:cNvPr id="2" name="Picture 2" descr="ねずみのキャラクター">
            <a:extLst>
              <a:ext uri="{FF2B5EF4-FFF2-40B4-BE49-F238E27FC236}">
                <a16:creationId xmlns:a16="http://schemas.microsoft.com/office/drawing/2014/main" id="{46A1BA37-FBB1-3396-E94D-64E7752C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746" y="5202096"/>
            <a:ext cx="1088145" cy="12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18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7D5B60B-A93E-FFB5-BF45-DBB4D8E1A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770" b="8457"/>
          <a:stretch/>
        </p:blipFill>
        <p:spPr bwMode="auto">
          <a:xfrm>
            <a:off x="4370592" y="5557412"/>
            <a:ext cx="6308417" cy="6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" y="2583356"/>
            <a:ext cx="12191999" cy="3083757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703583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nineteen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19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73C6BB-E3AF-AE4E-85D5-616B93680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1" b="12382"/>
          <a:stretch/>
        </p:blipFill>
        <p:spPr bwMode="auto">
          <a:xfrm>
            <a:off x="1602055" y="5823198"/>
            <a:ext cx="8752713" cy="59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78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20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4FCA9032-5391-2A3C-9085-081E29552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4" b="12468"/>
          <a:stretch/>
        </p:blipFill>
        <p:spPr bwMode="auto">
          <a:xfrm>
            <a:off x="3960866" y="5873979"/>
            <a:ext cx="8231134" cy="5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00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944914" y="2583356"/>
            <a:ext cx="8534400" cy="3083757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703583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twenty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2B549D2-2E31-9CC8-E20A-1FBAC7848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4" b="12468"/>
          <a:stretch/>
        </p:blipFill>
        <p:spPr bwMode="auto">
          <a:xfrm>
            <a:off x="0" y="5808390"/>
            <a:ext cx="8231134" cy="5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46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21</a:t>
            </a: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742AC74B-11C3-701B-2E19-4207A5207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17"/>
          <a:stretch/>
        </p:blipFill>
        <p:spPr bwMode="auto">
          <a:xfrm>
            <a:off x="224125" y="6457949"/>
            <a:ext cx="5279457" cy="4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11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0" y="2849289"/>
            <a:ext cx="12192000" cy="2708123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703583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twenty-one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D7035C-D465-13A3-8A01-5B8D1619D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17"/>
          <a:stretch/>
        </p:blipFill>
        <p:spPr bwMode="auto">
          <a:xfrm>
            <a:off x="6701927" y="6455705"/>
            <a:ext cx="5279457" cy="4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87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07575" y="2302164"/>
            <a:ext cx="11940989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" y="2470807"/>
            <a:ext cx="11349317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22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B4B62C5-A6FE-5E92-C32F-383BF5735217}"/>
              </a:ext>
            </a:extLst>
          </p:cNvPr>
          <p:cNvGrpSpPr/>
          <p:nvPr/>
        </p:nvGrpSpPr>
        <p:grpSpPr>
          <a:xfrm>
            <a:off x="204810" y="1777894"/>
            <a:ext cx="5298772" cy="563464"/>
            <a:chOff x="6757710" y="5474588"/>
            <a:chExt cx="5298772" cy="56346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6A50907-3FE0-5444-6447-8FFB74A2D1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07"/>
            <a:stretch/>
          </p:blipFill>
          <p:spPr bwMode="black">
            <a:xfrm>
              <a:off x="6757710" y="5506924"/>
              <a:ext cx="5298772" cy="531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楕円 16">
              <a:extLst>
                <a:ext uri="{FF2B5EF4-FFF2-40B4-BE49-F238E27FC236}">
                  <a16:creationId xmlns:a16="http://schemas.microsoft.com/office/drawing/2014/main" id="{FEC458F9-C78E-385E-6B6B-D0B1ED99E0C1}"/>
                </a:ext>
              </a:extLst>
            </p:cNvPr>
            <p:cNvSpPr/>
            <p:nvPr/>
          </p:nvSpPr>
          <p:spPr bwMode="white">
            <a:xfrm>
              <a:off x="11732093" y="5474588"/>
              <a:ext cx="324389" cy="285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9141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0" y="2849289"/>
            <a:ext cx="12192000" cy="2708123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761760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twenty-two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22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609A52FF-84BD-D9E8-EDD8-8B3A9C352D89}"/>
              </a:ext>
            </a:extLst>
          </p:cNvPr>
          <p:cNvGrpSpPr/>
          <p:nvPr/>
        </p:nvGrpSpPr>
        <p:grpSpPr>
          <a:xfrm>
            <a:off x="115610" y="5798329"/>
            <a:ext cx="5298772" cy="563464"/>
            <a:chOff x="6757710" y="5474588"/>
            <a:chExt cx="5298772" cy="563464"/>
          </a:xfrm>
        </p:grpSpPr>
        <p:pic>
          <p:nvPicPr>
            <p:cNvPr id="46082" name="Picture 2">
              <a:extLst>
                <a:ext uri="{FF2B5EF4-FFF2-40B4-BE49-F238E27FC236}">
                  <a16:creationId xmlns:a16="http://schemas.microsoft.com/office/drawing/2014/main" id="{CC84F8CB-F118-37A7-0062-B52E487198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07"/>
            <a:stretch/>
          </p:blipFill>
          <p:spPr bwMode="black">
            <a:xfrm>
              <a:off x="6757710" y="5506924"/>
              <a:ext cx="5298772" cy="531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8C4A578C-8D47-1118-29D1-11D57BC4DBA3}"/>
                </a:ext>
              </a:extLst>
            </p:cNvPr>
            <p:cNvSpPr/>
            <p:nvPr/>
          </p:nvSpPr>
          <p:spPr bwMode="white">
            <a:xfrm>
              <a:off x="11732093" y="5474588"/>
              <a:ext cx="324389" cy="285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4245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07575" y="2302164"/>
            <a:ext cx="11940989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" y="2470807"/>
            <a:ext cx="11349317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23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CBBDAE80-4B08-BA67-A4B4-BAC424BC5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" b="-4430"/>
          <a:stretch/>
        </p:blipFill>
        <p:spPr bwMode="auto">
          <a:xfrm>
            <a:off x="143436" y="6221626"/>
            <a:ext cx="7327900" cy="61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70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0" y="2849289"/>
            <a:ext cx="12192000" cy="2708123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94129" y="2703583"/>
            <a:ext cx="12425082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twenty-three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23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AEF43B-B44C-70ED-B6FA-D12026E9A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" b="-4430"/>
          <a:stretch/>
        </p:blipFill>
        <p:spPr bwMode="auto">
          <a:xfrm flipH="1">
            <a:off x="5554382" y="6283261"/>
            <a:ext cx="6552900" cy="61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03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07575" y="2302164"/>
            <a:ext cx="11940989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" y="2470807"/>
            <a:ext cx="11349317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24</a:t>
            </a: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8F4F92DB-489A-2751-300E-3F3A65C99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745" b="-13813"/>
          <a:stretch/>
        </p:blipFill>
        <p:spPr bwMode="auto">
          <a:xfrm>
            <a:off x="143436" y="1852888"/>
            <a:ext cx="6115425" cy="6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3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91553" y="2302164"/>
            <a:ext cx="8740588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8" y="2470807"/>
            <a:ext cx="7503459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2</a:t>
            </a:r>
          </a:p>
        </p:txBody>
      </p:sp>
      <p:pic>
        <p:nvPicPr>
          <p:cNvPr id="3074" name="Picture 2" descr="ハクセキレイのイラスト">
            <a:extLst>
              <a:ext uri="{FF2B5EF4-FFF2-40B4-BE49-F238E27FC236}">
                <a16:creationId xmlns:a16="http://schemas.microsoft.com/office/drawing/2014/main" id="{878AE8C4-1B28-94FF-34F6-FCD1F22D9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142" y="1828801"/>
            <a:ext cx="606523" cy="5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ハクセキレイのイラスト">
            <a:extLst>
              <a:ext uri="{FF2B5EF4-FFF2-40B4-BE49-F238E27FC236}">
                <a16:creationId xmlns:a16="http://schemas.microsoft.com/office/drawing/2014/main" id="{1069A4D3-FD91-221D-ED2D-7C474311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674" y="1890884"/>
            <a:ext cx="606523" cy="5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969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0" y="2849289"/>
            <a:ext cx="12192000" cy="2708123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94129" y="2703583"/>
            <a:ext cx="12425082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twenty-four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24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17FE3E5-5F92-3AB9-22BA-D8082536C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745" b="-13813"/>
          <a:stretch/>
        </p:blipFill>
        <p:spPr bwMode="auto">
          <a:xfrm rot="10800000">
            <a:off x="5941057" y="5654575"/>
            <a:ext cx="6115425" cy="6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5001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07575" y="2302164"/>
            <a:ext cx="11940989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" y="2470807"/>
            <a:ext cx="11349317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25</a:t>
            </a:r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56B304F0-C277-5466-F21F-6499B9EFB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833" b="-39898"/>
          <a:stretch/>
        </p:blipFill>
        <p:spPr bwMode="auto">
          <a:xfrm>
            <a:off x="107575" y="1777894"/>
            <a:ext cx="5956300" cy="6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056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0" y="2849289"/>
            <a:ext cx="12192000" cy="2708123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94129" y="2703583"/>
            <a:ext cx="12425082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twenty-five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25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3966FDE-ABEC-A557-A099-3C2094DBE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833" b="-39898"/>
          <a:stretch/>
        </p:blipFill>
        <p:spPr bwMode="auto">
          <a:xfrm>
            <a:off x="0" y="5715875"/>
            <a:ext cx="5956300" cy="6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6685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07575" y="2302164"/>
            <a:ext cx="11940989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" y="2470807"/>
            <a:ext cx="11349317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26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65BBB28-D40E-33FB-E50D-EE7EFA36EF62}"/>
              </a:ext>
            </a:extLst>
          </p:cNvPr>
          <p:cNvGrpSpPr/>
          <p:nvPr/>
        </p:nvGrpSpPr>
        <p:grpSpPr>
          <a:xfrm>
            <a:off x="143436" y="1864014"/>
            <a:ext cx="8162364" cy="438150"/>
            <a:chOff x="143436" y="1864014"/>
            <a:chExt cx="8162364" cy="438150"/>
          </a:xfrm>
        </p:grpSpPr>
        <p:pic>
          <p:nvPicPr>
            <p:cNvPr id="52226" name="Picture 2">
              <a:extLst>
                <a:ext uri="{FF2B5EF4-FFF2-40B4-BE49-F238E27FC236}">
                  <a16:creationId xmlns:a16="http://schemas.microsoft.com/office/drawing/2014/main" id="{46DC127D-D9E8-5F94-E899-DA97D5BC8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36" y="1864014"/>
              <a:ext cx="762000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37254393-EC7C-34C5-52B3-D58ECEDFC5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37"/>
            <a:stretch/>
          </p:blipFill>
          <p:spPr bwMode="auto">
            <a:xfrm>
              <a:off x="7668559" y="1864014"/>
              <a:ext cx="637241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74664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0" y="2849289"/>
            <a:ext cx="12192000" cy="2708123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94129" y="2703583"/>
            <a:ext cx="12425082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twenty-six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26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BDA1728-B87F-814D-785A-3F09BC6A425E}"/>
              </a:ext>
            </a:extLst>
          </p:cNvPr>
          <p:cNvGrpSpPr/>
          <p:nvPr/>
        </p:nvGrpSpPr>
        <p:grpSpPr>
          <a:xfrm rot="10800000">
            <a:off x="4029636" y="5874590"/>
            <a:ext cx="8162364" cy="438150"/>
            <a:chOff x="143436" y="1864014"/>
            <a:chExt cx="8162364" cy="43815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6B778E5-2ECE-1C74-634E-AE1F75D41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36" y="1864014"/>
              <a:ext cx="762000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33C19E4-FD61-9206-2A9A-25E5369ED3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37"/>
            <a:stretch/>
          </p:blipFill>
          <p:spPr bwMode="auto">
            <a:xfrm>
              <a:off x="7668559" y="1864014"/>
              <a:ext cx="637241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25911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07575" y="2302164"/>
            <a:ext cx="11940989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" y="2470807"/>
            <a:ext cx="11349317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27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4FD4C588-13E0-B8E2-FA30-BD64030C4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26" b="-5849"/>
          <a:stretch/>
        </p:blipFill>
        <p:spPr bwMode="auto">
          <a:xfrm>
            <a:off x="37351" y="1777893"/>
            <a:ext cx="6040718" cy="52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693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2412" y="3111420"/>
            <a:ext cx="12192000" cy="2280850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94129" y="2703583"/>
            <a:ext cx="12425082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twenty-seven</a:t>
            </a:r>
            <a:endParaRPr kumimoji="1" lang="ja-JP" altLang="en-US" sz="138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27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80E61A0-9E6B-41EF-8873-D8F7BABBF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26" b="-5849"/>
          <a:stretch/>
        </p:blipFill>
        <p:spPr bwMode="auto">
          <a:xfrm rot="10800000">
            <a:off x="6096000" y="5829314"/>
            <a:ext cx="6040718" cy="52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77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07575" y="2302164"/>
            <a:ext cx="11940989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" y="2470807"/>
            <a:ext cx="11349317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28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F04E8DF0-C561-F081-8F59-118C8D557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1" b="15263"/>
          <a:stretch/>
        </p:blipFill>
        <p:spPr bwMode="auto">
          <a:xfrm>
            <a:off x="0" y="1721643"/>
            <a:ext cx="3812241" cy="4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714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81986FF-A27A-740D-CCAA-DE98DF5EBF47}"/>
              </a:ext>
            </a:extLst>
          </p:cNvPr>
          <p:cNvGrpSpPr/>
          <p:nvPr/>
        </p:nvGrpSpPr>
        <p:grpSpPr>
          <a:xfrm>
            <a:off x="22412" y="3111420"/>
            <a:ext cx="12192000" cy="2280850"/>
            <a:chOff x="2855875" y="2566358"/>
            <a:chExt cx="7680192" cy="3083757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64AB6CA9-0F35-1BFB-6B5B-52F88B6353B7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E57F2BEC-8154-AE6A-C73B-5A35CF4E0121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49685AB0-5FA3-9120-7696-985F705CB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3C3340E-A56E-D4EB-9D4F-9F92EBA34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94129" y="2743924"/>
            <a:ext cx="12425082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twenty-eight</a:t>
            </a:r>
            <a:endParaRPr kumimoji="1" lang="ja-JP" altLang="en-US" sz="138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28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A3F4A20-B3E7-9CC5-52F7-43A2B6FBB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1" b="15263"/>
          <a:stretch/>
        </p:blipFill>
        <p:spPr bwMode="auto">
          <a:xfrm rot="10800000">
            <a:off x="8266653" y="5813811"/>
            <a:ext cx="3812241" cy="4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69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07575" y="2302164"/>
            <a:ext cx="11940989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" y="2470807"/>
            <a:ext cx="11349317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29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8C78DF1-D613-B0E9-0788-F6B5829973F0}"/>
              </a:ext>
            </a:extLst>
          </p:cNvPr>
          <p:cNvGrpSpPr/>
          <p:nvPr/>
        </p:nvGrpSpPr>
        <p:grpSpPr>
          <a:xfrm>
            <a:off x="107575" y="1777894"/>
            <a:ext cx="7820959" cy="485775"/>
            <a:chOff x="107575" y="1777894"/>
            <a:chExt cx="7820959" cy="485775"/>
          </a:xfrm>
        </p:grpSpPr>
        <p:pic>
          <p:nvPicPr>
            <p:cNvPr id="58370" name="Picture 2">
              <a:extLst>
                <a:ext uri="{FF2B5EF4-FFF2-40B4-BE49-F238E27FC236}">
                  <a16:creationId xmlns:a16="http://schemas.microsoft.com/office/drawing/2014/main" id="{DC5F164E-E739-C3B7-D8DD-44C7324FB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75" y="1777894"/>
              <a:ext cx="762000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4E1ACE6D-06DF-F08F-4DD5-2B9B8D4BAF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26" b="42741"/>
            <a:stretch/>
          </p:blipFill>
          <p:spPr bwMode="auto">
            <a:xfrm>
              <a:off x="7526616" y="1781986"/>
              <a:ext cx="401918" cy="278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806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3550023" y="2583355"/>
            <a:ext cx="5513294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65890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two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5557412"/>
            <a:ext cx="7621064" cy="562053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92A6FA76-5AFE-26FA-2BDD-09746B5A332F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2</a:t>
            </a:r>
          </a:p>
        </p:txBody>
      </p:sp>
      <p:pic>
        <p:nvPicPr>
          <p:cNvPr id="2" name="Picture 2" descr="ハクセキレイのイラスト">
            <a:extLst>
              <a:ext uri="{FF2B5EF4-FFF2-40B4-BE49-F238E27FC236}">
                <a16:creationId xmlns:a16="http://schemas.microsoft.com/office/drawing/2014/main" id="{148D3D3E-6320-5BB5-1C7C-5DC59014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7" y="6065679"/>
            <a:ext cx="606523" cy="5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ハクセキレイのイラスト">
            <a:extLst>
              <a:ext uri="{FF2B5EF4-FFF2-40B4-BE49-F238E27FC236}">
                <a16:creationId xmlns:a16="http://schemas.microsoft.com/office/drawing/2014/main" id="{BE497B28-B36F-92AF-A515-6087FC1A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9" y="6127762"/>
            <a:ext cx="606523" cy="5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587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81986FF-A27A-740D-CCAA-DE98DF5EBF47}"/>
              </a:ext>
            </a:extLst>
          </p:cNvPr>
          <p:cNvGrpSpPr/>
          <p:nvPr/>
        </p:nvGrpSpPr>
        <p:grpSpPr>
          <a:xfrm>
            <a:off x="22412" y="3111420"/>
            <a:ext cx="12192000" cy="2280850"/>
            <a:chOff x="2855875" y="2566358"/>
            <a:chExt cx="7680192" cy="3083757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64AB6CA9-0F35-1BFB-6B5B-52F88B6353B7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E57F2BEC-8154-AE6A-C73B-5A35CF4E0121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49685AB0-5FA3-9120-7696-985F705CB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3C3340E-A56E-D4EB-9D4F-9F92EBA34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94129" y="2743924"/>
            <a:ext cx="12425082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twenty-nine</a:t>
            </a:r>
            <a:endParaRPr kumimoji="1" lang="ja-JP" altLang="en-US" sz="138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29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109101A-19CC-2D8F-E6DD-FBC893ABA092}"/>
              </a:ext>
            </a:extLst>
          </p:cNvPr>
          <p:cNvGrpSpPr/>
          <p:nvPr/>
        </p:nvGrpSpPr>
        <p:grpSpPr>
          <a:xfrm rot="10800000">
            <a:off x="4371041" y="5892674"/>
            <a:ext cx="7820959" cy="485775"/>
            <a:chOff x="107575" y="1777894"/>
            <a:chExt cx="7820959" cy="48577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CFFCCA9-8D43-13D3-060F-7416D20C3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75" y="1777894"/>
              <a:ext cx="762000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9BD4F1F-EDA9-A8D2-D372-AA9573F9DF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26" b="42741"/>
            <a:stretch/>
          </p:blipFill>
          <p:spPr bwMode="auto">
            <a:xfrm>
              <a:off x="7526616" y="1781986"/>
              <a:ext cx="401918" cy="278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79779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30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552069C-B6E4-C612-8297-CF01E9F7249F}"/>
              </a:ext>
            </a:extLst>
          </p:cNvPr>
          <p:cNvGrpSpPr/>
          <p:nvPr/>
        </p:nvGrpSpPr>
        <p:grpSpPr>
          <a:xfrm>
            <a:off x="8407399" y="1070632"/>
            <a:ext cx="3822325" cy="1400175"/>
            <a:chOff x="8407399" y="1070632"/>
            <a:chExt cx="3822325" cy="1400175"/>
          </a:xfrm>
        </p:grpSpPr>
        <p:pic>
          <p:nvPicPr>
            <p:cNvPr id="60418" name="Picture 2">
              <a:extLst>
                <a:ext uri="{FF2B5EF4-FFF2-40B4-BE49-F238E27FC236}">
                  <a16:creationId xmlns:a16="http://schemas.microsoft.com/office/drawing/2014/main" id="{D5E55411-4919-9C0B-6460-ED8785A94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399" y="1070632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1F209E6D-CD7A-00AC-AD86-1AD531FAF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8474" y="1070632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2FD095-DAB9-363C-D62E-11A2EBAAC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9549" y="1070632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86002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944914" y="2583356"/>
            <a:ext cx="8534400" cy="3083757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703583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thirty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30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01BE172-17EB-E7B9-2EDD-C2B63FF8BDD5}"/>
              </a:ext>
            </a:extLst>
          </p:cNvPr>
          <p:cNvGrpSpPr/>
          <p:nvPr/>
        </p:nvGrpSpPr>
        <p:grpSpPr>
          <a:xfrm>
            <a:off x="10087664" y="5862564"/>
            <a:ext cx="2104336" cy="770850"/>
            <a:chOff x="8407399" y="1070632"/>
            <a:chExt cx="3822325" cy="140017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FAF9142-FF1A-67F2-0C69-980D221B25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399" y="1070632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9BAD19C-6B81-5AA4-5E42-E58BC5CE0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8474" y="1070632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3E96DBF-4CEF-D376-F8D5-305AA7A50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9549" y="1070632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7749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40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4213221-57AB-4ABD-7B34-F14B3AA328E3}"/>
              </a:ext>
            </a:extLst>
          </p:cNvPr>
          <p:cNvGrpSpPr/>
          <p:nvPr/>
        </p:nvGrpSpPr>
        <p:grpSpPr>
          <a:xfrm>
            <a:off x="9581158" y="1699957"/>
            <a:ext cx="2104336" cy="770850"/>
            <a:chOff x="8407399" y="1070632"/>
            <a:chExt cx="3822325" cy="14001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978B39-2F34-44F8-1C1B-EE4E09F39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399" y="1070632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D66A015-36BE-8FF8-9F4A-851493CB2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8474" y="1070632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E0DABDB-F619-F0E5-42F9-0151FD2A5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9549" y="1070632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466" name="Picture 2">
            <a:extLst>
              <a:ext uri="{FF2B5EF4-FFF2-40B4-BE49-F238E27FC236}">
                <a16:creationId xmlns:a16="http://schemas.microsoft.com/office/drawing/2014/main" id="{FFB6D7AF-2219-4ECD-FA4F-895D6203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057" y="5715779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47E2FA2-2C49-E5BE-C63B-365AF8CB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023" y="5997575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346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944914" y="2583356"/>
            <a:ext cx="8534400" cy="3083757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703583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forty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40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AA9C03D-BA75-6309-753B-6501F0804B03}"/>
              </a:ext>
            </a:extLst>
          </p:cNvPr>
          <p:cNvGrpSpPr/>
          <p:nvPr/>
        </p:nvGrpSpPr>
        <p:grpSpPr>
          <a:xfrm>
            <a:off x="10529040" y="5326162"/>
            <a:ext cx="1461162" cy="1342747"/>
            <a:chOff x="8908708" y="-37267"/>
            <a:chExt cx="2654061" cy="243897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1EC3C58-D8E4-0F61-7F97-125A6DFAF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8708" y="1001529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EF1EE24-5081-D37D-6755-085F4142C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1893" y="-37267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0E3EEC7-5E1E-BF04-BFA1-9F406FFEF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2594" y="679066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22A6CECB-32E2-E209-DB18-DA7E1F1D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4" y="5930325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537CE6B-C2D0-F0BE-386E-5B1C9B93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549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927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50</a:t>
            </a:r>
          </a:p>
        </p:txBody>
      </p:sp>
      <p:pic>
        <p:nvPicPr>
          <p:cNvPr id="2" name="Picture 2" descr="10円切手のイラスト">
            <a:extLst>
              <a:ext uri="{FF2B5EF4-FFF2-40B4-BE49-F238E27FC236}">
                <a16:creationId xmlns:a16="http://schemas.microsoft.com/office/drawing/2014/main" id="{F5EB6439-6F90-F449-5285-F4CB792F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529">
            <a:off x="548714" y="1332386"/>
            <a:ext cx="1054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0円切手のイラスト">
            <a:extLst>
              <a:ext uri="{FF2B5EF4-FFF2-40B4-BE49-F238E27FC236}">
                <a16:creationId xmlns:a16="http://schemas.microsoft.com/office/drawing/2014/main" id="{907E35D7-EBA8-5672-AF04-79F07F99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808">
            <a:off x="1267547" y="1332051"/>
            <a:ext cx="1054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0円切手のイラスト">
            <a:extLst>
              <a:ext uri="{FF2B5EF4-FFF2-40B4-BE49-F238E27FC236}">
                <a16:creationId xmlns:a16="http://schemas.microsoft.com/office/drawing/2014/main" id="{945070A3-D3F2-FF5D-8F15-D11246D0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772">
            <a:off x="2107429" y="1283942"/>
            <a:ext cx="1054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0円切手のイラスト">
            <a:extLst>
              <a:ext uri="{FF2B5EF4-FFF2-40B4-BE49-F238E27FC236}">
                <a16:creationId xmlns:a16="http://schemas.microsoft.com/office/drawing/2014/main" id="{96EBE9D5-797F-FE91-EAE8-A88F7846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772">
            <a:off x="10277501" y="1332051"/>
            <a:ext cx="1054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10円切手のイラスト">
            <a:extLst>
              <a:ext uri="{FF2B5EF4-FFF2-40B4-BE49-F238E27FC236}">
                <a16:creationId xmlns:a16="http://schemas.microsoft.com/office/drawing/2014/main" id="{8B1CDAB9-517D-6905-729B-5F90D60D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48064"/>
            <a:ext cx="1054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520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944914" y="2583356"/>
            <a:ext cx="8534400" cy="3083757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703583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fifty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50</a:t>
            </a:r>
          </a:p>
        </p:txBody>
      </p:sp>
      <p:pic>
        <p:nvPicPr>
          <p:cNvPr id="2" name="Picture 2" descr="10円切手のイラスト">
            <a:extLst>
              <a:ext uri="{FF2B5EF4-FFF2-40B4-BE49-F238E27FC236}">
                <a16:creationId xmlns:a16="http://schemas.microsoft.com/office/drawing/2014/main" id="{96FAC439-2DA1-EC77-C636-1EDBD6A2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529">
            <a:off x="699031" y="5475221"/>
            <a:ext cx="1054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0円切手のイラスト">
            <a:extLst>
              <a:ext uri="{FF2B5EF4-FFF2-40B4-BE49-F238E27FC236}">
                <a16:creationId xmlns:a16="http://schemas.microsoft.com/office/drawing/2014/main" id="{EF504AC8-23F0-E192-AFA2-C82A33EC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808">
            <a:off x="1417864" y="5474886"/>
            <a:ext cx="1054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0円切手のイラスト">
            <a:extLst>
              <a:ext uri="{FF2B5EF4-FFF2-40B4-BE49-F238E27FC236}">
                <a16:creationId xmlns:a16="http://schemas.microsoft.com/office/drawing/2014/main" id="{A1A48B97-7D0C-AEAF-863A-B5E3E92B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772">
            <a:off x="2257746" y="5426777"/>
            <a:ext cx="1054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10円切手のイラスト">
            <a:extLst>
              <a:ext uri="{FF2B5EF4-FFF2-40B4-BE49-F238E27FC236}">
                <a16:creationId xmlns:a16="http://schemas.microsoft.com/office/drawing/2014/main" id="{2C23B2C1-C19A-BA4E-BFC4-6F07E8C6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772">
            <a:off x="10427818" y="5474886"/>
            <a:ext cx="1054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10円切手のイラスト">
            <a:extLst>
              <a:ext uri="{FF2B5EF4-FFF2-40B4-BE49-F238E27FC236}">
                <a16:creationId xmlns:a16="http://schemas.microsoft.com/office/drawing/2014/main" id="{3BDE8943-DF94-8E96-8793-7A8EE43CA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717" y="5390899"/>
            <a:ext cx="1054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29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60</a:t>
            </a:r>
          </a:p>
        </p:txBody>
      </p:sp>
      <p:pic>
        <p:nvPicPr>
          <p:cNvPr id="66562" name="Picture 2" descr="日本の硬貨のイラスト（令和・50円）">
            <a:extLst>
              <a:ext uri="{FF2B5EF4-FFF2-40B4-BE49-F238E27FC236}">
                <a16:creationId xmlns:a16="http://schemas.microsoft.com/office/drawing/2014/main" id="{A78812C6-E848-B048-12D6-81C573D6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418" y="6049835"/>
            <a:ext cx="745076" cy="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>
            <a:extLst>
              <a:ext uri="{FF2B5EF4-FFF2-40B4-BE49-F238E27FC236}">
                <a16:creationId xmlns:a16="http://schemas.microsoft.com/office/drawing/2014/main" id="{877989B4-4560-D4A8-4FD5-0F7CD6FA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408" y="5690975"/>
            <a:ext cx="854074" cy="8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195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944914" y="2583356"/>
            <a:ext cx="8534400" cy="3083757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703583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sixty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60</a:t>
            </a:r>
          </a:p>
        </p:txBody>
      </p:sp>
      <p:pic>
        <p:nvPicPr>
          <p:cNvPr id="2" name="Picture 2" descr="日本の硬貨のイラスト（令和・50円）">
            <a:extLst>
              <a:ext uri="{FF2B5EF4-FFF2-40B4-BE49-F238E27FC236}">
                <a16:creationId xmlns:a16="http://schemas.microsoft.com/office/drawing/2014/main" id="{F1CD95C7-D09D-9F66-5988-E4AE103B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1" y="5755224"/>
            <a:ext cx="745076" cy="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D688AB1-E43D-AC54-A33C-8719A72C8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1" y="5946788"/>
            <a:ext cx="854074" cy="8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9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70</a:t>
            </a:r>
          </a:p>
        </p:txBody>
      </p:sp>
      <p:pic>
        <p:nvPicPr>
          <p:cNvPr id="2" name="Picture 2" descr="日本の硬貨のイラスト（令和・50円）">
            <a:extLst>
              <a:ext uri="{FF2B5EF4-FFF2-40B4-BE49-F238E27FC236}">
                <a16:creationId xmlns:a16="http://schemas.microsoft.com/office/drawing/2014/main" id="{BB016E59-E232-C5C4-AD16-1CBA3C2E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1" y="5755224"/>
            <a:ext cx="745076" cy="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290588C-520B-EE6F-A821-D308C662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1" y="5946788"/>
            <a:ext cx="854074" cy="8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>
            <a:extLst>
              <a:ext uri="{FF2B5EF4-FFF2-40B4-BE49-F238E27FC236}">
                <a16:creationId xmlns:a16="http://schemas.microsoft.com/office/drawing/2014/main" id="{D77A0FDB-CF62-9AB1-A7BC-15F56CB1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057" y="594678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302C283-695E-AEED-2857-D30BE676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05" y="5766579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3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おはじきのイラスト（赤）">
            <a:extLst>
              <a:ext uri="{FF2B5EF4-FFF2-40B4-BE49-F238E27FC236}">
                <a16:creationId xmlns:a16="http://schemas.microsoft.com/office/drawing/2014/main" id="{A115BAF5-2733-2BAE-D269-A0B30244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054" y="881873"/>
            <a:ext cx="647741" cy="6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91553" y="2302164"/>
            <a:ext cx="8740588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118" y="2470807"/>
            <a:ext cx="7503459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3</a:t>
            </a:r>
          </a:p>
        </p:txBody>
      </p:sp>
      <p:pic>
        <p:nvPicPr>
          <p:cNvPr id="4098" name="Picture 2" descr="おはじきのイラスト（紫）">
            <a:extLst>
              <a:ext uri="{FF2B5EF4-FFF2-40B4-BE49-F238E27FC236}">
                <a16:creationId xmlns:a16="http://schemas.microsoft.com/office/drawing/2014/main" id="{C5E703EF-CE9C-53A7-F52B-B0169EBC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271" y="961355"/>
            <a:ext cx="849831" cy="8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おはじきのイラスト（赤）">
            <a:extLst>
              <a:ext uri="{FF2B5EF4-FFF2-40B4-BE49-F238E27FC236}">
                <a16:creationId xmlns:a16="http://schemas.microsoft.com/office/drawing/2014/main" id="{C82860C0-55B8-FB1B-6368-AFA106B30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022" y="538495"/>
            <a:ext cx="991119" cy="9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414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944914" y="2583356"/>
            <a:ext cx="8534400" cy="3083757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703583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seventy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70</a:t>
            </a:r>
          </a:p>
        </p:txBody>
      </p:sp>
      <p:pic>
        <p:nvPicPr>
          <p:cNvPr id="2" name="Picture 2" descr="日本の硬貨のイラスト（令和・50円）">
            <a:extLst>
              <a:ext uri="{FF2B5EF4-FFF2-40B4-BE49-F238E27FC236}">
                <a16:creationId xmlns:a16="http://schemas.microsoft.com/office/drawing/2014/main" id="{B12A181D-A727-2BB5-FD14-E10F60AA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1" y="5755224"/>
            <a:ext cx="745076" cy="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046F73D-DC6F-B008-9AD5-CBC629BB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98" y="5646226"/>
            <a:ext cx="854074" cy="8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2F2DC47-162F-E6B7-013D-F1648226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" y="5909219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1171437-B326-0AA7-3913-8E3C3502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705" y="5909219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853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80</a:t>
            </a:r>
          </a:p>
        </p:txBody>
      </p:sp>
      <p:pic>
        <p:nvPicPr>
          <p:cNvPr id="2" name="Picture 2" descr="日本の硬貨のイラスト（令和・50円）">
            <a:extLst>
              <a:ext uri="{FF2B5EF4-FFF2-40B4-BE49-F238E27FC236}">
                <a16:creationId xmlns:a16="http://schemas.microsoft.com/office/drawing/2014/main" id="{01AD753A-79A7-789D-9594-632CDC3D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1" y="5755224"/>
            <a:ext cx="745076" cy="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19C9E0E-3AC4-6DD9-26B6-0CEA40973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98" y="5646226"/>
            <a:ext cx="854074" cy="8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745587B-8D2B-A368-F69B-2C5D6EF11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" y="5909219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6563C4D-08C5-D927-1C7D-59E50D4AC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705" y="5909219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8" name="Picture 2">
            <a:extLst>
              <a:ext uri="{FF2B5EF4-FFF2-40B4-BE49-F238E27FC236}">
                <a16:creationId xmlns:a16="http://schemas.microsoft.com/office/drawing/2014/main" id="{49D03CCB-5107-A5A2-C838-C7DD877A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75" y="5927504"/>
            <a:ext cx="84137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311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944914" y="2583356"/>
            <a:ext cx="8534400" cy="3083757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703583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eighty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80</a:t>
            </a:r>
          </a:p>
        </p:txBody>
      </p:sp>
      <p:pic>
        <p:nvPicPr>
          <p:cNvPr id="2" name="Picture 2" descr="日本の硬貨のイラスト（令和・50円）">
            <a:extLst>
              <a:ext uri="{FF2B5EF4-FFF2-40B4-BE49-F238E27FC236}">
                <a16:creationId xmlns:a16="http://schemas.microsoft.com/office/drawing/2014/main" id="{49732EB5-CB35-9540-F416-552AC0BE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31" y="2032904"/>
            <a:ext cx="745076" cy="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A20248B-D20E-82D5-1C15-0E3D8169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629" y="5568981"/>
            <a:ext cx="854074" cy="8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1EA1014-4B86-F45F-C503-A8046B79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88" y="2011255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89355E8-00DF-2A59-A0C5-CC685384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528" y="5591206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91AFCBA-9D6F-6A64-0A79-02D0D3D6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507" y="5581928"/>
            <a:ext cx="84137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475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4776" y="2302164"/>
            <a:ext cx="11376212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2470807"/>
            <a:ext cx="10354236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90</a:t>
            </a:r>
          </a:p>
        </p:txBody>
      </p:sp>
      <p:pic>
        <p:nvPicPr>
          <p:cNvPr id="2" name="Picture 2" descr="日本の硬貨のイラスト（令和・50円）">
            <a:extLst>
              <a:ext uri="{FF2B5EF4-FFF2-40B4-BE49-F238E27FC236}">
                <a16:creationId xmlns:a16="http://schemas.microsoft.com/office/drawing/2014/main" id="{4A158A40-CDDF-D17A-604C-BABCF3587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8" y="5768519"/>
            <a:ext cx="745076" cy="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C514593-37E6-34E1-AA81-B5ADC2ED6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98" y="5646226"/>
            <a:ext cx="854074" cy="8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F647F06-08AD-A54D-F37A-629FCA45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75" y="5927504"/>
            <a:ext cx="84137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6B0891D-B38B-2318-84F6-D9177652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" y="5892604"/>
            <a:ext cx="854074" cy="8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A4B53AF-8283-ECF1-BDCF-C7DE068F9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9" y="5978657"/>
            <a:ext cx="84137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216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日本の硬貨のイラスト（令和・50円）">
            <a:extLst>
              <a:ext uri="{FF2B5EF4-FFF2-40B4-BE49-F238E27FC236}">
                <a16:creationId xmlns:a16="http://schemas.microsoft.com/office/drawing/2014/main" id="{A4277BAD-84A1-DD20-33A0-BD064999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38" y="6027806"/>
            <a:ext cx="745076" cy="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944914" y="2583356"/>
            <a:ext cx="8534400" cy="3083757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0" y="2703583"/>
            <a:ext cx="121920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ninety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39CE03-1087-D04E-CBE0-4D6C436DCCB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/>
              <a:t>90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0E440F2-F1EA-69F2-4BFD-D59281D76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37" y="5659521"/>
            <a:ext cx="854074" cy="8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66E07A3-54EB-6AA9-F50C-1FF6AB0D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4" y="5940799"/>
            <a:ext cx="84137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4FB0D82-9571-894C-AFC7-4E0C1001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52" y="1988841"/>
            <a:ext cx="854074" cy="8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1DC196A-1FDD-2A0E-BEB4-A0C115FA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58" y="1966388"/>
            <a:ext cx="84137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490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07575" y="2302164"/>
            <a:ext cx="11940989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" y="2470807"/>
            <a:ext cx="11349317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100</a:t>
            </a:r>
          </a:p>
        </p:txBody>
      </p:sp>
      <p:pic>
        <p:nvPicPr>
          <p:cNvPr id="72706" name="Picture 2" descr="日本の硬貨のイラスト（100円）">
            <a:extLst>
              <a:ext uri="{FF2B5EF4-FFF2-40B4-BE49-F238E27FC236}">
                <a16:creationId xmlns:a16="http://schemas.microsoft.com/office/drawing/2014/main" id="{59C1622B-C0B0-E825-249B-14D08451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170" y="140400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191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0" y="2849289"/>
            <a:ext cx="12192000" cy="2708123"/>
            <a:chOff x="2855875" y="2566358"/>
            <a:chExt cx="7680192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48"/>
            <a:stretch/>
          </p:blipFill>
          <p:spPr>
            <a:xfrm>
              <a:off x="2855875" y="2566358"/>
              <a:ext cx="7680192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94129" y="2730477"/>
            <a:ext cx="12425082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one-hundred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32" y="5557412"/>
            <a:ext cx="7621064" cy="562053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2CB094C0-E0C8-7FE2-C9BA-6406A2028D0D}"/>
              </a:ext>
            </a:extLst>
          </p:cNvPr>
          <p:cNvSpPr/>
          <p:nvPr/>
        </p:nvSpPr>
        <p:spPr>
          <a:xfrm>
            <a:off x="5503582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100</a:t>
            </a:r>
          </a:p>
        </p:txBody>
      </p:sp>
      <p:pic>
        <p:nvPicPr>
          <p:cNvPr id="8" name="Picture 2" descr="日本の硬貨のイラスト（100円）">
            <a:extLst>
              <a:ext uri="{FF2B5EF4-FFF2-40B4-BE49-F238E27FC236}">
                <a16:creationId xmlns:a16="http://schemas.microsoft.com/office/drawing/2014/main" id="{52691B25-6A1C-218A-23BC-3FFF2E1A5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9090">
            <a:off x="8995428" y="541378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469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91553" y="2302164"/>
            <a:ext cx="8740588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8" y="2470807"/>
            <a:ext cx="7503459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512207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3550023" y="2583355"/>
            <a:ext cx="5513294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65890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zero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5557412"/>
            <a:ext cx="7621064" cy="562053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92A6FA76-5AFE-26FA-2BDD-09746B5A332F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429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944906" y="2583355"/>
            <a:ext cx="6750956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658905" y="2724489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three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38" y="5557412"/>
            <a:ext cx="7621064" cy="562053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92A6FA76-5AFE-26FA-2BDD-09746B5A332F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3</a:t>
            </a:r>
          </a:p>
        </p:txBody>
      </p:sp>
      <p:pic>
        <p:nvPicPr>
          <p:cNvPr id="2" name="Picture 4" descr="おはじきのイラスト（赤）">
            <a:extLst>
              <a:ext uri="{FF2B5EF4-FFF2-40B4-BE49-F238E27FC236}">
                <a16:creationId xmlns:a16="http://schemas.microsoft.com/office/drawing/2014/main" id="{251DADD5-E7D4-02AF-0F37-1ED3D19F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359" y="6235732"/>
            <a:ext cx="647741" cy="6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おはじきのイラスト（紫）">
            <a:extLst>
              <a:ext uri="{FF2B5EF4-FFF2-40B4-BE49-F238E27FC236}">
                <a16:creationId xmlns:a16="http://schemas.microsoft.com/office/drawing/2014/main" id="{8DC438C6-941B-FB0C-0937-0CFD6857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618" y="5743373"/>
            <a:ext cx="849831" cy="8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おはじきのイラスト（赤）">
            <a:extLst>
              <a:ext uri="{FF2B5EF4-FFF2-40B4-BE49-F238E27FC236}">
                <a16:creationId xmlns:a16="http://schemas.microsoft.com/office/drawing/2014/main" id="{6E280392-4228-F3B1-62A2-1407807D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36" y="5740173"/>
            <a:ext cx="991119" cy="9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82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91553" y="2302164"/>
            <a:ext cx="8740588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8" y="2470807"/>
            <a:ext cx="7503459" cy="3768112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2E151A63-3172-B01B-4271-E6F74728338D}"/>
              </a:ext>
            </a:extLst>
          </p:cNvPr>
          <p:cNvSpPr/>
          <p:nvPr/>
        </p:nvSpPr>
        <p:spPr>
          <a:xfrm>
            <a:off x="5512547" y="392067"/>
            <a:ext cx="1498600" cy="1217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dirty="0"/>
              <a:t>4</a:t>
            </a:r>
          </a:p>
        </p:txBody>
      </p:sp>
      <p:pic>
        <p:nvPicPr>
          <p:cNvPr id="6146" name="Picture 2" descr="色鉛筆のマーク（赤）">
            <a:extLst>
              <a:ext uri="{FF2B5EF4-FFF2-40B4-BE49-F238E27FC236}">
                <a16:creationId xmlns:a16="http://schemas.microsoft.com/office/drawing/2014/main" id="{3FC40FDA-7207-4C5E-2498-DB469EDD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5585">
            <a:off x="10342710" y="5618979"/>
            <a:ext cx="1062811" cy="10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色鉛筆のマーク（青）">
            <a:extLst>
              <a:ext uri="{FF2B5EF4-FFF2-40B4-BE49-F238E27FC236}">
                <a16:creationId xmlns:a16="http://schemas.microsoft.com/office/drawing/2014/main" id="{5A9A7968-2900-D516-2E84-6D28F994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873" flipH="1">
            <a:off x="10656326" y="5224867"/>
            <a:ext cx="1155414" cy="11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色鉛筆のマーク（紫）">
            <a:extLst>
              <a:ext uri="{FF2B5EF4-FFF2-40B4-BE49-F238E27FC236}">
                <a16:creationId xmlns:a16="http://schemas.microsoft.com/office/drawing/2014/main" id="{C67FC785-4231-03B6-6557-F2408E68F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7588">
            <a:off x="10513237" y="5431983"/>
            <a:ext cx="1088611" cy="108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3AC7C12E-E2D7-1A15-E41B-DFF64773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5484" flipV="1">
            <a:off x="10906721" y="5128402"/>
            <a:ext cx="1082126" cy="10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90739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1021</TotalTime>
  <Words>130</Words>
  <Application>Microsoft Office PowerPoint</Application>
  <PresentationFormat>ワイド画面</PresentationFormat>
  <Paragraphs>117</Paragraphs>
  <Slides>78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78</vt:i4>
      </vt:variant>
    </vt:vector>
  </HeadingPairs>
  <TitlesOfParts>
    <vt:vector size="83" baseType="lpstr">
      <vt:lpstr>HG創英角ﾎﾟｯﾌﾟ体</vt:lpstr>
      <vt:lpstr>Calibri</vt:lpstr>
      <vt:lpstr>Calibri Light</vt:lpstr>
      <vt:lpstr>Javanese Text</vt:lpstr>
      <vt:lpstr>レトロスペクト</vt:lpstr>
      <vt:lpstr>小学校 英単語スライド</vt:lpstr>
      <vt:lpstr>数字編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英単語</dc:title>
  <dc:creator>colas@edu-c.local</dc:creator>
  <cp:lastModifiedBy>福原 千種</cp:lastModifiedBy>
  <cp:revision>41</cp:revision>
  <cp:lastPrinted>2024-01-25T02:12:12Z</cp:lastPrinted>
  <dcterms:created xsi:type="dcterms:W3CDTF">2023-10-18T04:09:41Z</dcterms:created>
  <dcterms:modified xsi:type="dcterms:W3CDTF">2024-01-25T02:12:15Z</dcterms:modified>
</cp:coreProperties>
</file>