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0" r:id="rId3"/>
    <p:sldId id="296" r:id="rId4"/>
    <p:sldId id="297" r:id="rId5"/>
    <p:sldId id="412" r:id="rId6"/>
    <p:sldId id="413" r:id="rId7"/>
    <p:sldId id="414" r:id="rId8"/>
    <p:sldId id="415" r:id="rId9"/>
    <p:sldId id="416" r:id="rId10"/>
    <p:sldId id="417" r:id="rId11"/>
    <p:sldId id="410" r:id="rId12"/>
    <p:sldId id="411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63" r:id="rId59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チグサ フクハラ" initials="チフ" lastIdx="1" clrIdx="0">
    <p:extLst>
      <p:ext uri="{19B8F6BF-5375-455C-9EA6-DF929625EA0E}">
        <p15:presenceInfo xmlns:p15="http://schemas.microsoft.com/office/powerpoint/2012/main" userId="df18b2411defa3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5ED"/>
    <a:srgbClr val="208EE8"/>
    <a:srgbClr val="37CBFF"/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57CE9-B723-4DCA-B01E-A3E5C5936F8A}" v="14" dt="2024-01-25T06:31:24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3733" autoAdjust="0"/>
  </p:normalViewPr>
  <p:slideViewPr>
    <p:cSldViewPr snapToGrid="0">
      <p:cViewPr varScale="1">
        <p:scale>
          <a:sx n="107" d="100"/>
          <a:sy n="107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原 千種" userId="S::fukuhara@mail.bears.ed.jp::121ff810-e1f7-48df-8f8b-1bc44c85781d" providerId="AD" clId="Web-{C4F57CE9-B723-4DCA-B01E-A3E5C5936F8A}"/>
    <pc:docChg chg="modSld">
      <pc:chgData name="福原 千種" userId="S::fukuhara@mail.bears.ed.jp::121ff810-e1f7-48df-8f8b-1bc44c85781d" providerId="AD" clId="Web-{C4F57CE9-B723-4DCA-B01E-A3E5C5936F8A}" dt="2024-01-25T06:31:24.657" v="12" actId="14100"/>
      <pc:docMkLst>
        <pc:docMk/>
      </pc:docMkLst>
      <pc:sldChg chg="addSp modSp">
        <pc:chgData name="福原 千種" userId="S::fukuhara@mail.bears.ed.jp::121ff810-e1f7-48df-8f8b-1bc44c85781d" providerId="AD" clId="Web-{C4F57CE9-B723-4DCA-B01E-A3E5C5936F8A}" dt="2024-01-25T06:31:24.657" v="12" actId="14100"/>
        <pc:sldMkLst>
          <pc:docMk/>
          <pc:sldMk cId="240490298" sldId="425"/>
        </pc:sldMkLst>
        <pc:picChg chg="add mod modCrop">
          <ac:chgData name="福原 千種" userId="S::fukuhara@mail.bears.ed.jp::121ff810-e1f7-48df-8f8b-1bc44c85781d" providerId="AD" clId="Web-{C4F57CE9-B723-4DCA-B01E-A3E5C5936F8A}" dt="2024-01-25T06:31:24.657" v="12" actId="14100"/>
          <ac:picMkLst>
            <pc:docMk/>
            <pc:sldMk cId="240490298" sldId="425"/>
            <ac:picMk id="7" creationId="{B19AAE64-C7D6-05B0-7FAE-1C83FBDBB2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3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7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72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3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2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2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64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9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63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3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33" y="773604"/>
            <a:ext cx="10058400" cy="3566160"/>
          </a:xfrm>
        </p:spPr>
        <p:txBody>
          <a:bodyPr/>
          <a:lstStyle/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12A125-7D94-4248-B0E3-2E16D9AC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52749" y="4581352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3200" b="1" dirty="0"/>
              <a:t>～日本語を読んで、英語で書いてみよう～</a:t>
            </a:r>
          </a:p>
        </p:txBody>
      </p:sp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dog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イヌ</a:t>
            </a:r>
          </a:p>
        </p:txBody>
      </p:sp>
      <p:pic>
        <p:nvPicPr>
          <p:cNvPr id="2" name="Picture 12" descr="犬の家族のイラスト">
            <a:extLst>
              <a:ext uri="{FF2B5EF4-FFF2-40B4-BE49-F238E27FC236}">
                <a16:creationId xmlns:a16="http://schemas.microsoft.com/office/drawing/2014/main" id="{0820F92C-66D4-48F3-E625-F73FA361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40" y="4813697"/>
            <a:ext cx="1981095" cy="17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4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ゾウ</a:t>
            </a:r>
          </a:p>
        </p:txBody>
      </p:sp>
      <p:sp>
        <p:nvSpPr>
          <p:cNvPr id="11" name="四角形: 上の 2 つの角を丸める 10">
            <a:extLst>
              <a:ext uri="{FF2B5EF4-FFF2-40B4-BE49-F238E27FC236}">
                <a16:creationId xmlns:a16="http://schemas.microsoft.com/office/drawing/2014/main" id="{74F50446-964A-4B9D-54AF-89E9BA1B5632}"/>
              </a:ext>
            </a:extLst>
          </p:cNvPr>
          <p:cNvSpPr/>
          <p:nvPr/>
        </p:nvSpPr>
        <p:spPr>
          <a:xfrm>
            <a:off x="317500" y="2288718"/>
            <a:ext cx="11709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C7F7266-36B3-B583-FEFB-56CAE239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626003"/>
            <a:ext cx="10986011" cy="3768112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F9FA15BF-7EE3-E9C9-DEE5-35AB737C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28" y="724541"/>
            <a:ext cx="2021580" cy="1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7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96313" y="2864117"/>
            <a:ext cx="10887707" cy="2558020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368300" y="2695286"/>
            <a:ext cx="1230698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elephant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33C4D50A-329C-C605-69F0-EBE1B67D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ゾウ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FA3A6BEA-B4B4-1544-1812-FC3A8BDC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678" y="4848055"/>
            <a:ext cx="2230599" cy="1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6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キツネ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6" descr="狐のイラスト">
            <a:extLst>
              <a:ext uri="{FF2B5EF4-FFF2-40B4-BE49-F238E27FC236}">
                <a16:creationId xmlns:a16="http://schemas.microsoft.com/office/drawing/2014/main" id="{3A865140-24D1-AFCF-E747-17106D57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59" y="4790714"/>
            <a:ext cx="1815841" cy="1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3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fox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キツネ</a:t>
            </a:r>
          </a:p>
        </p:txBody>
      </p:sp>
      <p:pic>
        <p:nvPicPr>
          <p:cNvPr id="2" name="Picture 16" descr="狐のイラスト">
            <a:extLst>
              <a:ext uri="{FF2B5EF4-FFF2-40B4-BE49-F238E27FC236}">
                <a16:creationId xmlns:a16="http://schemas.microsoft.com/office/drawing/2014/main" id="{48370ECC-119E-0ACE-E054-0628CE4D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1821" y="1080852"/>
            <a:ext cx="1980117" cy="1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ゴリラのイラスト">
            <a:extLst>
              <a:ext uri="{FF2B5EF4-FFF2-40B4-BE49-F238E27FC236}">
                <a16:creationId xmlns:a16="http://schemas.microsoft.com/office/drawing/2014/main" id="{2465AFA7-E937-772B-39BC-B6B85C47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81" y="4943360"/>
            <a:ext cx="1388628" cy="15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ゴリラ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gorilla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ゴリラ</a:t>
            </a:r>
          </a:p>
        </p:txBody>
      </p:sp>
      <p:pic>
        <p:nvPicPr>
          <p:cNvPr id="2" name="Picture 18" descr="ゴリラのイラスト">
            <a:extLst>
              <a:ext uri="{FF2B5EF4-FFF2-40B4-BE49-F238E27FC236}">
                <a16:creationId xmlns:a16="http://schemas.microsoft.com/office/drawing/2014/main" id="{DD80203E-6E83-A4E4-3D78-4A0977D0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29" y="4885767"/>
            <a:ext cx="1388628" cy="15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5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ウマ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0" descr="サラブレッドのイラスト（栗毛）">
            <a:extLst>
              <a:ext uri="{FF2B5EF4-FFF2-40B4-BE49-F238E27FC236}">
                <a16:creationId xmlns:a16="http://schemas.microsoft.com/office/drawing/2014/main" id="{DE65F7FF-4974-9999-FC39-368B6DF9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657">
            <a:off x="7612015" y="816020"/>
            <a:ext cx="1864268" cy="1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2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horse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ウマ</a:t>
            </a:r>
          </a:p>
        </p:txBody>
      </p:sp>
      <p:pic>
        <p:nvPicPr>
          <p:cNvPr id="2" name="Picture 20" descr="サラブレッドのイラスト（栗毛）">
            <a:extLst>
              <a:ext uri="{FF2B5EF4-FFF2-40B4-BE49-F238E27FC236}">
                <a16:creationId xmlns:a16="http://schemas.microsoft.com/office/drawing/2014/main" id="{A0993362-9F69-2168-809B-10AF9E2D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993" flipH="1">
            <a:off x="739449" y="4899786"/>
            <a:ext cx="1629627" cy="1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8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ライオンのイラスト（オス）">
            <a:extLst>
              <a:ext uri="{FF2B5EF4-FFF2-40B4-BE49-F238E27FC236}">
                <a16:creationId xmlns:a16="http://schemas.microsoft.com/office/drawing/2014/main" id="{7C088D4B-4DFD-8E77-21FF-6F0A737E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29" y="4943360"/>
            <a:ext cx="1791502" cy="15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ライオン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0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0CEC3D8-B6A7-05FC-E9CD-0A821FAE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3" y="-97974"/>
            <a:ext cx="12473043" cy="2972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ヤシの木とビーチのイラスト（背景素材）">
            <a:extLst>
              <a:ext uri="{FF2B5EF4-FFF2-40B4-BE49-F238E27FC236}">
                <a16:creationId xmlns:a16="http://schemas.microsoft.com/office/drawing/2014/main" id="{55E898B4-F778-494C-E28B-E468B5DB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97" y="2471158"/>
            <a:ext cx="7123633" cy="4012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森のイラスト（背景素材）">
            <a:extLst>
              <a:ext uri="{FF2B5EF4-FFF2-40B4-BE49-F238E27FC236}">
                <a16:creationId xmlns:a16="http://schemas.microsoft.com/office/drawing/2014/main" id="{C79F2024-F70F-3C18-C5AC-DEFED56C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3" y="2473632"/>
            <a:ext cx="7017465" cy="395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ABE4366-ADEA-A6F3-BB31-6E0676DD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10" y="4758683"/>
            <a:ext cx="2021580" cy="1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E18BAD1-64CC-5CE3-8501-3097A1495E20}"/>
              </a:ext>
            </a:extLst>
          </p:cNvPr>
          <p:cNvSpPr/>
          <p:nvPr/>
        </p:nvSpPr>
        <p:spPr>
          <a:xfrm>
            <a:off x="0" y="-97974"/>
            <a:ext cx="12366875" cy="75597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Picture 2" descr="「動物園」のイラスト文字">
            <a:extLst>
              <a:ext uri="{FF2B5EF4-FFF2-40B4-BE49-F238E27FC236}">
                <a16:creationId xmlns:a16="http://schemas.microsoft.com/office/drawing/2014/main" id="{9A447920-73FF-468A-B28C-C07F753A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2" y="4335694"/>
            <a:ext cx="2762079" cy="23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水族館のイラスト">
            <a:extLst>
              <a:ext uri="{FF2B5EF4-FFF2-40B4-BE49-F238E27FC236}">
                <a16:creationId xmlns:a16="http://schemas.microsoft.com/office/drawing/2014/main" id="{595436FA-F284-351A-C3A5-21846C08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43" y="4758683"/>
            <a:ext cx="1838347" cy="17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03" y="100460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000" dirty="0">
                <a:solidFill>
                  <a:schemeClr val="tx1"/>
                </a:solidFill>
              </a:rPr>
              <a:t>動物編</a:t>
            </a:r>
          </a:p>
        </p:txBody>
      </p:sp>
    </p:spTree>
    <p:extLst>
      <p:ext uri="{BB962C8B-B14F-4D97-AF65-F5344CB8AC3E}">
        <p14:creationId xmlns:p14="http://schemas.microsoft.com/office/powerpoint/2010/main" val="42166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ライオンのイラスト（オス）">
            <a:extLst>
              <a:ext uri="{FF2B5EF4-FFF2-40B4-BE49-F238E27FC236}">
                <a16:creationId xmlns:a16="http://schemas.microsoft.com/office/drawing/2014/main" id="{FC5B1A0B-562F-AF0F-19ED-9CC83D6C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71" y="4511929"/>
            <a:ext cx="1791502" cy="15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63" y="5478624"/>
            <a:ext cx="7621064" cy="562053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531665" y="2616498"/>
            <a:ext cx="782596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lion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ライオン</a:t>
            </a:r>
          </a:p>
        </p:txBody>
      </p:sp>
      <p:pic>
        <p:nvPicPr>
          <p:cNvPr id="7" name="図 6" descr="図形, 背景パターン, 四角形&#10;&#10;説明は自動で生成されたものです">
            <a:extLst>
              <a:ext uri="{FF2B5EF4-FFF2-40B4-BE49-F238E27FC236}">
                <a16:creationId xmlns:a16="http://schemas.microsoft.com/office/drawing/2014/main" id="{B19AAE64-C7D6-05B0-7FAE-1C83FBDBB2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48" t="7634" r="5095" b="6870"/>
          <a:stretch/>
        </p:blipFill>
        <p:spPr>
          <a:xfrm>
            <a:off x="2531665" y="5281184"/>
            <a:ext cx="1370459" cy="10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サル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294544" y="2288718"/>
            <a:ext cx="9976207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54" y="2548532"/>
            <a:ext cx="9130301" cy="3768112"/>
          </a:xfrm>
          <a:prstGeom prst="rect">
            <a:avLst/>
          </a:prstGeom>
        </p:spPr>
      </p:pic>
      <p:pic>
        <p:nvPicPr>
          <p:cNvPr id="3" name="Picture 24" descr="猿のキャラクター">
            <a:extLst>
              <a:ext uri="{FF2B5EF4-FFF2-40B4-BE49-F238E27FC236}">
                <a16:creationId xmlns:a16="http://schemas.microsoft.com/office/drawing/2014/main" id="{9B08D6D1-D79A-C1DB-DF5B-9ADC457AB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6"/>
          <a:stretch/>
        </p:blipFill>
        <p:spPr bwMode="auto">
          <a:xfrm>
            <a:off x="7322809" y="747412"/>
            <a:ext cx="1658248" cy="15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8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623317" y="2479272"/>
            <a:ext cx="938896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monkey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サル</a:t>
            </a:r>
          </a:p>
        </p:txBody>
      </p:sp>
      <p:pic>
        <p:nvPicPr>
          <p:cNvPr id="2" name="Picture 24" descr="猿のキャラクター">
            <a:extLst>
              <a:ext uri="{FF2B5EF4-FFF2-40B4-BE49-F238E27FC236}">
                <a16:creationId xmlns:a16="http://schemas.microsoft.com/office/drawing/2014/main" id="{7B75B7B2-A8BE-A70C-504F-9DEAB2D38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6"/>
          <a:stretch/>
        </p:blipFill>
        <p:spPr bwMode="auto">
          <a:xfrm>
            <a:off x="661981" y="4792377"/>
            <a:ext cx="1658248" cy="15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9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ネズミ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2548532"/>
            <a:ext cx="8078516" cy="3768112"/>
          </a:xfrm>
          <a:prstGeom prst="rect">
            <a:avLst/>
          </a:prstGeom>
        </p:spPr>
      </p:pic>
      <p:pic>
        <p:nvPicPr>
          <p:cNvPr id="3" name="Picture 26" descr="ネズミのイラスト・子年">
            <a:extLst>
              <a:ext uri="{FF2B5EF4-FFF2-40B4-BE49-F238E27FC236}">
                <a16:creationId xmlns:a16="http://schemas.microsoft.com/office/drawing/2014/main" id="{90D036C9-4234-1425-FD32-45795644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9792" y="1066551"/>
            <a:ext cx="1352075" cy="13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1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623317" y="2479272"/>
            <a:ext cx="938896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mouse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ネズミ</a:t>
            </a:r>
          </a:p>
        </p:txBody>
      </p:sp>
      <p:pic>
        <p:nvPicPr>
          <p:cNvPr id="2" name="Picture 26" descr="ネズミのイラスト・子年">
            <a:extLst>
              <a:ext uri="{FF2B5EF4-FFF2-40B4-BE49-F238E27FC236}">
                <a16:creationId xmlns:a16="http://schemas.microsoft.com/office/drawing/2014/main" id="{1C8D0283-36A8-06B6-E034-CA6AB4F5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463" flipH="1">
            <a:off x="9911726" y="5161266"/>
            <a:ext cx="1352075" cy="13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1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パンダ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8" descr="パンダのキャラクターのイラスト">
            <a:extLst>
              <a:ext uri="{FF2B5EF4-FFF2-40B4-BE49-F238E27FC236}">
                <a16:creationId xmlns:a16="http://schemas.microsoft.com/office/drawing/2014/main" id="{DBC7CE46-FB7C-7F35-FCBC-2C90CBF3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76" y="948740"/>
            <a:ext cx="1293499" cy="14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54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623317" y="2479272"/>
            <a:ext cx="938896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panda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パンダ</a:t>
            </a:r>
          </a:p>
        </p:txBody>
      </p:sp>
      <p:pic>
        <p:nvPicPr>
          <p:cNvPr id="2" name="Picture 28" descr="パンダのキャラクターのイラスト">
            <a:extLst>
              <a:ext uri="{FF2B5EF4-FFF2-40B4-BE49-F238E27FC236}">
                <a16:creationId xmlns:a16="http://schemas.microsoft.com/office/drawing/2014/main" id="{BB1D8045-6826-C912-7B52-884820B57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03" y="5016410"/>
            <a:ext cx="1293499" cy="14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37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キリン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9AE03C3D-0809-7C73-A728-0A2CC8C7E7C2}"/>
              </a:ext>
            </a:extLst>
          </p:cNvPr>
          <p:cNvSpPr/>
          <p:nvPr/>
        </p:nvSpPr>
        <p:spPr>
          <a:xfrm>
            <a:off x="317500" y="2288718"/>
            <a:ext cx="11709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383BCB-87F2-C7DD-5EE6-9613DDF0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626003"/>
            <a:ext cx="10986011" cy="3768112"/>
          </a:xfrm>
          <a:prstGeom prst="rect">
            <a:avLst/>
          </a:prstGeom>
        </p:spPr>
      </p:pic>
      <p:pic>
        <p:nvPicPr>
          <p:cNvPr id="6" name="Picture 38" descr="キリンのイラスト">
            <a:extLst>
              <a:ext uri="{FF2B5EF4-FFF2-40B4-BE49-F238E27FC236}">
                <a16:creationId xmlns:a16="http://schemas.microsoft.com/office/drawing/2014/main" id="{7E3194CE-EBC9-B23F-ADB6-F67D81797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b="42712"/>
          <a:stretch/>
        </p:blipFill>
        <p:spPr bwMode="auto">
          <a:xfrm flipH="1">
            <a:off x="8926378" y="799497"/>
            <a:ext cx="1744766" cy="14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70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623317" y="2479272"/>
            <a:ext cx="938896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giraffe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キリン</a:t>
            </a:r>
          </a:p>
        </p:txBody>
      </p:sp>
      <p:pic>
        <p:nvPicPr>
          <p:cNvPr id="7" name="Picture 38" descr="キリンのイラスト">
            <a:extLst>
              <a:ext uri="{FF2B5EF4-FFF2-40B4-BE49-F238E27FC236}">
                <a16:creationId xmlns:a16="http://schemas.microsoft.com/office/drawing/2014/main" id="{E7D84940-B859-76E2-61B1-60C9F29BE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20" y="5378126"/>
            <a:ext cx="924678" cy="13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キリンのイラスト">
            <a:extLst>
              <a:ext uri="{FF2B5EF4-FFF2-40B4-BE49-F238E27FC236}">
                <a16:creationId xmlns:a16="http://schemas.microsoft.com/office/drawing/2014/main" id="{99921E02-DA86-ECBB-1E44-CDD6E2E5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10" y="5378126"/>
            <a:ext cx="924678" cy="13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8" descr="キリンのイラスト">
            <a:extLst>
              <a:ext uri="{FF2B5EF4-FFF2-40B4-BE49-F238E27FC236}">
                <a16:creationId xmlns:a16="http://schemas.microsoft.com/office/drawing/2014/main" id="{37DBB0A1-AF9E-F0E9-C76F-2BA20C73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50" y="5361358"/>
            <a:ext cx="924678" cy="13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56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 descr="コアラのイラスト（動物）">
            <a:extLst>
              <a:ext uri="{FF2B5EF4-FFF2-40B4-BE49-F238E27FC236}">
                <a16:creationId xmlns:a16="http://schemas.microsoft.com/office/drawing/2014/main" id="{DD2BE89E-54B7-D235-F81D-A29C3A98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64" y="4943360"/>
            <a:ext cx="1104242" cy="1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コアラ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0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くま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" descr="攻撃する熊のイラスト">
            <a:extLst>
              <a:ext uri="{FF2B5EF4-FFF2-40B4-BE49-F238E27FC236}">
                <a16:creationId xmlns:a16="http://schemas.microsoft.com/office/drawing/2014/main" id="{58DA4068-0977-FA63-337B-F3ADB390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56" y="4830722"/>
            <a:ext cx="1563393" cy="15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3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 descr="コアラのイラスト（動物）">
            <a:extLst>
              <a:ext uri="{FF2B5EF4-FFF2-40B4-BE49-F238E27FC236}">
                <a16:creationId xmlns:a16="http://schemas.microsoft.com/office/drawing/2014/main" id="{51EF82D0-44BD-FDEF-CC93-DAFD0B55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707">
            <a:off x="7621402" y="4581802"/>
            <a:ext cx="1104242" cy="1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2879884"/>
            <a:chOff x="2855875" y="2566357"/>
            <a:chExt cx="7954485" cy="2879884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2198"/>
            <a:stretch/>
          </p:blipFill>
          <p:spPr>
            <a:xfrm>
              <a:off x="3010636" y="5259535"/>
              <a:ext cx="7440063" cy="186706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235042" y="3178398"/>
            <a:ext cx="9702181" cy="2305956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koala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コアラ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099" y="4633752"/>
            <a:ext cx="762106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2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ウサギ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34">
            <a:extLst>
              <a:ext uri="{FF2B5EF4-FFF2-40B4-BE49-F238E27FC236}">
                <a16:creationId xmlns:a16="http://schemas.microsoft.com/office/drawing/2014/main" id="{03DE407F-F36B-6301-CCDB-21DA8BF7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25" y="759104"/>
            <a:ext cx="1504095" cy="16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56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517169" y="2479272"/>
            <a:ext cx="732416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rabbit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ウサギ</a:t>
            </a:r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6F3519D-E917-1CC1-CA35-DA2DD1F9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83" y="4943360"/>
            <a:ext cx="1504095" cy="16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58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しまうま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" descr="シマウマのイラスト">
            <a:extLst>
              <a:ext uri="{FF2B5EF4-FFF2-40B4-BE49-F238E27FC236}">
                <a16:creationId xmlns:a16="http://schemas.microsoft.com/office/drawing/2014/main" id="{E9E8ECB4-0ACF-27DB-BBF5-EB622574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5968" y="623643"/>
            <a:ext cx="1125582" cy="11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シマウマのイラスト">
            <a:extLst>
              <a:ext uri="{FF2B5EF4-FFF2-40B4-BE49-F238E27FC236}">
                <a16:creationId xmlns:a16="http://schemas.microsoft.com/office/drawing/2014/main" id="{1420309A-FA95-3C33-0268-21C6E8741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1"/>
          <a:stretch/>
        </p:blipFill>
        <p:spPr bwMode="auto">
          <a:xfrm>
            <a:off x="8811791" y="1157480"/>
            <a:ext cx="1509863" cy="11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27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zebra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しまうま</a:t>
            </a:r>
          </a:p>
        </p:txBody>
      </p:sp>
      <p:pic>
        <p:nvPicPr>
          <p:cNvPr id="2" name="Picture 2" descr="シマウマのイラスト">
            <a:extLst>
              <a:ext uri="{FF2B5EF4-FFF2-40B4-BE49-F238E27FC236}">
                <a16:creationId xmlns:a16="http://schemas.microsoft.com/office/drawing/2014/main" id="{6DA8CA40-EC4B-24B2-08A3-67B18793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3055" y="1646899"/>
            <a:ext cx="1125582" cy="11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1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ぶた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" descr="豚のイラスト">
            <a:extLst>
              <a:ext uri="{FF2B5EF4-FFF2-40B4-BE49-F238E27FC236}">
                <a16:creationId xmlns:a16="http://schemas.microsoft.com/office/drawing/2014/main" id="{9A8A1F0D-6221-03A0-D70E-32EE7676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88" y="1229590"/>
            <a:ext cx="1547541" cy="12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27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pig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ぶた</a:t>
            </a:r>
          </a:p>
        </p:txBody>
      </p:sp>
      <p:pic>
        <p:nvPicPr>
          <p:cNvPr id="2" name="Picture 2" descr="豚のイラスト">
            <a:extLst>
              <a:ext uri="{FF2B5EF4-FFF2-40B4-BE49-F238E27FC236}">
                <a16:creationId xmlns:a16="http://schemas.microsoft.com/office/drawing/2014/main" id="{A86EDD6D-D7C2-C642-B605-F0520E05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4267" y="1591782"/>
            <a:ext cx="1400875" cy="12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70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オオルリのイラスト（鳥）">
            <a:extLst>
              <a:ext uri="{FF2B5EF4-FFF2-40B4-BE49-F238E27FC236}">
                <a16:creationId xmlns:a16="http://schemas.microsoft.com/office/drawing/2014/main" id="{55B28ADE-739F-CC7C-6CE3-6C1241A0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51" y="3914899"/>
            <a:ext cx="2772458" cy="26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とり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68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オオルリのイラスト（鳥）">
            <a:extLst>
              <a:ext uri="{FF2B5EF4-FFF2-40B4-BE49-F238E27FC236}">
                <a16:creationId xmlns:a16="http://schemas.microsoft.com/office/drawing/2014/main" id="{983A0A61-2ED1-C471-3625-03AB2901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57" y="5629560"/>
            <a:ext cx="839208" cy="8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FDB1F9A4-B740-6F83-22D0-BDDAD71F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06" y="2377891"/>
            <a:ext cx="3100673" cy="41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bird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とり</a:t>
            </a:r>
          </a:p>
        </p:txBody>
      </p:sp>
      <p:pic>
        <p:nvPicPr>
          <p:cNvPr id="7" name="Picture 14" descr="オオルリのイラスト（鳥）">
            <a:extLst>
              <a:ext uri="{FF2B5EF4-FFF2-40B4-BE49-F238E27FC236}">
                <a16:creationId xmlns:a16="http://schemas.microsoft.com/office/drawing/2014/main" id="{6A370C9F-2D19-8BF0-3746-E5D471CB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4220" y="1067563"/>
            <a:ext cx="761949" cy="8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へび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A753E05-D38F-8CC5-F002-7C395315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79" y="953121"/>
            <a:ext cx="1695921" cy="16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8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bear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くま</a:t>
            </a:r>
          </a:p>
        </p:txBody>
      </p:sp>
      <p:pic>
        <p:nvPicPr>
          <p:cNvPr id="2" name="Picture 2" descr="攻撃する熊のイラスト">
            <a:extLst>
              <a:ext uri="{FF2B5EF4-FFF2-40B4-BE49-F238E27FC236}">
                <a16:creationId xmlns:a16="http://schemas.microsoft.com/office/drawing/2014/main" id="{2995C748-FD16-202E-87F7-AAC2B7BB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0313" y="190476"/>
            <a:ext cx="1392661" cy="15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1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snake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へび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227DDE57-4381-4066-E085-D0DCDE72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62" y="5857372"/>
            <a:ext cx="681897" cy="6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13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カエル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0" descr="大人のカエルのイラスト（カエルの成長）">
            <a:extLst>
              <a:ext uri="{FF2B5EF4-FFF2-40B4-BE49-F238E27FC236}">
                <a16:creationId xmlns:a16="http://schemas.microsoft.com/office/drawing/2014/main" id="{360B635F-4652-40E0-532C-0D2B9485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59" y="4943360"/>
            <a:ext cx="1573383" cy="15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C0C6BFDC-4591-02A5-A8A2-B6724DD2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836" flipH="1">
            <a:off x="3496243" y="1244301"/>
            <a:ext cx="470197" cy="5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08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frog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カエル</a:t>
            </a:r>
          </a:p>
        </p:txBody>
      </p:sp>
      <p:pic>
        <p:nvPicPr>
          <p:cNvPr id="2" name="Picture 10" descr="大人のカエルのイラスト（カエルの成長）">
            <a:extLst>
              <a:ext uri="{FF2B5EF4-FFF2-40B4-BE49-F238E27FC236}">
                <a16:creationId xmlns:a16="http://schemas.microsoft.com/office/drawing/2014/main" id="{ABB9A8F0-BC67-CD0E-925D-85BC7819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67" y="4677272"/>
            <a:ext cx="577472" cy="5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5DDE901-93E1-6ABC-7619-9E81F8DD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836" flipH="1">
            <a:off x="2115564" y="5856355"/>
            <a:ext cx="470197" cy="5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73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ワニ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E451147C-6692-B129-8A76-6E929467E4AF}"/>
              </a:ext>
            </a:extLst>
          </p:cNvPr>
          <p:cNvSpPr/>
          <p:nvPr/>
        </p:nvSpPr>
        <p:spPr>
          <a:xfrm>
            <a:off x="317500" y="2288718"/>
            <a:ext cx="11709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7A624F-A0A2-4045-551D-9FBA9009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626003"/>
            <a:ext cx="10986011" cy="3768112"/>
          </a:xfrm>
          <a:prstGeom prst="rect">
            <a:avLst/>
          </a:prstGeom>
        </p:spPr>
      </p:pic>
      <p:pic>
        <p:nvPicPr>
          <p:cNvPr id="6" name="Picture 6" descr="クロコダイルのイラスト（ワニ）">
            <a:extLst>
              <a:ext uri="{FF2B5EF4-FFF2-40B4-BE49-F238E27FC236}">
                <a16:creationId xmlns:a16="http://schemas.microsoft.com/office/drawing/2014/main" id="{C7C0F900-59DB-DEF9-AB0E-2EB2E6B7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247" y="5594495"/>
            <a:ext cx="1136905" cy="1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01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828675" y="2479272"/>
            <a:ext cx="1082992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637404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crocodile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ワニ</a:t>
            </a:r>
          </a:p>
        </p:txBody>
      </p:sp>
      <p:pic>
        <p:nvPicPr>
          <p:cNvPr id="2" name="Picture 6" descr="クロコダイルのイラスト（ワニ）">
            <a:extLst>
              <a:ext uri="{FF2B5EF4-FFF2-40B4-BE49-F238E27FC236}">
                <a16:creationId xmlns:a16="http://schemas.microsoft.com/office/drawing/2014/main" id="{67816C52-2ED6-9E27-C130-32C55DC5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6863" y="1876599"/>
            <a:ext cx="1123410" cy="1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78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クジラ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6" descr="シロナガスクジラのイラスト（鯨）">
            <a:extLst>
              <a:ext uri="{FF2B5EF4-FFF2-40B4-BE49-F238E27FC236}">
                <a16:creationId xmlns:a16="http://schemas.microsoft.com/office/drawing/2014/main" id="{904ADA9B-A121-93F8-4AB0-EDA67463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468">
            <a:off x="8005256" y="424635"/>
            <a:ext cx="1871075" cy="1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50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743200" y="2479272"/>
            <a:ext cx="7228527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whale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クジラ</a:t>
            </a:r>
          </a:p>
        </p:txBody>
      </p:sp>
      <p:pic>
        <p:nvPicPr>
          <p:cNvPr id="2" name="Picture 16" descr="シロナガスクジラのイラスト（鯨）">
            <a:extLst>
              <a:ext uri="{FF2B5EF4-FFF2-40B4-BE49-F238E27FC236}">
                <a16:creationId xmlns:a16="http://schemas.microsoft.com/office/drawing/2014/main" id="{75A86DF5-589D-BC0B-57F8-F7A2122F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468">
            <a:off x="723376" y="4684320"/>
            <a:ext cx="1871075" cy="1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94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暑中お見舞いのイラスト「イルカ」">
            <a:extLst>
              <a:ext uri="{FF2B5EF4-FFF2-40B4-BE49-F238E27FC236}">
                <a16:creationId xmlns:a16="http://schemas.microsoft.com/office/drawing/2014/main" id="{4CD5FC62-FAA4-9B5E-B387-BCBE66F9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19" y="1189262"/>
            <a:ext cx="1607341" cy="14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イルカ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AF5F36B-F8E7-6976-EDDF-0D77AA18D9C7}"/>
              </a:ext>
            </a:extLst>
          </p:cNvPr>
          <p:cNvSpPr/>
          <p:nvPr/>
        </p:nvSpPr>
        <p:spPr>
          <a:xfrm>
            <a:off x="317500" y="2288718"/>
            <a:ext cx="11709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766883-ED98-5E15-ACF7-5C8F44E15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2626003"/>
            <a:ext cx="10986011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4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暑中お見舞いのイラスト「イルカ」">
            <a:extLst>
              <a:ext uri="{FF2B5EF4-FFF2-40B4-BE49-F238E27FC236}">
                <a16:creationId xmlns:a16="http://schemas.microsoft.com/office/drawing/2014/main" id="{0E8CCF86-7FC3-F373-0521-C14855DD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1179">
            <a:off x="3438868" y="1897166"/>
            <a:ext cx="1607341" cy="14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00238" y="2637404"/>
            <a:ext cx="8981657" cy="2925626"/>
            <a:chOff x="2855875" y="2724489"/>
            <a:chExt cx="7954485" cy="2925626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822"/>
            <a:stretch/>
          </p:blipFill>
          <p:spPr>
            <a:xfrm>
              <a:off x="2855875" y="2724489"/>
              <a:ext cx="7954485" cy="165763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273" y="2806769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イルカ</a:t>
            </a:r>
          </a:p>
        </p:txBody>
      </p: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278038" y="2608201"/>
            <a:ext cx="950553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dolphin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3F7BFD-FF9D-6654-C279-F206784B0AB7}"/>
              </a:ext>
            </a:extLst>
          </p:cNvPr>
          <p:cNvSpPr/>
          <p:nvPr/>
        </p:nvSpPr>
        <p:spPr bwMode="white">
          <a:xfrm>
            <a:off x="4537075" y="2386959"/>
            <a:ext cx="400050" cy="257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38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ペンギン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9044BD80-468F-F1F8-C33F-2B7604F652F3}"/>
              </a:ext>
            </a:extLst>
          </p:cNvPr>
          <p:cNvSpPr/>
          <p:nvPr/>
        </p:nvSpPr>
        <p:spPr>
          <a:xfrm>
            <a:off x="317500" y="2288718"/>
            <a:ext cx="11709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F615B3-DF9F-5CE3-7F95-C220303E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626003"/>
            <a:ext cx="10986011" cy="3768112"/>
          </a:xfrm>
          <a:prstGeom prst="rect">
            <a:avLst/>
          </a:prstGeom>
        </p:spPr>
      </p:pic>
      <p:pic>
        <p:nvPicPr>
          <p:cNvPr id="6" name="Picture 20" descr="コウテイペンギンの親子のイラスト">
            <a:extLst>
              <a:ext uri="{FF2B5EF4-FFF2-40B4-BE49-F238E27FC236}">
                <a16:creationId xmlns:a16="http://schemas.microsoft.com/office/drawing/2014/main" id="{130338BC-FD98-A2C6-1D53-0906C553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31" y="945237"/>
            <a:ext cx="1398714" cy="15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1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ネコ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8" descr="長毛の猫のイラスト">
            <a:extLst>
              <a:ext uri="{FF2B5EF4-FFF2-40B4-BE49-F238E27FC236}">
                <a16:creationId xmlns:a16="http://schemas.microsoft.com/office/drawing/2014/main" id="{E1241491-56F3-A89C-2701-256919E9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20" y="386413"/>
            <a:ext cx="1419140" cy="15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48024-504A-5D06-CF7C-45EA5E12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13" y="1399556"/>
            <a:ext cx="860167" cy="8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43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343025" y="2479272"/>
            <a:ext cx="981265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700088" y="2637404"/>
            <a:ext cx="1045559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penguin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ペンギン</a:t>
            </a:r>
          </a:p>
        </p:txBody>
      </p:sp>
      <p:pic>
        <p:nvPicPr>
          <p:cNvPr id="2" name="Picture 20" descr="コウテイペンギンの親子のイラスト">
            <a:extLst>
              <a:ext uri="{FF2B5EF4-FFF2-40B4-BE49-F238E27FC236}">
                <a16:creationId xmlns:a16="http://schemas.microsoft.com/office/drawing/2014/main" id="{253BC9D5-3751-5717-02D4-C574C3C6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06" y="1316711"/>
            <a:ext cx="1398714" cy="15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00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さかな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2" descr="アユのキャラクター（魚）">
            <a:extLst>
              <a:ext uri="{FF2B5EF4-FFF2-40B4-BE49-F238E27FC236}">
                <a16:creationId xmlns:a16="http://schemas.microsoft.com/office/drawing/2014/main" id="{EDE07A45-02DB-4FBE-358E-FA008CA2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9" y="634163"/>
            <a:ext cx="19050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14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fish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さかな</a:t>
            </a:r>
          </a:p>
        </p:txBody>
      </p:sp>
      <p:pic>
        <p:nvPicPr>
          <p:cNvPr id="2" name="Picture 22" descr="アユのキャラクター（魚）">
            <a:extLst>
              <a:ext uri="{FF2B5EF4-FFF2-40B4-BE49-F238E27FC236}">
                <a16:creationId xmlns:a16="http://schemas.microsoft.com/office/drawing/2014/main" id="{B7DD8837-0CF3-C6DD-78AB-5F4C84C2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5" y="5440996"/>
            <a:ext cx="1373505" cy="9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17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サメのイラスト（魚）">
            <a:extLst>
              <a:ext uri="{FF2B5EF4-FFF2-40B4-BE49-F238E27FC236}">
                <a16:creationId xmlns:a16="http://schemas.microsoft.com/office/drawing/2014/main" id="{6F3CECFF-2F39-D072-C175-841B17BD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247">
            <a:off x="3452603" y="1485891"/>
            <a:ext cx="1968404" cy="11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サメ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0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708799" y="2479272"/>
            <a:ext cx="7621064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shark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サメ</a:t>
            </a:r>
          </a:p>
        </p:txBody>
      </p:sp>
      <p:pic>
        <p:nvPicPr>
          <p:cNvPr id="2" name="Picture 24" descr="サメのイラスト（魚）">
            <a:extLst>
              <a:ext uri="{FF2B5EF4-FFF2-40B4-BE49-F238E27FC236}">
                <a16:creationId xmlns:a16="http://schemas.microsoft.com/office/drawing/2014/main" id="{A4154F90-8DFC-D387-FE29-E8059453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247">
            <a:off x="9884308" y="5637317"/>
            <a:ext cx="1968404" cy="11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567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カニ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5" name="Picture 26" descr="オスのカニのイラスト">
            <a:extLst>
              <a:ext uri="{FF2B5EF4-FFF2-40B4-BE49-F238E27FC236}">
                <a16:creationId xmlns:a16="http://schemas.microsoft.com/office/drawing/2014/main" id="{FE6AEF24-2D57-71DF-F24D-D91AD392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79" y="1030374"/>
            <a:ext cx="1765300" cy="15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2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4E9E2F4C-CBEE-A1E4-9D47-088AF2A8AB66}"/>
              </a:ext>
            </a:extLst>
          </p:cNvPr>
          <p:cNvSpPr/>
          <p:nvPr/>
        </p:nvSpPr>
        <p:spPr>
          <a:xfrm rot="5400000">
            <a:off x="307268" y="5512554"/>
            <a:ext cx="1060608" cy="1675145"/>
          </a:xfrm>
          <a:prstGeom prst="triangle">
            <a:avLst>
              <a:gd name="adj" fmla="val 531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735FA68-87B1-A604-82DE-4BC4E892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0327"/>
            <a:ext cx="7621064" cy="87781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28135" y="2479272"/>
            <a:ext cx="64829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70973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crab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カニ</a:t>
            </a:r>
          </a:p>
        </p:txBody>
      </p:sp>
      <p:pic>
        <p:nvPicPr>
          <p:cNvPr id="2" name="Picture 26" descr="オスのカニのイラスト">
            <a:extLst>
              <a:ext uri="{FF2B5EF4-FFF2-40B4-BE49-F238E27FC236}">
                <a16:creationId xmlns:a16="http://schemas.microsoft.com/office/drawing/2014/main" id="{2BEFCF5A-5662-0888-128F-9E7E71A5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41" y="6261670"/>
            <a:ext cx="610442" cy="5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オスのカニのイラスト">
            <a:extLst>
              <a:ext uri="{FF2B5EF4-FFF2-40B4-BE49-F238E27FC236}">
                <a16:creationId xmlns:a16="http://schemas.microsoft.com/office/drawing/2014/main" id="{5B02EA0B-9A23-ABCD-E073-40C3732B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85" y="6080119"/>
            <a:ext cx="610442" cy="5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732FDE0-4641-F42B-5D96-F0FD27E50FD7}"/>
              </a:ext>
            </a:extLst>
          </p:cNvPr>
          <p:cNvGrpSpPr/>
          <p:nvPr/>
        </p:nvGrpSpPr>
        <p:grpSpPr>
          <a:xfrm>
            <a:off x="3978645" y="5502077"/>
            <a:ext cx="1656944" cy="1060606"/>
            <a:chOff x="1265192" y="5563030"/>
            <a:chExt cx="1656944" cy="1060606"/>
          </a:xfrm>
        </p:grpSpPr>
        <p:pic>
          <p:nvPicPr>
            <p:cNvPr id="8" name="Picture 26" descr="オスのカニのイラスト">
              <a:extLst>
                <a:ext uri="{FF2B5EF4-FFF2-40B4-BE49-F238E27FC236}">
                  <a16:creationId xmlns:a16="http://schemas.microsoft.com/office/drawing/2014/main" id="{5B69B86A-97E1-A070-3189-032F451E3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192" y="5957225"/>
              <a:ext cx="610442" cy="52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二等辺三角形 8">
              <a:extLst>
                <a:ext uri="{FF2B5EF4-FFF2-40B4-BE49-F238E27FC236}">
                  <a16:creationId xmlns:a16="http://schemas.microsoft.com/office/drawing/2014/main" id="{B9D3B4DC-1B1F-65C2-0589-6963386E2E74}"/>
                </a:ext>
              </a:extLst>
            </p:cNvPr>
            <p:cNvSpPr/>
            <p:nvPr/>
          </p:nvSpPr>
          <p:spPr>
            <a:xfrm>
              <a:off x="1414463" y="5563030"/>
              <a:ext cx="1235602" cy="106060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80517704-9BCE-8552-99FD-1BF4AB7B0B1B}"/>
                </a:ext>
              </a:extLst>
            </p:cNvPr>
            <p:cNvSpPr/>
            <p:nvPr/>
          </p:nvSpPr>
          <p:spPr>
            <a:xfrm>
              <a:off x="1686534" y="5563030"/>
              <a:ext cx="1235602" cy="106060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234E3538-2A80-A714-A1FA-18FE219D5A43}"/>
                </a:ext>
              </a:extLst>
            </p:cNvPr>
            <p:cNvSpPr/>
            <p:nvPr/>
          </p:nvSpPr>
          <p:spPr>
            <a:xfrm rot="10800000">
              <a:off x="2015956" y="5563030"/>
              <a:ext cx="294028" cy="41588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36" name="グラフィックス 35" descr="波">
            <a:extLst>
              <a:ext uri="{FF2B5EF4-FFF2-40B4-BE49-F238E27FC236}">
                <a16:creationId xmlns:a16="http://schemas.microsoft.com/office/drawing/2014/main" id="{B57582C5-E7DA-A4FF-36E4-50659FF7F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2210" y="5991078"/>
            <a:ext cx="541184" cy="541184"/>
          </a:xfrm>
          <a:prstGeom prst="rect">
            <a:avLst/>
          </a:prstGeom>
        </p:spPr>
      </p:pic>
      <p:pic>
        <p:nvPicPr>
          <p:cNvPr id="37" name="グラフィックス 36" descr="波">
            <a:extLst>
              <a:ext uri="{FF2B5EF4-FFF2-40B4-BE49-F238E27FC236}">
                <a16:creationId xmlns:a16="http://schemas.microsoft.com/office/drawing/2014/main" id="{4BCE9009-3602-32A9-1525-69FD8CF43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511" y="6219307"/>
            <a:ext cx="541184" cy="5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5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クラゲ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1A912A08-AB7E-37B6-C815-D0683D7F0801}"/>
              </a:ext>
            </a:extLst>
          </p:cNvPr>
          <p:cNvSpPr/>
          <p:nvPr/>
        </p:nvSpPr>
        <p:spPr>
          <a:xfrm>
            <a:off x="317500" y="2288718"/>
            <a:ext cx="117094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8317E4-B3A1-C160-465A-D3E68570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626003"/>
            <a:ext cx="10986011" cy="3768112"/>
          </a:xfrm>
          <a:prstGeom prst="rect">
            <a:avLst/>
          </a:prstGeom>
        </p:spPr>
      </p:pic>
      <p:pic>
        <p:nvPicPr>
          <p:cNvPr id="6" name="Picture 28" descr="クラゲのイラスト">
            <a:extLst>
              <a:ext uri="{FF2B5EF4-FFF2-40B4-BE49-F238E27FC236}">
                <a16:creationId xmlns:a16="http://schemas.microsoft.com/office/drawing/2014/main" id="{04D1BA02-A837-75A9-50AE-3CFAD376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931">
            <a:off x="7826692" y="1061069"/>
            <a:ext cx="1036320" cy="10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38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671639" y="2479272"/>
            <a:ext cx="9484042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10104" y="2637404"/>
            <a:ext cx="9702181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	jellyfish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クラゲ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F1914D4-7688-63C6-2055-508AC28F6A93}"/>
              </a:ext>
            </a:extLst>
          </p:cNvPr>
          <p:cNvGrpSpPr/>
          <p:nvPr/>
        </p:nvGrpSpPr>
        <p:grpSpPr>
          <a:xfrm>
            <a:off x="227264" y="3493753"/>
            <a:ext cx="1189657" cy="3162700"/>
            <a:chOff x="227264" y="3493753"/>
            <a:chExt cx="1189657" cy="3162700"/>
          </a:xfrm>
        </p:grpSpPr>
        <p:sp>
          <p:nvSpPr>
            <p:cNvPr id="10" name="フローチャート: 磁気ディスク 9">
              <a:extLst>
                <a:ext uri="{FF2B5EF4-FFF2-40B4-BE49-F238E27FC236}">
                  <a16:creationId xmlns:a16="http://schemas.microsoft.com/office/drawing/2014/main" id="{FCB2EB61-216D-8585-6CCC-418054B36272}"/>
                </a:ext>
              </a:extLst>
            </p:cNvPr>
            <p:cNvSpPr/>
            <p:nvPr/>
          </p:nvSpPr>
          <p:spPr>
            <a:xfrm>
              <a:off x="231056" y="4626567"/>
              <a:ext cx="1185865" cy="2029886"/>
            </a:xfrm>
            <a:prstGeom prst="flowChartMagneticDisk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フローチャート: 磁気ディスク 8">
              <a:extLst>
                <a:ext uri="{FF2B5EF4-FFF2-40B4-BE49-F238E27FC236}">
                  <a16:creationId xmlns:a16="http://schemas.microsoft.com/office/drawing/2014/main" id="{41091158-66C8-D67E-1B31-2FD8E61E14EA}"/>
                </a:ext>
              </a:extLst>
            </p:cNvPr>
            <p:cNvSpPr/>
            <p:nvPr/>
          </p:nvSpPr>
          <p:spPr>
            <a:xfrm>
              <a:off x="231057" y="3493753"/>
              <a:ext cx="1185863" cy="1914522"/>
            </a:xfrm>
            <a:prstGeom prst="flowChartMagneticDisk">
              <a:avLst/>
            </a:prstGeom>
            <a:solidFill>
              <a:srgbClr val="4DA5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" name="Picture 28" descr="クラゲのイラスト">
              <a:extLst>
                <a:ext uri="{FF2B5EF4-FFF2-40B4-BE49-F238E27FC236}">
                  <a16:creationId xmlns:a16="http://schemas.microsoft.com/office/drawing/2014/main" id="{40B51CDF-A8C7-2B4A-390D-CD06B6CB6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13" y="4895187"/>
              <a:ext cx="453012" cy="35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8" descr="クラゲのイラスト">
              <a:extLst>
                <a:ext uri="{FF2B5EF4-FFF2-40B4-BE49-F238E27FC236}">
                  <a16:creationId xmlns:a16="http://schemas.microsoft.com/office/drawing/2014/main" id="{D1399844-CBD8-6466-FA6E-3C5066675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59343" y="4561813"/>
              <a:ext cx="204566" cy="15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8" descr="クラゲのイラスト">
              <a:extLst>
                <a:ext uri="{FF2B5EF4-FFF2-40B4-BE49-F238E27FC236}">
                  <a16:creationId xmlns:a16="http://schemas.microsoft.com/office/drawing/2014/main" id="{5EBAE9AD-670E-E472-5B49-32490200E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11248">
              <a:off x="423632" y="3803618"/>
              <a:ext cx="437993" cy="33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 descr="クラゲのイラスト">
              <a:extLst>
                <a:ext uri="{FF2B5EF4-FFF2-40B4-BE49-F238E27FC236}">
                  <a16:creationId xmlns:a16="http://schemas.microsoft.com/office/drawing/2014/main" id="{1CF5F3E6-3C2B-A056-5C43-F6F37D19E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3335">
              <a:off x="1181769" y="4146453"/>
              <a:ext cx="204566" cy="15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CFC6FC6C-0E84-05FC-6947-785D74FB4D5E}"/>
                </a:ext>
              </a:extLst>
            </p:cNvPr>
            <p:cNvSpPr/>
            <p:nvPr/>
          </p:nvSpPr>
          <p:spPr>
            <a:xfrm>
              <a:off x="227264" y="4760525"/>
              <a:ext cx="1185865" cy="616460"/>
            </a:xfrm>
            <a:prstGeom prst="arc">
              <a:avLst>
                <a:gd name="adj1" fmla="val 10622498"/>
                <a:gd name="adj2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13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cat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ネコ</a:t>
            </a:r>
          </a:p>
        </p:txBody>
      </p:sp>
      <p:pic>
        <p:nvPicPr>
          <p:cNvPr id="2" name="Picture 8" descr="長毛の猫のイラスト">
            <a:extLst>
              <a:ext uri="{FF2B5EF4-FFF2-40B4-BE49-F238E27FC236}">
                <a16:creationId xmlns:a16="http://schemas.microsoft.com/office/drawing/2014/main" id="{7E9598CD-A16A-369A-60A2-3ABF0A2B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3" y="4943360"/>
            <a:ext cx="1419140" cy="15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AEB09C7-8665-B825-6A51-7E9D514D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2799220"/>
            <a:ext cx="734540" cy="7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4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トラ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36" descr="かわいい虎のイラスト（寅年）">
            <a:extLst>
              <a:ext uri="{FF2B5EF4-FFF2-40B4-BE49-F238E27FC236}">
                <a16:creationId xmlns:a16="http://schemas.microsoft.com/office/drawing/2014/main" id="{54581D2C-2E86-6E59-CC69-9DB4AF46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7" y="5013698"/>
            <a:ext cx="1648259" cy="13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7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76903" y="24792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06644" y="2616498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tiger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63" y="2075351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63" y="5470327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トラ</a:t>
            </a:r>
          </a:p>
        </p:txBody>
      </p:sp>
      <p:pic>
        <p:nvPicPr>
          <p:cNvPr id="2" name="Picture 36" descr="かわいい虎のイラスト（寅年）">
            <a:extLst>
              <a:ext uri="{FF2B5EF4-FFF2-40B4-BE49-F238E27FC236}">
                <a16:creationId xmlns:a16="http://schemas.microsoft.com/office/drawing/2014/main" id="{9D4D5042-ADE9-C423-3BF7-CE8A2254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8" y="1385142"/>
            <a:ext cx="1648259" cy="13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0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イヌ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12" descr="犬の家族のイラスト">
            <a:extLst>
              <a:ext uri="{FF2B5EF4-FFF2-40B4-BE49-F238E27FC236}">
                <a16:creationId xmlns:a16="http://schemas.microsoft.com/office/drawing/2014/main" id="{057EC66E-A6C1-9C1A-6193-2E411215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9" y="4830854"/>
            <a:ext cx="1981095" cy="17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7646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110</Words>
  <Application>Microsoft Office PowerPoint</Application>
  <PresentationFormat>ワイド画面</PresentationFormat>
  <Paragraphs>87</Paragraphs>
  <Slides>58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59" baseType="lpstr">
      <vt:lpstr>レトロスペクト</vt:lpstr>
      <vt:lpstr>小学校 英単語スライド</vt:lpstr>
      <vt:lpstr>動物編</vt:lpstr>
      <vt:lpstr>くま</vt:lpstr>
      <vt:lpstr>くま</vt:lpstr>
      <vt:lpstr>ネコ</vt:lpstr>
      <vt:lpstr>ネコ</vt:lpstr>
      <vt:lpstr>トラ</vt:lpstr>
      <vt:lpstr>トラ</vt:lpstr>
      <vt:lpstr>イヌ</vt:lpstr>
      <vt:lpstr>イヌ</vt:lpstr>
      <vt:lpstr>ゾウ</vt:lpstr>
      <vt:lpstr>ゾウ</vt:lpstr>
      <vt:lpstr>キツネ</vt:lpstr>
      <vt:lpstr>キツネ</vt:lpstr>
      <vt:lpstr>ゴリラ</vt:lpstr>
      <vt:lpstr>ゴリラ</vt:lpstr>
      <vt:lpstr>ウマ</vt:lpstr>
      <vt:lpstr>ウマ</vt:lpstr>
      <vt:lpstr>ライオン</vt:lpstr>
      <vt:lpstr>ライオン</vt:lpstr>
      <vt:lpstr>サル</vt:lpstr>
      <vt:lpstr>サル</vt:lpstr>
      <vt:lpstr>ネズミ</vt:lpstr>
      <vt:lpstr>ネズミ</vt:lpstr>
      <vt:lpstr>パンダ</vt:lpstr>
      <vt:lpstr>パンダ</vt:lpstr>
      <vt:lpstr>キリン</vt:lpstr>
      <vt:lpstr>キリン</vt:lpstr>
      <vt:lpstr>コアラ</vt:lpstr>
      <vt:lpstr>コアラ</vt:lpstr>
      <vt:lpstr>ウサギ</vt:lpstr>
      <vt:lpstr>ウサギ</vt:lpstr>
      <vt:lpstr>しまうま</vt:lpstr>
      <vt:lpstr>しまうま</vt:lpstr>
      <vt:lpstr>ぶた</vt:lpstr>
      <vt:lpstr>ぶた</vt:lpstr>
      <vt:lpstr>とり</vt:lpstr>
      <vt:lpstr>とり</vt:lpstr>
      <vt:lpstr>へび</vt:lpstr>
      <vt:lpstr>へび</vt:lpstr>
      <vt:lpstr>カエル</vt:lpstr>
      <vt:lpstr>カエル</vt:lpstr>
      <vt:lpstr>ワニ</vt:lpstr>
      <vt:lpstr>ワニ</vt:lpstr>
      <vt:lpstr>クジラ</vt:lpstr>
      <vt:lpstr>クジラ</vt:lpstr>
      <vt:lpstr>イルカ</vt:lpstr>
      <vt:lpstr>イルカ</vt:lpstr>
      <vt:lpstr>ペンギン</vt:lpstr>
      <vt:lpstr>ペンギン</vt:lpstr>
      <vt:lpstr>さかな</vt:lpstr>
      <vt:lpstr>さかな</vt:lpstr>
      <vt:lpstr>サメ</vt:lpstr>
      <vt:lpstr>サメ</vt:lpstr>
      <vt:lpstr>カニ</vt:lpstr>
      <vt:lpstr>カニ</vt:lpstr>
      <vt:lpstr>クラゲ</vt:lpstr>
      <vt:lpstr>クラゲ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福原 千種</cp:lastModifiedBy>
  <cp:revision>44</cp:revision>
  <cp:lastPrinted>2023-11-01T23:33:44Z</cp:lastPrinted>
  <dcterms:created xsi:type="dcterms:W3CDTF">2023-10-18T04:09:41Z</dcterms:created>
  <dcterms:modified xsi:type="dcterms:W3CDTF">2024-01-25T06:31:25Z</dcterms:modified>
</cp:coreProperties>
</file>