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6"/>
  </p:notesMasterIdLst>
  <p:sldIdLst>
    <p:sldId id="257" r:id="rId2"/>
    <p:sldId id="268" r:id="rId3"/>
    <p:sldId id="263" r:id="rId4"/>
    <p:sldId id="267" r:id="rId5"/>
    <p:sldId id="264" r:id="rId6"/>
    <p:sldId id="269" r:id="rId7"/>
    <p:sldId id="265" r:id="rId8"/>
    <p:sldId id="272" r:id="rId9"/>
    <p:sldId id="273" r:id="rId10"/>
    <p:sldId id="274" r:id="rId11"/>
    <p:sldId id="275" r:id="rId12"/>
    <p:sldId id="276" r:id="rId13"/>
    <p:sldId id="270" r:id="rId14"/>
    <p:sldId id="271" r:id="rId15"/>
    <p:sldId id="277" r:id="rId16"/>
    <p:sldId id="278" r:id="rId17"/>
    <p:sldId id="284" r:id="rId18"/>
    <p:sldId id="283" r:id="rId19"/>
    <p:sldId id="288" r:id="rId20"/>
    <p:sldId id="289" r:id="rId21"/>
    <p:sldId id="279" r:id="rId22"/>
    <p:sldId id="280" r:id="rId23"/>
    <p:sldId id="281" r:id="rId24"/>
    <p:sldId id="282" r:id="rId25"/>
  </p:sldIdLst>
  <p:sldSz cx="12192000" cy="6858000"/>
  <p:notesSz cx="6797675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B38"/>
    <a:srgbClr val="9999FF"/>
    <a:srgbClr val="9900FF"/>
    <a:srgbClr val="AA2CAD"/>
    <a:srgbClr val="C9CACA"/>
    <a:srgbClr val="EEE8AA"/>
    <a:srgbClr val="FAFAD2"/>
    <a:srgbClr val="FF6699"/>
    <a:srgbClr val="AC705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9E0013-AB71-4745-BB8A-E4E527648906}" v="1" dt="2024-01-25T06:07:15.679"/>
    <p1510:client id="{5BDCB7A2-81A5-4AE5-9182-81A0FFD789CB}" v="103" dt="2024-01-25T06:04:38.9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118" autoAdjust="0"/>
  </p:normalViewPr>
  <p:slideViewPr>
    <p:cSldViewPr snapToGrid="0">
      <p:cViewPr varScale="1">
        <p:scale>
          <a:sx n="107" d="100"/>
          <a:sy n="107" d="100"/>
        </p:scale>
        <p:origin x="7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福原 千種" userId="S::fukuhara@mail.bears.ed.jp::121ff810-e1f7-48df-8f8b-1bc44c85781d" providerId="AD" clId="Web-{FAE9382D-6885-4694-8E96-1AC530F1379C}"/>
    <pc:docChg chg="modSld">
      <pc:chgData name="福原 千種" userId="S::fukuhara@mail.bears.ed.jp::121ff810-e1f7-48df-8f8b-1bc44c85781d" providerId="AD" clId="Web-{FAE9382D-6885-4694-8E96-1AC530F1379C}" dt="2024-01-11T01:44:52.643" v="12" actId="1076"/>
      <pc:docMkLst>
        <pc:docMk/>
      </pc:docMkLst>
      <pc:sldChg chg="modSp">
        <pc:chgData name="福原 千種" userId="S::fukuhara@mail.bears.ed.jp::121ff810-e1f7-48df-8f8b-1bc44c85781d" providerId="AD" clId="Web-{FAE9382D-6885-4694-8E96-1AC530F1379C}" dt="2024-01-11T01:44:52.643" v="12" actId="1076"/>
        <pc:sldMkLst>
          <pc:docMk/>
          <pc:sldMk cId="1741879397" sldId="283"/>
        </pc:sldMkLst>
        <pc:spChg chg="mod">
          <ac:chgData name="福原 千種" userId="S::fukuhara@mail.bears.ed.jp::121ff810-e1f7-48df-8f8b-1bc44c85781d" providerId="AD" clId="Web-{FAE9382D-6885-4694-8E96-1AC530F1379C}" dt="2024-01-11T01:44:48.455" v="11" actId="1076"/>
          <ac:spMkLst>
            <pc:docMk/>
            <pc:sldMk cId="1741879397" sldId="283"/>
            <ac:spMk id="42" creationId="{7BCCFDF4-DC6B-2F19-DF40-8A13E8EF2107}"/>
          </ac:spMkLst>
        </pc:spChg>
        <pc:spChg chg="mod">
          <ac:chgData name="福原 千種" userId="S::fukuhara@mail.bears.ed.jp::121ff810-e1f7-48df-8f8b-1bc44c85781d" providerId="AD" clId="Web-{FAE9382D-6885-4694-8E96-1AC530F1379C}" dt="2024-01-11T01:42:51.733" v="5" actId="20577"/>
          <ac:spMkLst>
            <pc:docMk/>
            <pc:sldMk cId="1741879397" sldId="283"/>
            <ac:spMk id="57" creationId="{177F71CA-62A9-53D4-E25F-30B3554363CE}"/>
          </ac:spMkLst>
        </pc:spChg>
        <pc:spChg chg="mod">
          <ac:chgData name="福原 千種" userId="S::fukuhara@mail.bears.ed.jp::121ff810-e1f7-48df-8f8b-1bc44c85781d" providerId="AD" clId="Web-{FAE9382D-6885-4694-8E96-1AC530F1379C}" dt="2024-01-11T01:44:30.346" v="10" actId="1076"/>
          <ac:spMkLst>
            <pc:docMk/>
            <pc:sldMk cId="1741879397" sldId="283"/>
            <ac:spMk id="2115" creationId="{4E933979-A862-05BD-07C2-B50B68D72B22}"/>
          </ac:spMkLst>
        </pc:spChg>
        <pc:picChg chg="mod">
          <ac:chgData name="福原 千種" userId="S::fukuhara@mail.bears.ed.jp::121ff810-e1f7-48df-8f8b-1bc44c85781d" providerId="AD" clId="Web-{FAE9382D-6885-4694-8E96-1AC530F1379C}" dt="2024-01-11T01:44:52.643" v="12" actId="1076"/>
          <ac:picMkLst>
            <pc:docMk/>
            <pc:sldMk cId="1741879397" sldId="283"/>
            <ac:picMk id="1026" creationId="{56BC88E8-DFD1-676C-3C03-1F53B1596A24}"/>
          </ac:picMkLst>
        </pc:picChg>
      </pc:sldChg>
    </pc:docChg>
  </pc:docChgLst>
  <pc:docChgLst>
    <pc:chgData name="福原 千種" userId="S::fukuhara@mail.bears.ed.jp::121ff810-e1f7-48df-8f8b-1bc44c85781d" providerId="AD" clId="Web-{109E0013-AB71-4745-BB8A-E4E527648906}"/>
    <pc:docChg chg="modSld">
      <pc:chgData name="福原 千種" userId="S::fukuhara@mail.bears.ed.jp::121ff810-e1f7-48df-8f8b-1bc44c85781d" providerId="AD" clId="Web-{109E0013-AB71-4745-BB8A-E4E527648906}" dt="2024-01-25T06:07:15.679" v="0" actId="14100"/>
      <pc:docMkLst>
        <pc:docMk/>
      </pc:docMkLst>
      <pc:sldChg chg="modSp">
        <pc:chgData name="福原 千種" userId="S::fukuhara@mail.bears.ed.jp::121ff810-e1f7-48df-8f8b-1bc44c85781d" providerId="AD" clId="Web-{109E0013-AB71-4745-BB8A-E4E527648906}" dt="2024-01-25T06:07:15.679" v="0" actId="14100"/>
        <pc:sldMkLst>
          <pc:docMk/>
          <pc:sldMk cId="1741879397" sldId="283"/>
        </pc:sldMkLst>
        <pc:spChg chg="mod">
          <ac:chgData name="福原 千種" userId="S::fukuhara@mail.bears.ed.jp::121ff810-e1f7-48df-8f8b-1bc44c85781d" providerId="AD" clId="Web-{109E0013-AB71-4745-BB8A-E4E527648906}" dt="2024-01-25T06:07:15.679" v="0" actId="14100"/>
          <ac:spMkLst>
            <pc:docMk/>
            <pc:sldMk cId="1741879397" sldId="283"/>
            <ac:spMk id="2115" creationId="{4E933979-A862-05BD-07C2-B50B68D72B22}"/>
          </ac:spMkLst>
        </pc:spChg>
      </pc:sldChg>
    </pc:docChg>
  </pc:docChgLst>
  <pc:docChgLst>
    <pc:chgData name="福原 千種" userId="S::fukuhara@mail.bears.ed.jp::121ff810-e1f7-48df-8f8b-1bc44c85781d" providerId="AD" clId="Web-{5BDCB7A2-81A5-4AE5-9182-81A0FFD789CB}"/>
    <pc:docChg chg="modSld">
      <pc:chgData name="福原 千種" userId="S::fukuhara@mail.bears.ed.jp::121ff810-e1f7-48df-8f8b-1bc44c85781d" providerId="AD" clId="Web-{5BDCB7A2-81A5-4AE5-9182-81A0FFD789CB}" dt="2024-01-25T06:04:38.984" v="87" actId="20577"/>
      <pc:docMkLst>
        <pc:docMk/>
      </pc:docMkLst>
      <pc:sldChg chg="modSp">
        <pc:chgData name="福原 千種" userId="S::fukuhara@mail.bears.ed.jp::121ff810-e1f7-48df-8f8b-1bc44c85781d" providerId="AD" clId="Web-{5BDCB7A2-81A5-4AE5-9182-81A0FFD789CB}" dt="2024-01-25T06:03:28.968" v="85" actId="20577"/>
        <pc:sldMkLst>
          <pc:docMk/>
          <pc:sldMk cId="1499877854" sldId="267"/>
        </pc:sldMkLst>
        <pc:spChg chg="mod">
          <ac:chgData name="福原 千種" userId="S::fukuhara@mail.bears.ed.jp::121ff810-e1f7-48df-8f8b-1bc44c85781d" providerId="AD" clId="Web-{5BDCB7A2-81A5-4AE5-9182-81A0FFD789CB}" dt="2024-01-25T06:03:28.968" v="85" actId="20577"/>
          <ac:spMkLst>
            <pc:docMk/>
            <pc:sldMk cId="1499877854" sldId="267"/>
            <ac:spMk id="2" creationId="{D7783939-0CA5-F9B6-050C-801B7D7D6317}"/>
          </ac:spMkLst>
        </pc:spChg>
      </pc:sldChg>
      <pc:sldChg chg="modSp">
        <pc:chgData name="福原 千種" userId="S::fukuhara@mail.bears.ed.jp::121ff810-e1f7-48df-8f8b-1bc44c85781d" providerId="AD" clId="Web-{5BDCB7A2-81A5-4AE5-9182-81A0FFD789CB}" dt="2024-01-25T06:03:17.983" v="83" actId="20577"/>
        <pc:sldMkLst>
          <pc:docMk/>
          <pc:sldMk cId="3967210098" sldId="268"/>
        </pc:sldMkLst>
        <pc:spChg chg="mod">
          <ac:chgData name="福原 千種" userId="S::fukuhara@mail.bears.ed.jp::121ff810-e1f7-48df-8f8b-1bc44c85781d" providerId="AD" clId="Web-{5BDCB7A2-81A5-4AE5-9182-81A0FFD789CB}" dt="2024-01-25T06:03:17.983" v="83" actId="20577"/>
          <ac:spMkLst>
            <pc:docMk/>
            <pc:sldMk cId="3967210098" sldId="268"/>
            <ac:spMk id="2" creationId="{81180CF6-AB71-F0F3-F119-559638A8A4BF}"/>
          </ac:spMkLst>
        </pc:spChg>
      </pc:sldChg>
      <pc:sldChg chg="modSp">
        <pc:chgData name="福原 千種" userId="S::fukuhara@mail.bears.ed.jp::121ff810-e1f7-48df-8f8b-1bc44c85781d" providerId="AD" clId="Web-{5BDCB7A2-81A5-4AE5-9182-81A0FFD789CB}" dt="2024-01-25T05:56:50.653" v="1" actId="20577"/>
        <pc:sldMkLst>
          <pc:docMk/>
          <pc:sldMk cId="265688285" sldId="269"/>
        </pc:sldMkLst>
        <pc:spChg chg="mod">
          <ac:chgData name="福原 千種" userId="S::fukuhara@mail.bears.ed.jp::121ff810-e1f7-48df-8f8b-1bc44c85781d" providerId="AD" clId="Web-{5BDCB7A2-81A5-4AE5-9182-81A0FFD789CB}" dt="2024-01-25T05:56:50.653" v="1" actId="20577"/>
          <ac:spMkLst>
            <pc:docMk/>
            <pc:sldMk cId="265688285" sldId="269"/>
            <ac:spMk id="2" creationId="{D7783939-0CA5-F9B6-050C-801B7D7D6317}"/>
          </ac:spMkLst>
        </pc:spChg>
      </pc:sldChg>
      <pc:sldChg chg="addSp delSp modSp">
        <pc:chgData name="福原 千種" userId="S::fukuhara@mail.bears.ed.jp::121ff810-e1f7-48df-8f8b-1bc44c85781d" providerId="AD" clId="Web-{5BDCB7A2-81A5-4AE5-9182-81A0FFD789CB}" dt="2024-01-25T06:00:04.888" v="45" actId="1076"/>
        <pc:sldMkLst>
          <pc:docMk/>
          <pc:sldMk cId="3297179531" sldId="273"/>
        </pc:sldMkLst>
        <pc:spChg chg="mod">
          <ac:chgData name="福原 千種" userId="S::fukuhara@mail.bears.ed.jp::121ff810-e1f7-48df-8f8b-1bc44c85781d" providerId="AD" clId="Web-{5BDCB7A2-81A5-4AE5-9182-81A0FFD789CB}" dt="2024-01-25T05:59:54.873" v="40" actId="20577"/>
          <ac:spMkLst>
            <pc:docMk/>
            <pc:sldMk cId="3297179531" sldId="273"/>
            <ac:spMk id="16" creationId="{BB27EB31-D0A0-5728-6E21-B29A402703E2}"/>
          </ac:spMkLst>
        </pc:spChg>
        <pc:spChg chg="add mod">
          <ac:chgData name="福原 千種" userId="S::fukuhara@mail.bears.ed.jp::121ff810-e1f7-48df-8f8b-1bc44c85781d" providerId="AD" clId="Web-{5BDCB7A2-81A5-4AE5-9182-81A0FFD789CB}" dt="2024-01-25T06:00:04.888" v="45" actId="1076"/>
          <ac:spMkLst>
            <pc:docMk/>
            <pc:sldMk cId="3297179531" sldId="273"/>
            <ac:spMk id="4096" creationId="{89B1E7EB-A7A2-BDD1-418E-9C99FCE6FADD}"/>
          </ac:spMkLst>
        </pc:spChg>
        <pc:grpChg chg="mod">
          <ac:chgData name="福原 千種" userId="S::fukuhara@mail.bears.ed.jp::121ff810-e1f7-48df-8f8b-1bc44c85781d" providerId="AD" clId="Web-{5BDCB7A2-81A5-4AE5-9182-81A0FFD789CB}" dt="2024-01-25T05:57:26.106" v="13" actId="1076"/>
          <ac:grpSpMkLst>
            <pc:docMk/>
            <pc:sldMk cId="3297179531" sldId="273"/>
            <ac:grpSpMk id="2071" creationId="{02C5A7AD-8A0A-C5D4-5041-F84C250E944F}"/>
          </ac:grpSpMkLst>
        </pc:grpChg>
        <pc:picChg chg="add">
          <ac:chgData name="福原 千種" userId="S::fukuhara@mail.bears.ed.jp::121ff810-e1f7-48df-8f8b-1bc44c85781d" providerId="AD" clId="Web-{5BDCB7A2-81A5-4AE5-9182-81A0FFD789CB}" dt="2024-01-25T05:58:02.419" v="25"/>
          <ac:picMkLst>
            <pc:docMk/>
            <pc:sldMk cId="3297179531" sldId="273"/>
            <ac:picMk id="7" creationId="{EAFCA1A9-1731-A9EC-945A-81F733D66026}"/>
          </ac:picMkLst>
        </pc:picChg>
        <pc:picChg chg="del">
          <ac:chgData name="福原 千種" userId="S::fukuhara@mail.bears.ed.jp::121ff810-e1f7-48df-8f8b-1bc44c85781d" providerId="AD" clId="Web-{5BDCB7A2-81A5-4AE5-9182-81A0FFD789CB}" dt="2024-01-25T05:57:38.247" v="14"/>
          <ac:picMkLst>
            <pc:docMk/>
            <pc:sldMk cId="3297179531" sldId="273"/>
            <ac:picMk id="2088" creationId="{1CF875EC-00F3-0863-1C40-4452ECEDD27C}"/>
          </ac:picMkLst>
        </pc:picChg>
      </pc:sldChg>
      <pc:sldChg chg="modSp">
        <pc:chgData name="福原 千種" userId="S::fukuhara@mail.bears.ed.jp::121ff810-e1f7-48df-8f8b-1bc44c85781d" providerId="AD" clId="Web-{5BDCB7A2-81A5-4AE5-9182-81A0FFD789CB}" dt="2024-01-25T06:04:38.984" v="87" actId="20577"/>
        <pc:sldMkLst>
          <pc:docMk/>
          <pc:sldMk cId="2025398342" sldId="274"/>
        </pc:sldMkLst>
        <pc:spChg chg="mod">
          <ac:chgData name="福原 千種" userId="S::fukuhara@mail.bears.ed.jp::121ff810-e1f7-48df-8f8b-1bc44c85781d" providerId="AD" clId="Web-{5BDCB7A2-81A5-4AE5-9182-81A0FFD789CB}" dt="2024-01-25T06:04:38.984" v="87" actId="20577"/>
          <ac:spMkLst>
            <pc:docMk/>
            <pc:sldMk cId="2025398342" sldId="274"/>
            <ac:spMk id="2" creationId="{D7783939-0CA5-F9B6-050C-801B7D7D6317}"/>
          </ac:spMkLst>
        </pc:spChg>
      </pc:sldChg>
      <pc:sldChg chg="addSp modSp">
        <pc:chgData name="福原 千種" userId="S::fukuhara@mail.bears.ed.jp::121ff810-e1f7-48df-8f8b-1bc44c85781d" providerId="AD" clId="Web-{5BDCB7A2-81A5-4AE5-9182-81A0FFD789CB}" dt="2024-01-25T06:00:46.576" v="51" actId="1076"/>
        <pc:sldMkLst>
          <pc:docMk/>
          <pc:sldMk cId="3124552162" sldId="275"/>
        </pc:sldMkLst>
        <pc:spChg chg="mod">
          <ac:chgData name="福原 千種" userId="S::fukuhara@mail.bears.ed.jp::121ff810-e1f7-48df-8f8b-1bc44c85781d" providerId="AD" clId="Web-{5BDCB7A2-81A5-4AE5-9182-81A0FFD789CB}" dt="2024-01-25T06:00:35.842" v="48" actId="20577"/>
          <ac:spMkLst>
            <pc:docMk/>
            <pc:sldMk cId="3124552162" sldId="275"/>
            <ac:spMk id="16" creationId="{BB27EB31-D0A0-5728-6E21-B29A402703E2}"/>
          </ac:spMkLst>
        </pc:spChg>
        <pc:spChg chg="add mod">
          <ac:chgData name="福原 千種" userId="S::fukuhara@mail.bears.ed.jp::121ff810-e1f7-48df-8f8b-1bc44c85781d" providerId="AD" clId="Web-{5BDCB7A2-81A5-4AE5-9182-81A0FFD789CB}" dt="2024-01-25T06:00:46.576" v="51" actId="1076"/>
          <ac:spMkLst>
            <pc:docMk/>
            <pc:sldMk cId="3124552162" sldId="275"/>
            <ac:spMk id="85" creationId="{68D94987-7FB5-5A44-3574-C283D028AAA5}"/>
          </ac:spMkLst>
        </pc:spChg>
      </pc:sldChg>
      <pc:sldChg chg="addSp modSp">
        <pc:chgData name="福原 千種" userId="S::fukuhara@mail.bears.ed.jp::121ff810-e1f7-48df-8f8b-1bc44c85781d" providerId="AD" clId="Web-{5BDCB7A2-81A5-4AE5-9182-81A0FFD789CB}" dt="2024-01-25T06:02:40.592" v="76" actId="1076"/>
        <pc:sldMkLst>
          <pc:docMk/>
          <pc:sldMk cId="2121517898" sldId="276"/>
        </pc:sldMkLst>
        <pc:spChg chg="mod">
          <ac:chgData name="福原 千種" userId="S::fukuhara@mail.bears.ed.jp::121ff810-e1f7-48df-8f8b-1bc44c85781d" providerId="AD" clId="Web-{5BDCB7A2-81A5-4AE5-9182-81A0FFD789CB}" dt="2024-01-25T06:01:17.779" v="60" actId="20577"/>
          <ac:spMkLst>
            <pc:docMk/>
            <pc:sldMk cId="2121517898" sldId="276"/>
            <ac:spMk id="16" creationId="{BB27EB31-D0A0-5728-6E21-B29A402703E2}"/>
          </ac:spMkLst>
        </pc:spChg>
        <pc:spChg chg="add mod">
          <ac:chgData name="福原 千種" userId="S::fukuhara@mail.bears.ed.jp::121ff810-e1f7-48df-8f8b-1bc44c85781d" providerId="AD" clId="Web-{5BDCB7A2-81A5-4AE5-9182-81A0FFD789CB}" dt="2024-01-25T06:02:40.592" v="76" actId="1076"/>
          <ac:spMkLst>
            <pc:docMk/>
            <pc:sldMk cId="2121517898" sldId="276"/>
            <ac:spMk id="56" creationId="{92717636-8A1D-EB39-2F41-B895AEE34C2E}"/>
          </ac:spMkLst>
        </pc:spChg>
        <pc:grpChg chg="mod">
          <ac:chgData name="福原 千種" userId="S::fukuhara@mail.bears.ed.jp::121ff810-e1f7-48df-8f8b-1bc44c85781d" providerId="AD" clId="Web-{5BDCB7A2-81A5-4AE5-9182-81A0FFD789CB}" dt="2024-01-25T06:01:21.436" v="62" actId="1076"/>
          <ac:grpSpMkLst>
            <pc:docMk/>
            <pc:sldMk cId="2121517898" sldId="276"/>
            <ac:grpSpMk id="23" creationId="{65201CBD-7ABA-75A7-C69B-94F81CA4E924}"/>
          </ac:grpSpMkLst>
        </pc:grpChg>
        <pc:picChg chg="mod">
          <ac:chgData name="福原 千種" userId="S::fukuhara@mail.bears.ed.jp::121ff810-e1f7-48df-8f8b-1bc44c85781d" providerId="AD" clId="Web-{5BDCB7A2-81A5-4AE5-9182-81A0FFD789CB}" dt="2024-01-25T06:01:27.904" v="63" actId="1076"/>
          <ac:picMkLst>
            <pc:docMk/>
            <pc:sldMk cId="2121517898" sldId="276"/>
            <ac:picMk id="3098" creationId="{EA30EC49-C5F9-800C-4E42-6A3B26C7AEC5}"/>
          </ac:picMkLst>
        </pc:picChg>
      </pc:sldChg>
      <pc:sldChg chg="modSp">
        <pc:chgData name="福原 千種" userId="S::fukuhara@mail.bears.ed.jp::121ff810-e1f7-48df-8f8b-1bc44c85781d" providerId="AD" clId="Web-{5BDCB7A2-81A5-4AE5-9182-81A0FFD789CB}" dt="2024-01-25T05:59:17.747" v="37" actId="1076"/>
        <pc:sldMkLst>
          <pc:docMk/>
          <pc:sldMk cId="1741879397" sldId="283"/>
        </pc:sldMkLst>
        <pc:spChg chg="mod">
          <ac:chgData name="福原 千種" userId="S::fukuhara@mail.bears.ed.jp::121ff810-e1f7-48df-8f8b-1bc44c85781d" providerId="AD" clId="Web-{5BDCB7A2-81A5-4AE5-9182-81A0FFD789CB}" dt="2024-01-25T05:59:17.747" v="37" actId="1076"/>
          <ac:spMkLst>
            <pc:docMk/>
            <pc:sldMk cId="1741879397" sldId="283"/>
            <ac:spMk id="2108" creationId="{8FF1D39C-2A42-83A1-FEF0-60920C0A417D}"/>
          </ac:spMkLst>
        </pc:spChg>
        <pc:spChg chg="mod">
          <ac:chgData name="福原 千種" userId="S::fukuhara@mail.bears.ed.jp::121ff810-e1f7-48df-8f8b-1bc44c85781d" providerId="AD" clId="Web-{5BDCB7A2-81A5-4AE5-9182-81A0FFD789CB}" dt="2024-01-25T05:59:12.450" v="36" actId="1076"/>
          <ac:spMkLst>
            <pc:docMk/>
            <pc:sldMk cId="1741879397" sldId="283"/>
            <ac:spMk id="2115" creationId="{4E933979-A862-05BD-07C2-B50B68D72B2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5348"/>
          </a:xfrm>
          <a:prstGeom prst="rect">
            <a:avLst/>
          </a:prstGeom>
        </p:spPr>
        <p:txBody>
          <a:bodyPr vert="horz" lIns="91472" tIns="45736" rIns="91472" bIns="45736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5348"/>
          </a:xfrm>
          <a:prstGeom prst="rect">
            <a:avLst/>
          </a:prstGeom>
        </p:spPr>
        <p:txBody>
          <a:bodyPr vert="horz" lIns="91472" tIns="45736" rIns="91472" bIns="45736" rtlCol="0"/>
          <a:lstStyle>
            <a:lvl1pPr algn="r">
              <a:defRPr sz="1200"/>
            </a:lvl1pPr>
          </a:lstStyle>
          <a:p>
            <a:fld id="{A93F65B7-1A3E-4434-8638-4AECB92EAED8}" type="datetimeFigureOut">
              <a:rPr kumimoji="1" lang="ja-JP" altLang="en-US" smtClean="0"/>
              <a:t>2024/1/24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35075"/>
            <a:ext cx="5918200" cy="3328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72" tIns="45736" rIns="91472" bIns="45736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51221"/>
            <a:ext cx="5438140" cy="3887361"/>
          </a:xfrm>
          <a:prstGeom prst="rect">
            <a:avLst/>
          </a:prstGeom>
        </p:spPr>
        <p:txBody>
          <a:bodyPr vert="horz" lIns="91472" tIns="45736" rIns="91472" bIns="45736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377317"/>
            <a:ext cx="2945659" cy="495347"/>
          </a:xfrm>
          <a:prstGeom prst="rect">
            <a:avLst/>
          </a:prstGeom>
        </p:spPr>
        <p:txBody>
          <a:bodyPr vert="horz" lIns="91472" tIns="45736" rIns="91472" bIns="45736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4" y="9377317"/>
            <a:ext cx="2945659" cy="495347"/>
          </a:xfrm>
          <a:prstGeom prst="rect">
            <a:avLst/>
          </a:prstGeom>
        </p:spPr>
        <p:txBody>
          <a:bodyPr vert="horz" lIns="91472" tIns="45736" rIns="91472" bIns="45736" rtlCol="0" anchor="b"/>
          <a:lstStyle>
            <a:lvl1pPr algn="r">
              <a:defRPr sz="1200"/>
            </a:lvl1pPr>
          </a:lstStyle>
          <a:p>
            <a:fld id="{E824F39A-4370-4CAB-AB73-064C8A985E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7335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24F39A-4370-4CAB-AB73-064C8A985E23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79120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24F39A-4370-4CAB-AB73-064C8A985E23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14321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24F39A-4370-4CAB-AB73-064C8A985E23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8755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24F39A-4370-4CAB-AB73-064C8A985E23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4378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24F39A-4370-4CAB-AB73-064C8A985E23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230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24F39A-4370-4CAB-AB73-064C8A985E23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0112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24F39A-4370-4CAB-AB73-064C8A985E23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12599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24F39A-4370-4CAB-AB73-064C8A985E23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76468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24F39A-4370-4CAB-AB73-064C8A985E23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5825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24F39A-4370-4CAB-AB73-064C8A985E23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48065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24F39A-4370-4CAB-AB73-064C8A985E23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2400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FE6E5-D031-4D60-827C-93FFA4048C91}" type="datetimeFigureOut">
              <a:rPr kumimoji="1" lang="ja-JP" altLang="en-US" smtClean="0"/>
              <a:t>2024/1/24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F3300-C920-4CF5-90CB-E0683CD284B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4893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FE6E5-D031-4D60-827C-93FFA4048C91}" type="datetimeFigureOut">
              <a:rPr kumimoji="1" lang="ja-JP" altLang="en-US" smtClean="0"/>
              <a:t>2024/1/24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F3300-C920-4CF5-90CB-E0683CD284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1039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FE6E5-D031-4D60-827C-93FFA4048C91}" type="datetimeFigureOut">
              <a:rPr kumimoji="1" lang="ja-JP" altLang="en-US" smtClean="0"/>
              <a:t>2024/1/24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F3300-C920-4CF5-90CB-E0683CD284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8972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FE6E5-D031-4D60-827C-93FFA4048C91}" type="datetimeFigureOut">
              <a:rPr kumimoji="1" lang="ja-JP" altLang="en-US" smtClean="0"/>
              <a:t>2024/1/24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F3300-C920-4CF5-90CB-E0683CD284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0105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FE6E5-D031-4D60-827C-93FFA4048C91}" type="datetimeFigureOut">
              <a:rPr kumimoji="1" lang="ja-JP" altLang="en-US" smtClean="0"/>
              <a:t>2024/1/24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F3300-C920-4CF5-90CB-E0683CD284B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3200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FE6E5-D031-4D60-827C-93FFA4048C91}" type="datetimeFigureOut">
              <a:rPr kumimoji="1" lang="ja-JP" altLang="en-US" smtClean="0"/>
              <a:t>2024/1/24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F3300-C920-4CF5-90CB-E0683CD284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4386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FE6E5-D031-4D60-827C-93FFA4048C91}" type="datetimeFigureOut">
              <a:rPr kumimoji="1" lang="ja-JP" altLang="en-US" smtClean="0"/>
              <a:t>2024/1/24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F3300-C920-4CF5-90CB-E0683CD284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6239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FE6E5-D031-4D60-827C-93FFA4048C91}" type="datetimeFigureOut">
              <a:rPr kumimoji="1" lang="ja-JP" altLang="en-US" smtClean="0"/>
              <a:t>2024/1/24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F3300-C920-4CF5-90CB-E0683CD284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1274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FE6E5-D031-4D60-827C-93FFA4048C91}" type="datetimeFigureOut">
              <a:rPr kumimoji="1" lang="ja-JP" altLang="en-US" smtClean="0"/>
              <a:t>2024/1/24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F3300-C920-4CF5-90CB-E0683CD284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7820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08FE6E5-D031-4D60-827C-93FFA4048C91}" type="datetimeFigureOut">
              <a:rPr kumimoji="1" lang="ja-JP" altLang="en-US" smtClean="0"/>
              <a:t>2024/1/24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1CF3300-C920-4CF5-90CB-E0683CD284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8222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FE6E5-D031-4D60-827C-93FFA4048C91}" type="datetimeFigureOut">
              <a:rPr kumimoji="1" lang="ja-JP" altLang="en-US" smtClean="0"/>
              <a:t>2024/1/24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F3300-C920-4CF5-90CB-E0683CD284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9030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08FE6E5-D031-4D60-827C-93FFA4048C91}" type="datetimeFigureOut">
              <a:rPr kumimoji="1" lang="ja-JP" altLang="en-US" smtClean="0"/>
              <a:t>2024/1/24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1CF3300-C920-4CF5-90CB-E0683CD284B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5104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kumimoji="1"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1.png"/><Relationship Id="rId18" Type="http://schemas.openxmlformats.org/officeDocument/2006/relationships/image" Target="../media/image106.png"/><Relationship Id="rId3" Type="http://schemas.openxmlformats.org/officeDocument/2006/relationships/image" Target="../media/image12.png"/><Relationship Id="rId21" Type="http://schemas.openxmlformats.org/officeDocument/2006/relationships/image" Target="../media/image109.png"/><Relationship Id="rId7" Type="http://schemas.microsoft.com/office/2007/relationships/hdphoto" Target="../media/hdphoto7.wdp"/><Relationship Id="rId12" Type="http://schemas.openxmlformats.org/officeDocument/2006/relationships/image" Target="../media/image100.png"/><Relationship Id="rId17" Type="http://schemas.openxmlformats.org/officeDocument/2006/relationships/image" Target="../media/image105.png"/><Relationship Id="rId2" Type="http://schemas.openxmlformats.org/officeDocument/2006/relationships/image" Target="../media/image14.png"/><Relationship Id="rId16" Type="http://schemas.openxmlformats.org/officeDocument/2006/relationships/image" Target="../media/image104.png"/><Relationship Id="rId20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11" Type="http://schemas.microsoft.com/office/2007/relationships/hdphoto" Target="../media/hdphoto9.wdp"/><Relationship Id="rId5" Type="http://schemas.openxmlformats.org/officeDocument/2006/relationships/image" Target="../media/image96.png"/><Relationship Id="rId15" Type="http://schemas.openxmlformats.org/officeDocument/2006/relationships/image" Target="../media/image103.png"/><Relationship Id="rId10" Type="http://schemas.openxmlformats.org/officeDocument/2006/relationships/image" Target="../media/image99.png"/><Relationship Id="rId19" Type="http://schemas.openxmlformats.org/officeDocument/2006/relationships/image" Target="../media/image107.png"/><Relationship Id="rId4" Type="http://schemas.openxmlformats.org/officeDocument/2006/relationships/image" Target="../media/image95.png"/><Relationship Id="rId9" Type="http://schemas.microsoft.com/office/2007/relationships/hdphoto" Target="../media/hdphoto8.wdp"/><Relationship Id="rId14" Type="http://schemas.openxmlformats.org/officeDocument/2006/relationships/image" Target="../media/image10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7.png"/><Relationship Id="rId18" Type="http://schemas.openxmlformats.org/officeDocument/2006/relationships/image" Target="../media/image121.png"/><Relationship Id="rId3" Type="http://schemas.openxmlformats.org/officeDocument/2006/relationships/image" Target="../media/image12.png"/><Relationship Id="rId21" Type="http://schemas.openxmlformats.org/officeDocument/2006/relationships/image" Target="../media/image123.png"/><Relationship Id="rId7" Type="http://schemas.openxmlformats.org/officeDocument/2006/relationships/image" Target="../media/image112.png"/><Relationship Id="rId12" Type="http://schemas.openxmlformats.org/officeDocument/2006/relationships/image" Target="../media/image116.png"/><Relationship Id="rId17" Type="http://schemas.openxmlformats.org/officeDocument/2006/relationships/image" Target="../media/image120.png"/><Relationship Id="rId2" Type="http://schemas.openxmlformats.org/officeDocument/2006/relationships/image" Target="../media/image14.png"/><Relationship Id="rId16" Type="http://schemas.openxmlformats.org/officeDocument/2006/relationships/image" Target="../media/image119.png"/><Relationship Id="rId20" Type="http://schemas.microsoft.com/office/2007/relationships/hdphoto" Target="../media/hdphoto13.wdp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11" Type="http://schemas.microsoft.com/office/2007/relationships/hdphoto" Target="../media/hdphoto11.wdp"/><Relationship Id="rId24" Type="http://schemas.openxmlformats.org/officeDocument/2006/relationships/image" Target="../media/image125.png"/><Relationship Id="rId5" Type="http://schemas.openxmlformats.org/officeDocument/2006/relationships/image" Target="../media/image111.png"/><Relationship Id="rId15" Type="http://schemas.openxmlformats.org/officeDocument/2006/relationships/image" Target="../media/image118.png"/><Relationship Id="rId23" Type="http://schemas.openxmlformats.org/officeDocument/2006/relationships/image" Target="../media/image124.png"/><Relationship Id="rId10" Type="http://schemas.openxmlformats.org/officeDocument/2006/relationships/image" Target="../media/image115.png"/><Relationship Id="rId19" Type="http://schemas.openxmlformats.org/officeDocument/2006/relationships/image" Target="../media/image122.png"/><Relationship Id="rId4" Type="http://schemas.openxmlformats.org/officeDocument/2006/relationships/image" Target="../media/image110.png"/><Relationship Id="rId9" Type="http://schemas.openxmlformats.org/officeDocument/2006/relationships/image" Target="../media/image114.png"/><Relationship Id="rId14" Type="http://schemas.microsoft.com/office/2007/relationships/hdphoto" Target="../media/hdphoto12.wdp"/><Relationship Id="rId22" Type="http://schemas.microsoft.com/office/2007/relationships/hdphoto" Target="../media/hdphoto1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36.png"/><Relationship Id="rId18" Type="http://schemas.openxmlformats.org/officeDocument/2006/relationships/image" Target="../media/image128.png"/><Relationship Id="rId26" Type="http://schemas.microsoft.com/office/2007/relationships/hdphoto" Target="../media/hdphoto15.wdp"/><Relationship Id="rId3" Type="http://schemas.openxmlformats.org/officeDocument/2006/relationships/image" Target="../media/image12.png"/><Relationship Id="rId21" Type="http://schemas.openxmlformats.org/officeDocument/2006/relationships/image" Target="../media/image142.png"/><Relationship Id="rId7" Type="http://schemas.openxmlformats.org/officeDocument/2006/relationships/image" Target="../media/image130.png"/><Relationship Id="rId12" Type="http://schemas.openxmlformats.org/officeDocument/2006/relationships/image" Target="../media/image135.png"/><Relationship Id="rId17" Type="http://schemas.openxmlformats.org/officeDocument/2006/relationships/image" Target="../media/image127.png"/><Relationship Id="rId25" Type="http://schemas.openxmlformats.org/officeDocument/2006/relationships/image" Target="../media/image146.png"/><Relationship Id="rId2" Type="http://schemas.openxmlformats.org/officeDocument/2006/relationships/image" Target="../media/image14.png"/><Relationship Id="rId16" Type="http://schemas.openxmlformats.org/officeDocument/2006/relationships/image" Target="../media/image139.png"/><Relationship Id="rId20" Type="http://schemas.openxmlformats.org/officeDocument/2006/relationships/image" Target="../media/image141.png"/><Relationship Id="rId29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11" Type="http://schemas.openxmlformats.org/officeDocument/2006/relationships/image" Target="../media/image134.png"/><Relationship Id="rId24" Type="http://schemas.openxmlformats.org/officeDocument/2006/relationships/image" Target="../media/image145.png"/><Relationship Id="rId5" Type="http://schemas.openxmlformats.org/officeDocument/2006/relationships/image" Target="../media/image52.png"/><Relationship Id="rId15" Type="http://schemas.openxmlformats.org/officeDocument/2006/relationships/image" Target="../media/image138.png"/><Relationship Id="rId23" Type="http://schemas.openxmlformats.org/officeDocument/2006/relationships/image" Target="../media/image144.png"/><Relationship Id="rId28" Type="http://schemas.openxmlformats.org/officeDocument/2006/relationships/image" Target="../media/image148.png"/><Relationship Id="rId10" Type="http://schemas.openxmlformats.org/officeDocument/2006/relationships/image" Target="../media/image133.png"/><Relationship Id="rId19" Type="http://schemas.openxmlformats.org/officeDocument/2006/relationships/image" Target="../media/image140.png"/><Relationship Id="rId31" Type="http://schemas.openxmlformats.org/officeDocument/2006/relationships/image" Target="../media/image151.png"/><Relationship Id="rId4" Type="http://schemas.openxmlformats.org/officeDocument/2006/relationships/image" Target="../media/image49.png"/><Relationship Id="rId9" Type="http://schemas.openxmlformats.org/officeDocument/2006/relationships/image" Target="../media/image132.png"/><Relationship Id="rId14" Type="http://schemas.openxmlformats.org/officeDocument/2006/relationships/image" Target="../media/image137.png"/><Relationship Id="rId22" Type="http://schemas.openxmlformats.org/officeDocument/2006/relationships/image" Target="../media/image143.png"/><Relationship Id="rId27" Type="http://schemas.openxmlformats.org/officeDocument/2006/relationships/image" Target="../media/image147.png"/><Relationship Id="rId30" Type="http://schemas.openxmlformats.org/officeDocument/2006/relationships/image" Target="../media/image1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7" Type="http://schemas.openxmlformats.org/officeDocument/2006/relationships/image" Target="../media/image1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13" Type="http://schemas.openxmlformats.org/officeDocument/2006/relationships/image" Target="../media/image164.png"/><Relationship Id="rId18" Type="http://schemas.openxmlformats.org/officeDocument/2006/relationships/image" Target="../media/image169.png"/><Relationship Id="rId26" Type="http://schemas.openxmlformats.org/officeDocument/2006/relationships/image" Target="../media/image177.png"/><Relationship Id="rId3" Type="http://schemas.openxmlformats.org/officeDocument/2006/relationships/image" Target="../media/image157.png"/><Relationship Id="rId21" Type="http://schemas.openxmlformats.org/officeDocument/2006/relationships/image" Target="../media/image172.png"/><Relationship Id="rId7" Type="http://schemas.openxmlformats.org/officeDocument/2006/relationships/image" Target="../media/image160.png"/><Relationship Id="rId12" Type="http://schemas.openxmlformats.org/officeDocument/2006/relationships/image" Target="../media/image14.png"/><Relationship Id="rId17" Type="http://schemas.openxmlformats.org/officeDocument/2006/relationships/image" Target="../media/image168.png"/><Relationship Id="rId25" Type="http://schemas.openxmlformats.org/officeDocument/2006/relationships/image" Target="../media/image17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67.png"/><Relationship Id="rId20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png"/><Relationship Id="rId11" Type="http://schemas.openxmlformats.org/officeDocument/2006/relationships/image" Target="../media/image12.png"/><Relationship Id="rId24" Type="http://schemas.openxmlformats.org/officeDocument/2006/relationships/image" Target="../media/image175.png"/><Relationship Id="rId5" Type="http://schemas.openxmlformats.org/officeDocument/2006/relationships/image" Target="../media/image158.png"/><Relationship Id="rId15" Type="http://schemas.openxmlformats.org/officeDocument/2006/relationships/image" Target="../media/image166.png"/><Relationship Id="rId23" Type="http://schemas.openxmlformats.org/officeDocument/2006/relationships/image" Target="../media/image174.png"/><Relationship Id="rId28" Type="http://schemas.openxmlformats.org/officeDocument/2006/relationships/image" Target="../media/image179.png"/><Relationship Id="rId10" Type="http://schemas.openxmlformats.org/officeDocument/2006/relationships/image" Target="../media/image163.png"/><Relationship Id="rId19" Type="http://schemas.openxmlformats.org/officeDocument/2006/relationships/image" Target="../media/image170.png"/><Relationship Id="rId4" Type="http://schemas.openxmlformats.org/officeDocument/2006/relationships/image" Target="../media/image149.png"/><Relationship Id="rId9" Type="http://schemas.openxmlformats.org/officeDocument/2006/relationships/image" Target="../media/image162.png"/><Relationship Id="rId14" Type="http://schemas.openxmlformats.org/officeDocument/2006/relationships/image" Target="../media/image165.png"/><Relationship Id="rId22" Type="http://schemas.openxmlformats.org/officeDocument/2006/relationships/image" Target="../media/image173.png"/><Relationship Id="rId27" Type="http://schemas.openxmlformats.org/officeDocument/2006/relationships/image" Target="../media/image17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180.png"/><Relationship Id="rId7" Type="http://schemas.openxmlformats.org/officeDocument/2006/relationships/image" Target="../media/image18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3.png"/><Relationship Id="rId11" Type="http://schemas.openxmlformats.org/officeDocument/2006/relationships/image" Target="../media/image186.png"/><Relationship Id="rId5" Type="http://schemas.openxmlformats.org/officeDocument/2006/relationships/image" Target="../media/image182.png"/><Relationship Id="rId10" Type="http://schemas.openxmlformats.org/officeDocument/2006/relationships/image" Target="../media/image107.png"/><Relationship Id="rId4" Type="http://schemas.openxmlformats.org/officeDocument/2006/relationships/image" Target="../media/image181.png"/><Relationship Id="rId9" Type="http://schemas.openxmlformats.org/officeDocument/2006/relationships/image" Target="../media/image8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13" Type="http://schemas.openxmlformats.org/officeDocument/2006/relationships/image" Target="../media/image195.png"/><Relationship Id="rId18" Type="http://schemas.openxmlformats.org/officeDocument/2006/relationships/image" Target="../media/image200.png"/><Relationship Id="rId3" Type="http://schemas.openxmlformats.org/officeDocument/2006/relationships/image" Target="../media/image14.png"/><Relationship Id="rId7" Type="http://schemas.openxmlformats.org/officeDocument/2006/relationships/image" Target="../media/image189.png"/><Relationship Id="rId12" Type="http://schemas.openxmlformats.org/officeDocument/2006/relationships/image" Target="../media/image194.png"/><Relationship Id="rId17" Type="http://schemas.openxmlformats.org/officeDocument/2006/relationships/image" Target="../media/image19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png"/><Relationship Id="rId11" Type="http://schemas.openxmlformats.org/officeDocument/2006/relationships/image" Target="../media/image193.png"/><Relationship Id="rId5" Type="http://schemas.openxmlformats.org/officeDocument/2006/relationships/image" Target="../media/image187.png"/><Relationship Id="rId15" Type="http://schemas.openxmlformats.org/officeDocument/2006/relationships/image" Target="../media/image197.png"/><Relationship Id="rId10" Type="http://schemas.openxmlformats.org/officeDocument/2006/relationships/image" Target="../media/image192.png"/><Relationship Id="rId19" Type="http://schemas.openxmlformats.org/officeDocument/2006/relationships/image" Target="../media/image201.gif"/><Relationship Id="rId4" Type="http://schemas.openxmlformats.org/officeDocument/2006/relationships/image" Target="../media/image12.png"/><Relationship Id="rId9" Type="http://schemas.openxmlformats.org/officeDocument/2006/relationships/image" Target="../media/image191.png"/><Relationship Id="rId14" Type="http://schemas.openxmlformats.org/officeDocument/2006/relationships/image" Target="../media/image19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2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png"/><Relationship Id="rId13" Type="http://schemas.openxmlformats.org/officeDocument/2006/relationships/image" Target="../media/image214.png"/><Relationship Id="rId3" Type="http://schemas.openxmlformats.org/officeDocument/2006/relationships/image" Target="../media/image204.png"/><Relationship Id="rId7" Type="http://schemas.openxmlformats.org/officeDocument/2006/relationships/image" Target="../media/image208.png"/><Relationship Id="rId12" Type="http://schemas.openxmlformats.org/officeDocument/2006/relationships/image" Target="../media/image2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7.png"/><Relationship Id="rId11" Type="http://schemas.openxmlformats.org/officeDocument/2006/relationships/image" Target="../media/image212.png"/><Relationship Id="rId5" Type="http://schemas.openxmlformats.org/officeDocument/2006/relationships/image" Target="../media/image206.png"/><Relationship Id="rId10" Type="http://schemas.openxmlformats.org/officeDocument/2006/relationships/image" Target="../media/image211.png"/><Relationship Id="rId4" Type="http://schemas.openxmlformats.org/officeDocument/2006/relationships/image" Target="../media/image205.png"/><Relationship Id="rId9" Type="http://schemas.openxmlformats.org/officeDocument/2006/relationships/image" Target="../media/image2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png"/><Relationship Id="rId13" Type="http://schemas.openxmlformats.org/officeDocument/2006/relationships/image" Target="../media/image223.png"/><Relationship Id="rId3" Type="http://schemas.openxmlformats.org/officeDocument/2006/relationships/image" Target="../media/image14.png"/><Relationship Id="rId7" Type="http://schemas.openxmlformats.org/officeDocument/2006/relationships/image" Target="../media/image217.png"/><Relationship Id="rId12" Type="http://schemas.openxmlformats.org/officeDocument/2006/relationships/image" Target="../media/image2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6.png"/><Relationship Id="rId11" Type="http://schemas.openxmlformats.org/officeDocument/2006/relationships/image" Target="../media/image221.png"/><Relationship Id="rId5" Type="http://schemas.openxmlformats.org/officeDocument/2006/relationships/image" Target="../media/image215.png"/><Relationship Id="rId10" Type="http://schemas.openxmlformats.org/officeDocument/2006/relationships/image" Target="../media/image220.png"/><Relationship Id="rId4" Type="http://schemas.openxmlformats.org/officeDocument/2006/relationships/image" Target="../media/image12.png"/><Relationship Id="rId9" Type="http://schemas.openxmlformats.org/officeDocument/2006/relationships/image" Target="../media/image2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image" Target="../media/image12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0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3" Type="http://schemas.openxmlformats.org/officeDocument/2006/relationships/image" Target="../media/image12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19" Type="http://schemas.openxmlformats.org/officeDocument/2006/relationships/image" Target="../media/image44.png"/><Relationship Id="rId4" Type="http://schemas.openxmlformats.org/officeDocument/2006/relationships/image" Target="../media/image14.png"/><Relationship Id="rId9" Type="http://schemas.openxmlformats.org/officeDocument/2006/relationships/image" Target="../media/image34.jpeg"/><Relationship Id="rId1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microsoft.com/office/2007/relationships/hdphoto" Target="../media/hdphoto3.wdp"/><Relationship Id="rId7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microsoft.com/office/2007/relationships/hdphoto" Target="../media/hdphoto4.wdp"/><Relationship Id="rId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3" Type="http://schemas.openxmlformats.org/officeDocument/2006/relationships/image" Target="../media/image12.png"/><Relationship Id="rId7" Type="http://schemas.openxmlformats.org/officeDocument/2006/relationships/image" Target="../media/image53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" Type="http://schemas.openxmlformats.org/officeDocument/2006/relationships/image" Target="../media/image14.png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microsoft.com/office/2007/relationships/hdphoto" Target="../media/hdphoto5.wdp"/><Relationship Id="rId5" Type="http://schemas.openxmlformats.org/officeDocument/2006/relationships/image" Target="../media/image51.png"/><Relationship Id="rId15" Type="http://schemas.openxmlformats.org/officeDocument/2006/relationships/image" Target="../media/image60.png"/><Relationship Id="rId10" Type="http://schemas.openxmlformats.org/officeDocument/2006/relationships/image" Target="../media/image56.png"/><Relationship Id="rId19" Type="http://schemas.openxmlformats.org/officeDocument/2006/relationships/image" Target="../media/image64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18" Type="http://schemas.openxmlformats.org/officeDocument/2006/relationships/image" Target="../media/image85.png"/><Relationship Id="rId3" Type="http://schemas.openxmlformats.org/officeDocument/2006/relationships/image" Target="../media/image12.png"/><Relationship Id="rId21" Type="http://schemas.openxmlformats.org/officeDocument/2006/relationships/image" Target="../media/image88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" Type="http://schemas.openxmlformats.org/officeDocument/2006/relationships/image" Target="../media/image14.png"/><Relationship Id="rId16" Type="http://schemas.openxmlformats.org/officeDocument/2006/relationships/image" Target="../media/image83.png"/><Relationship Id="rId20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24" Type="http://schemas.microsoft.com/office/2007/relationships/hdphoto" Target="../media/hdphoto6.wdp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23" Type="http://schemas.openxmlformats.org/officeDocument/2006/relationships/image" Target="../media/image90.png"/><Relationship Id="rId10" Type="http://schemas.openxmlformats.org/officeDocument/2006/relationships/image" Target="../media/image77.png"/><Relationship Id="rId19" Type="http://schemas.openxmlformats.org/officeDocument/2006/relationships/image" Target="../media/image86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Relationship Id="rId22" Type="http://schemas.openxmlformats.org/officeDocument/2006/relationships/image" Target="../media/image8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62C78120-5B08-8BBB-5BCC-91DA04784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96" y="4233381"/>
            <a:ext cx="8008259" cy="844866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AEC001B5-69F7-49C5-BE6B-46C4F58B8F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6018" y="870890"/>
            <a:ext cx="3572073" cy="3567647"/>
          </a:xfrm>
          <a:ln w="57150">
            <a:noFill/>
          </a:ln>
        </p:spPr>
        <p:txBody>
          <a:bodyPr>
            <a:normAutofit/>
          </a:bodyPr>
          <a:lstStyle/>
          <a:p>
            <a:r>
              <a:rPr lang="ja-JP" altLang="en-US" sz="880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小学校</a:t>
            </a:r>
            <a:br>
              <a:rPr lang="en-US" altLang="ja-JP" sz="88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</a:br>
            <a:r>
              <a:rPr lang="ja-JP" altLang="en-US" sz="880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英単語</a:t>
            </a:r>
            <a:br>
              <a:rPr lang="en-US" altLang="ja-JP" sz="88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</a:br>
            <a:r>
              <a:rPr lang="ja-JP" altLang="en-US" sz="880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カード</a:t>
            </a:r>
            <a:endParaRPr kumimoji="1" lang="ja-JP" altLang="en-US" sz="880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pic>
        <p:nvPicPr>
          <p:cNvPr id="2050" name="Picture 2" descr="https://1.bp.blogspot.com/-RBOB7X_V890/U3v3L53EXuI/AAAAAAAAgpQ/FGwb-omqp1A/s800/tree_seichou09.png">
            <a:extLst>
              <a:ext uri="{FF2B5EF4-FFF2-40B4-BE49-F238E27FC236}">
                <a16:creationId xmlns:a16="http://schemas.microsoft.com/office/drawing/2014/main" id="{252348DA-27FD-4F2A-AF0E-4BC935482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760" y="0"/>
            <a:ext cx="51609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2.bp.blogspot.com/-aUf0uI4Zsqw/U3v3Io9TvFI/AAAAAAAAgoY/dVk5zRcP0Cs/s800/tree_seichou02.png">
            <a:extLst>
              <a:ext uri="{FF2B5EF4-FFF2-40B4-BE49-F238E27FC236}">
                <a16:creationId xmlns:a16="http://schemas.microsoft.com/office/drawing/2014/main" id="{98C21CE5-E5C4-4207-9D07-CB3FC5371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733" y="5055696"/>
            <a:ext cx="20574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2.bp.blogspot.com/-aUf0uI4Zsqw/U3v3Io9TvFI/AAAAAAAAgoY/dVk5zRcP0Cs/s800/tree_seichou02.png">
            <a:extLst>
              <a:ext uri="{FF2B5EF4-FFF2-40B4-BE49-F238E27FC236}">
                <a16:creationId xmlns:a16="http://schemas.microsoft.com/office/drawing/2014/main" id="{C7CA0458-653B-4264-8D97-7E9E023CE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03330" y="4745051"/>
            <a:ext cx="1631791" cy="237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2.bp.blogspot.com/-aUf0uI4Zsqw/U3v3Io9TvFI/AAAAAAAAgoY/dVk5zRcP0Cs/s800/tree_seichou02.png">
            <a:extLst>
              <a:ext uri="{FF2B5EF4-FFF2-40B4-BE49-F238E27FC236}">
                <a16:creationId xmlns:a16="http://schemas.microsoft.com/office/drawing/2014/main" id="{4455534F-40F2-4184-9280-243181ADF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54" y="4566577"/>
            <a:ext cx="2057400" cy="265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青い鳥のイラスト">
            <a:extLst>
              <a:ext uri="{FF2B5EF4-FFF2-40B4-BE49-F238E27FC236}">
                <a16:creationId xmlns:a16="http://schemas.microsoft.com/office/drawing/2014/main" id="{019C42B0-7DAD-449B-949D-BB806DA50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242" y="3075435"/>
            <a:ext cx="1243765" cy="112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3.bp.blogspot.com/-7Gf3VVd6S_o/UWya7EElZsI/AAAAAAAAQiA/UXCN-xqrV94/s1600/kotori.png">
            <a:extLst>
              <a:ext uri="{FF2B5EF4-FFF2-40B4-BE49-F238E27FC236}">
                <a16:creationId xmlns:a16="http://schemas.microsoft.com/office/drawing/2014/main" id="{9A8B48F1-FFCA-4B33-96E1-DEB7C85DCB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16" r="54897"/>
          <a:stretch/>
        </p:blipFill>
        <p:spPr bwMode="auto">
          <a:xfrm>
            <a:off x="8559640" y="5707438"/>
            <a:ext cx="728896" cy="75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3.bp.blogspot.com/-7Gf3VVd6S_o/UWya7EElZsI/AAAAAAAAQiA/UXCN-xqrV94/s1600/kotori.png">
            <a:extLst>
              <a:ext uri="{FF2B5EF4-FFF2-40B4-BE49-F238E27FC236}">
                <a16:creationId xmlns:a16="http://schemas.microsoft.com/office/drawing/2014/main" id="{AE981306-615C-4646-9CE1-5D4B652979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" r="53609" b="63239"/>
          <a:stretch/>
        </p:blipFill>
        <p:spPr bwMode="auto">
          <a:xfrm rot="20369294" flipH="1">
            <a:off x="111859" y="2115082"/>
            <a:ext cx="1121533" cy="876374"/>
          </a:xfrm>
          <a:prstGeom prst="rect">
            <a:avLst/>
          </a:prstGeom>
          <a:noFill/>
          <a:scene3d>
            <a:camera prst="orthographicFront">
              <a:rot lat="0" lon="20699996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3.bp.blogspot.com/-7Gf3VVd6S_o/UWya7EElZsI/AAAAAAAAQiA/UXCN-xqrV94/s1600/kotori.png">
            <a:extLst>
              <a:ext uri="{FF2B5EF4-FFF2-40B4-BE49-F238E27FC236}">
                <a16:creationId xmlns:a16="http://schemas.microsoft.com/office/drawing/2014/main" id="{6AD201D6-2521-45AE-8C39-1642495DE9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9" t="28550" r="1" b="31145"/>
          <a:stretch/>
        </p:blipFill>
        <p:spPr bwMode="auto">
          <a:xfrm rot="733460">
            <a:off x="6070755" y="169841"/>
            <a:ext cx="757613" cy="560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2A110A0-2179-4350-4855-03C1AD64F5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2" r="51902"/>
          <a:stretch/>
        </p:blipFill>
        <p:spPr bwMode="auto">
          <a:xfrm>
            <a:off x="1578301" y="4224035"/>
            <a:ext cx="4581359" cy="60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066732A2-09F9-2E7C-D3A9-C6C5F5E154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4" t="1" r="31415" b="2136"/>
          <a:stretch/>
        </p:blipFill>
        <p:spPr bwMode="auto">
          <a:xfrm rot="16200000">
            <a:off x="4263611" y="2293706"/>
            <a:ext cx="4009125" cy="66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03567472-6306-5B67-AB4A-A4B5751FFE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2" r="51902"/>
          <a:stretch/>
        </p:blipFill>
        <p:spPr bwMode="auto">
          <a:xfrm rot="10800000">
            <a:off x="1578300" y="281921"/>
            <a:ext cx="4581359" cy="60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2D41D277-8E59-A7A0-ABF5-0282418DA5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4" t="1" r="31415" b="2136"/>
          <a:stretch/>
        </p:blipFill>
        <p:spPr bwMode="auto">
          <a:xfrm rot="5400000">
            <a:off x="-579224" y="2222356"/>
            <a:ext cx="4009125" cy="66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9811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7783939-0CA5-F9B6-050C-801B7D7D6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425" y="45303"/>
            <a:ext cx="10058400" cy="1450757"/>
          </a:xfrm>
        </p:spPr>
        <p:txBody>
          <a:bodyPr/>
          <a:lstStyle/>
          <a:p>
            <a:r>
              <a:rPr lang="ja-JP" altLang="en-US">
                <a:ea typeface="ＭＳ Ｐゴシック"/>
              </a:rPr>
              <a:t>動物</a:t>
            </a:r>
            <a:r>
              <a:rPr kumimoji="1" lang="ja-JP" altLang="en-US">
                <a:ea typeface="ＭＳ Ｐゴシック"/>
              </a:rPr>
              <a:t>カード</a:t>
            </a:r>
            <a:endParaRPr kumimoji="1" lang="ja-JP" altLang="en-US" dirty="0">
              <a:ea typeface="ＭＳ Ｐゴシック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2FAB9A2C-756C-8CCF-D12A-8AF07B229360}"/>
              </a:ext>
            </a:extLst>
          </p:cNvPr>
          <p:cNvGrpSpPr/>
          <p:nvPr/>
        </p:nvGrpSpPr>
        <p:grpSpPr>
          <a:xfrm>
            <a:off x="5715" y="1496060"/>
            <a:ext cx="6534150" cy="5462549"/>
            <a:chOff x="5543550" y="1485125"/>
            <a:chExt cx="6534150" cy="5462549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0526ED07-54BE-F224-A2BE-774DA5BAB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91475" y="1737360"/>
              <a:ext cx="5306165" cy="3162741"/>
            </a:xfrm>
            <a:prstGeom prst="rect">
              <a:avLst/>
            </a:prstGeom>
            <a:ln w="76200">
              <a:solidFill>
                <a:srgbClr val="CC6600"/>
              </a:solidFill>
            </a:ln>
          </p:spPr>
        </p:pic>
        <p:pic>
          <p:nvPicPr>
            <p:cNvPr id="2050" name="Picture 2" descr="「動物園」のイラスト文字">
              <a:extLst>
                <a:ext uri="{FF2B5EF4-FFF2-40B4-BE49-F238E27FC236}">
                  <a16:creationId xmlns:a16="http://schemas.microsoft.com/office/drawing/2014/main" id="{28D76D36-1924-FAC8-2A3C-80355045F9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3550" y="1485125"/>
              <a:ext cx="6534150" cy="54625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4" name="Picture 6" descr="水族館のイラスト">
            <a:extLst>
              <a:ext uri="{FF2B5EF4-FFF2-40B4-BE49-F238E27FC236}">
                <a16:creationId xmlns:a16="http://schemas.microsoft.com/office/drawing/2014/main" id="{A646135A-58ED-B049-F388-35D979300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445" y="1407160"/>
            <a:ext cx="5628135" cy="523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7397D7A8-9204-944B-3333-FCF0EE7E60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55" t="1270" r="7400"/>
          <a:stretch/>
        </p:blipFill>
        <p:spPr>
          <a:xfrm>
            <a:off x="6896630" y="4279900"/>
            <a:ext cx="4852211" cy="2057400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025398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18E7E84-97E8-6E83-5F91-A199EE68C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-5070"/>
          <a:stretch/>
        </p:blipFill>
        <p:spPr>
          <a:xfrm>
            <a:off x="0" y="6061844"/>
            <a:ext cx="12829166" cy="918298"/>
          </a:xfrm>
          <a:prstGeom prst="rect">
            <a:avLst/>
          </a:prstGeom>
          <a:ln>
            <a:noFill/>
          </a:ln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A7247B8-E838-668D-490E-B87F931504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948" b="6080"/>
          <a:stretch/>
        </p:blipFill>
        <p:spPr>
          <a:xfrm>
            <a:off x="143927" y="1384217"/>
            <a:ext cx="12048074" cy="500995"/>
          </a:xfrm>
          <a:prstGeom prst="rect">
            <a:avLst/>
          </a:prstGeom>
          <a:ln>
            <a:noFill/>
          </a:ln>
        </p:spPr>
      </p:pic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51C92CF4-7420-E3B1-140A-903F0A619F51}"/>
              </a:ext>
            </a:extLst>
          </p:cNvPr>
          <p:cNvGrpSpPr/>
          <p:nvPr/>
        </p:nvGrpSpPr>
        <p:grpSpPr>
          <a:xfrm>
            <a:off x="336000" y="90000"/>
            <a:ext cx="2146041" cy="2185172"/>
            <a:chOff x="340477" y="73917"/>
            <a:chExt cx="2146041" cy="2185172"/>
          </a:xfrm>
        </p:grpSpPr>
        <p:grpSp>
          <p:nvGrpSpPr>
            <p:cNvPr id="70" name="グループ化 69">
              <a:extLst>
                <a:ext uri="{FF2B5EF4-FFF2-40B4-BE49-F238E27FC236}">
                  <a16:creationId xmlns:a16="http://schemas.microsoft.com/office/drawing/2014/main" id="{08CD1F86-3B3F-F96A-F2BF-E395998F5844}"/>
                </a:ext>
              </a:extLst>
            </p:cNvPr>
            <p:cNvGrpSpPr/>
            <p:nvPr/>
          </p:nvGrpSpPr>
          <p:grpSpPr>
            <a:xfrm>
              <a:off x="340477" y="73917"/>
              <a:ext cx="2146041" cy="2185172"/>
              <a:chOff x="340477" y="61074"/>
              <a:chExt cx="2146041" cy="2185172"/>
            </a:xfrm>
          </p:grpSpPr>
          <p:grpSp>
            <p:nvGrpSpPr>
              <p:cNvPr id="28" name="グループ化 27">
                <a:extLst>
                  <a:ext uri="{FF2B5EF4-FFF2-40B4-BE49-F238E27FC236}">
                    <a16:creationId xmlns:a16="http://schemas.microsoft.com/office/drawing/2014/main" id="{F128ACF6-13E6-EC0D-9BEF-9D3E86362B85}"/>
                  </a:ext>
                </a:extLst>
              </p:cNvPr>
              <p:cNvGrpSpPr/>
              <p:nvPr/>
            </p:nvGrpSpPr>
            <p:grpSpPr>
              <a:xfrm>
                <a:off x="423645" y="172940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29" name="正方形/長方形 28">
                  <a:extLst>
                    <a:ext uri="{FF2B5EF4-FFF2-40B4-BE49-F238E27FC236}">
                      <a16:creationId xmlns:a16="http://schemas.microsoft.com/office/drawing/2014/main" id="{3149FDDA-9432-D00F-C35F-C46D2C370B92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2400" b="1" dirty="0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  <a:p>
                  <a:pPr algn="ctr"/>
                  <a:r>
                    <a:rPr lang="en-US" altLang="ja-JP" sz="2400" b="1" i="0" dirty="0">
                      <a:solidFill>
                        <a:srgbClr val="FF0000"/>
                      </a:solidFill>
                      <a:effectLst/>
                      <a:latin typeface="+mj-ea"/>
                      <a:ea typeface="+mj-ea"/>
                    </a:rPr>
                    <a:t>bear</a:t>
                  </a:r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</p:txBody>
            </p:sp>
            <p:cxnSp>
              <p:nvCxnSpPr>
                <p:cNvPr id="30" name="直線コネクタ 29">
                  <a:extLst>
                    <a:ext uri="{FF2B5EF4-FFF2-40B4-BE49-F238E27FC236}">
                      <a16:creationId xmlns:a16="http://schemas.microsoft.com/office/drawing/2014/main" id="{5C12D609-D1EE-8443-D57F-C284B7B48A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rgbClr val="C00000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" name="正方形/長方形 30">
                <a:extLst>
                  <a:ext uri="{FF2B5EF4-FFF2-40B4-BE49-F238E27FC236}">
                    <a16:creationId xmlns:a16="http://schemas.microsoft.com/office/drawing/2014/main" id="{C92399CC-B556-F8CF-FD51-ACC49F59A8C0}"/>
                  </a:ext>
                </a:extLst>
              </p:cNvPr>
              <p:cNvSpPr/>
              <p:nvPr/>
            </p:nvSpPr>
            <p:spPr>
              <a:xfrm>
                <a:off x="340477" y="61074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b="1">
                  <a:solidFill>
                    <a:schemeClr val="tx1"/>
                  </a:solidFill>
                  <a:latin typeface="+mj-ea"/>
                  <a:ea typeface="+mj-ea"/>
                </a:endParaRPr>
              </a:p>
            </p:txBody>
          </p:sp>
        </p:grpSp>
        <p:pic>
          <p:nvPicPr>
            <p:cNvPr id="84" name="Picture 2" descr="攻撃する熊のイラスト">
              <a:extLst>
                <a:ext uri="{FF2B5EF4-FFF2-40B4-BE49-F238E27FC236}">
                  <a16:creationId xmlns:a16="http://schemas.microsoft.com/office/drawing/2014/main" id="{B695B61C-EB94-B431-323C-BF7388F05A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00" y="228210"/>
              <a:ext cx="1563393" cy="1563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DA3B79FD-DD93-ADE5-807C-DF82DB0BDFFF}"/>
              </a:ext>
            </a:extLst>
          </p:cNvPr>
          <p:cNvGrpSpPr/>
          <p:nvPr/>
        </p:nvGrpSpPr>
        <p:grpSpPr>
          <a:xfrm>
            <a:off x="2676000" y="90000"/>
            <a:ext cx="2146041" cy="2185172"/>
            <a:chOff x="2694029" y="73917"/>
            <a:chExt cx="2146041" cy="2185172"/>
          </a:xfrm>
        </p:grpSpPr>
        <p:grpSp>
          <p:nvGrpSpPr>
            <p:cNvPr id="71" name="グループ化 70">
              <a:extLst>
                <a:ext uri="{FF2B5EF4-FFF2-40B4-BE49-F238E27FC236}">
                  <a16:creationId xmlns:a16="http://schemas.microsoft.com/office/drawing/2014/main" id="{241B4F8D-CDD9-5403-6735-A0C0903911F9}"/>
                </a:ext>
              </a:extLst>
            </p:cNvPr>
            <p:cNvGrpSpPr/>
            <p:nvPr/>
          </p:nvGrpSpPr>
          <p:grpSpPr>
            <a:xfrm>
              <a:off x="2694029" y="73917"/>
              <a:ext cx="2146041" cy="2185172"/>
              <a:chOff x="2687323" y="61074"/>
              <a:chExt cx="2146041" cy="2185172"/>
            </a:xfrm>
          </p:grpSpPr>
          <p:sp>
            <p:nvSpPr>
              <p:cNvPr id="24" name="正方形/長方形 23">
                <a:extLst>
                  <a:ext uri="{FF2B5EF4-FFF2-40B4-BE49-F238E27FC236}">
                    <a16:creationId xmlns:a16="http://schemas.microsoft.com/office/drawing/2014/main" id="{D035D03D-C2A9-A35C-F0F6-C14FEA981A2E}"/>
                  </a:ext>
                </a:extLst>
              </p:cNvPr>
              <p:cNvSpPr/>
              <p:nvPr/>
            </p:nvSpPr>
            <p:spPr>
              <a:xfrm>
                <a:off x="2687323" y="61074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b="1">
                  <a:solidFill>
                    <a:schemeClr val="tx1"/>
                  </a:solidFill>
                  <a:latin typeface="+mj-ea"/>
                  <a:ea typeface="+mj-ea"/>
                </a:endParaRPr>
              </a:p>
            </p:txBody>
          </p:sp>
          <p:grpSp>
            <p:nvGrpSpPr>
              <p:cNvPr id="25" name="グループ化 24">
                <a:extLst>
                  <a:ext uri="{FF2B5EF4-FFF2-40B4-BE49-F238E27FC236}">
                    <a16:creationId xmlns:a16="http://schemas.microsoft.com/office/drawing/2014/main" id="{AAB00189-7823-31F3-9050-5AFF030E3C3B}"/>
                  </a:ext>
                </a:extLst>
              </p:cNvPr>
              <p:cNvGrpSpPr/>
              <p:nvPr/>
            </p:nvGrpSpPr>
            <p:grpSpPr>
              <a:xfrm>
                <a:off x="2773634" y="169811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26" name="正方形/長方形 25">
                  <a:extLst>
                    <a:ext uri="{FF2B5EF4-FFF2-40B4-BE49-F238E27FC236}">
                      <a16:creationId xmlns:a16="http://schemas.microsoft.com/office/drawing/2014/main" id="{949AC0BD-3A12-9DD2-9456-B852483B952B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2400" b="1" dirty="0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  <a:p>
                  <a:pPr algn="ctr"/>
                  <a:r>
                    <a:rPr lang="en-US" altLang="ja-JP" sz="2400" b="1" i="0" dirty="0">
                      <a:solidFill>
                        <a:srgbClr val="FF0000"/>
                      </a:solidFill>
                      <a:effectLst/>
                      <a:latin typeface="+mj-ea"/>
                      <a:ea typeface="+mj-ea"/>
                    </a:rPr>
                    <a:t>cat</a:t>
                  </a:r>
                  <a:endParaRPr kumimoji="1" lang="ja-JP" altLang="en-US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</p:txBody>
            </p:sp>
            <p:cxnSp>
              <p:nvCxnSpPr>
                <p:cNvPr id="27" name="直線コネクタ 26">
                  <a:extLst>
                    <a:ext uri="{FF2B5EF4-FFF2-40B4-BE49-F238E27FC236}">
                      <a16:creationId xmlns:a16="http://schemas.microsoft.com/office/drawing/2014/main" id="{F1460707-B2BF-B7BD-6FAC-15B850B939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rgbClr val="C00000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1032" name="Picture 8" descr="長毛の猫のイラスト">
              <a:extLst>
                <a:ext uri="{FF2B5EF4-FFF2-40B4-BE49-F238E27FC236}">
                  <a16:creationId xmlns:a16="http://schemas.microsoft.com/office/drawing/2014/main" id="{20BD86AB-963C-ACF7-9986-36A55987DA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479" y="325575"/>
              <a:ext cx="1419140" cy="1525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8" name="グループ化 87">
            <a:extLst>
              <a:ext uri="{FF2B5EF4-FFF2-40B4-BE49-F238E27FC236}">
                <a16:creationId xmlns:a16="http://schemas.microsoft.com/office/drawing/2014/main" id="{B502CCE4-AACF-FEAA-BA21-B1A17385B00E}"/>
              </a:ext>
            </a:extLst>
          </p:cNvPr>
          <p:cNvGrpSpPr/>
          <p:nvPr/>
        </p:nvGrpSpPr>
        <p:grpSpPr>
          <a:xfrm>
            <a:off x="9696000" y="90000"/>
            <a:ext cx="2146041" cy="2185172"/>
            <a:chOff x="9837853" y="73917"/>
            <a:chExt cx="2146041" cy="2185172"/>
          </a:xfrm>
        </p:grpSpPr>
        <p:grpSp>
          <p:nvGrpSpPr>
            <p:cNvPr id="74" name="グループ化 73">
              <a:extLst>
                <a:ext uri="{FF2B5EF4-FFF2-40B4-BE49-F238E27FC236}">
                  <a16:creationId xmlns:a16="http://schemas.microsoft.com/office/drawing/2014/main" id="{6DF471AA-4FEA-7B7B-7A89-4F7D54E2D71A}"/>
                </a:ext>
              </a:extLst>
            </p:cNvPr>
            <p:cNvGrpSpPr/>
            <p:nvPr/>
          </p:nvGrpSpPr>
          <p:grpSpPr>
            <a:xfrm>
              <a:off x="9837853" y="73917"/>
              <a:ext cx="2146041" cy="2185172"/>
              <a:chOff x="9754685" y="86760"/>
              <a:chExt cx="2146041" cy="2185172"/>
            </a:xfrm>
          </p:grpSpPr>
          <p:grpSp>
            <p:nvGrpSpPr>
              <p:cNvPr id="51" name="グループ化 50">
                <a:extLst>
                  <a:ext uri="{FF2B5EF4-FFF2-40B4-BE49-F238E27FC236}">
                    <a16:creationId xmlns:a16="http://schemas.microsoft.com/office/drawing/2014/main" id="{A2A22C4F-9D0A-B605-BF83-867DB1E18BB2}"/>
                  </a:ext>
                </a:extLst>
              </p:cNvPr>
              <p:cNvGrpSpPr/>
              <p:nvPr/>
            </p:nvGrpSpPr>
            <p:grpSpPr>
              <a:xfrm>
                <a:off x="9837853" y="198626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52" name="正方形/長方形 51">
                  <a:extLst>
                    <a:ext uri="{FF2B5EF4-FFF2-40B4-BE49-F238E27FC236}">
                      <a16:creationId xmlns:a16="http://schemas.microsoft.com/office/drawing/2014/main" id="{E774B57A-98B3-F593-860B-79E5BB6C44D2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2400" b="1" dirty="0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  <a:p>
                  <a:pPr algn="ctr" fontAlgn="base"/>
                  <a:r>
                    <a:rPr lang="en-US" altLang="ja-JP" sz="2400" b="1" dirty="0">
                      <a:solidFill>
                        <a:srgbClr val="FF0000"/>
                      </a:solidFill>
                      <a:effectLst/>
                      <a:latin typeface="+mj-ea"/>
                      <a:ea typeface="+mj-ea"/>
                    </a:rPr>
                    <a:t>elephant</a:t>
                  </a:r>
                </a:p>
              </p:txBody>
            </p:sp>
            <p:cxnSp>
              <p:nvCxnSpPr>
                <p:cNvPr id="53" name="直線コネクタ 52">
                  <a:extLst>
                    <a:ext uri="{FF2B5EF4-FFF2-40B4-BE49-F238E27FC236}">
                      <a16:creationId xmlns:a16="http://schemas.microsoft.com/office/drawing/2014/main" id="{9CAAD25B-9CA1-D6F5-CDA5-CA41D7A416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rgbClr val="C00000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4" name="正方形/長方形 53">
                <a:extLst>
                  <a:ext uri="{FF2B5EF4-FFF2-40B4-BE49-F238E27FC236}">
                    <a16:creationId xmlns:a16="http://schemas.microsoft.com/office/drawing/2014/main" id="{A61B994C-784F-2DC0-DD6E-159108FA6AA1}"/>
                  </a:ext>
                </a:extLst>
              </p:cNvPr>
              <p:cNvSpPr/>
              <p:nvPr/>
            </p:nvSpPr>
            <p:spPr>
              <a:xfrm>
                <a:off x="9754685" y="86760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b="1">
                  <a:solidFill>
                    <a:schemeClr val="tx1"/>
                  </a:solidFill>
                  <a:latin typeface="+mj-ea"/>
                  <a:ea typeface="+mj-ea"/>
                </a:endParaRPr>
              </a:p>
            </p:txBody>
          </p:sp>
        </p:grpSp>
        <p:pic>
          <p:nvPicPr>
            <p:cNvPr id="1038" name="Picture 14">
              <a:extLst>
                <a:ext uri="{FF2B5EF4-FFF2-40B4-BE49-F238E27FC236}">
                  <a16:creationId xmlns:a16="http://schemas.microsoft.com/office/drawing/2014/main" id="{C2CBFB4F-3C23-BB7D-4A69-3C5813A743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21021" y="125039"/>
              <a:ext cx="2021580" cy="1804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9" name="グループ化 88">
            <a:extLst>
              <a:ext uri="{FF2B5EF4-FFF2-40B4-BE49-F238E27FC236}">
                <a16:creationId xmlns:a16="http://schemas.microsoft.com/office/drawing/2014/main" id="{0D7662F7-D882-8A8B-CE66-AAB49564B7D2}"/>
              </a:ext>
            </a:extLst>
          </p:cNvPr>
          <p:cNvGrpSpPr/>
          <p:nvPr/>
        </p:nvGrpSpPr>
        <p:grpSpPr>
          <a:xfrm>
            <a:off x="336000" y="2337900"/>
            <a:ext cx="2146041" cy="2185172"/>
            <a:chOff x="324282" y="2394464"/>
            <a:chExt cx="2146041" cy="2185172"/>
          </a:xfrm>
        </p:grpSpPr>
        <p:grpSp>
          <p:nvGrpSpPr>
            <p:cNvPr id="75" name="グループ化 74">
              <a:extLst>
                <a:ext uri="{FF2B5EF4-FFF2-40B4-BE49-F238E27FC236}">
                  <a16:creationId xmlns:a16="http://schemas.microsoft.com/office/drawing/2014/main" id="{4AA8B530-E833-B11F-C104-B7EB123C8CBF}"/>
                </a:ext>
              </a:extLst>
            </p:cNvPr>
            <p:cNvGrpSpPr/>
            <p:nvPr/>
          </p:nvGrpSpPr>
          <p:grpSpPr>
            <a:xfrm>
              <a:off x="324282" y="2394464"/>
              <a:ext cx="2146041" cy="2185172"/>
              <a:chOff x="324282" y="2411745"/>
              <a:chExt cx="2146041" cy="2185172"/>
            </a:xfrm>
          </p:grpSpPr>
          <p:sp>
            <p:nvSpPr>
              <p:cNvPr id="47" name="正方形/長方形 46">
                <a:extLst>
                  <a:ext uri="{FF2B5EF4-FFF2-40B4-BE49-F238E27FC236}">
                    <a16:creationId xmlns:a16="http://schemas.microsoft.com/office/drawing/2014/main" id="{29783BC4-E14F-5284-1BCD-DC1587C50669}"/>
                  </a:ext>
                </a:extLst>
              </p:cNvPr>
              <p:cNvSpPr/>
              <p:nvPr/>
            </p:nvSpPr>
            <p:spPr>
              <a:xfrm>
                <a:off x="324282" y="2411745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b="1">
                  <a:solidFill>
                    <a:schemeClr val="tx1"/>
                  </a:solidFill>
                  <a:latin typeface="+mj-ea"/>
                  <a:ea typeface="+mj-ea"/>
                </a:endParaRPr>
              </a:p>
            </p:txBody>
          </p:sp>
          <p:grpSp>
            <p:nvGrpSpPr>
              <p:cNvPr id="48" name="グループ化 47">
                <a:extLst>
                  <a:ext uri="{FF2B5EF4-FFF2-40B4-BE49-F238E27FC236}">
                    <a16:creationId xmlns:a16="http://schemas.microsoft.com/office/drawing/2014/main" id="{46893763-82BB-1E99-9015-5549688F8404}"/>
                  </a:ext>
                </a:extLst>
              </p:cNvPr>
              <p:cNvGrpSpPr/>
              <p:nvPr/>
            </p:nvGrpSpPr>
            <p:grpSpPr>
              <a:xfrm>
                <a:off x="410593" y="2520482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49" name="正方形/長方形 48">
                  <a:extLst>
                    <a:ext uri="{FF2B5EF4-FFF2-40B4-BE49-F238E27FC236}">
                      <a16:creationId xmlns:a16="http://schemas.microsoft.com/office/drawing/2014/main" id="{4DB6D2E7-7D0C-BFFB-D6B1-25CA847708DD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2400" b="1" dirty="0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  <a:p>
                  <a:pPr algn="ctr" fontAlgn="base"/>
                  <a:endParaRPr kumimoji="1" lang="en-US" altLang="ja-JP" sz="2400" b="1" dirty="0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  <a:p>
                  <a:pPr algn="ctr" fontAlgn="base"/>
                  <a:r>
                    <a:rPr lang="en-US" altLang="ja-JP" sz="2400" b="1" i="0" dirty="0">
                      <a:solidFill>
                        <a:srgbClr val="FF0000"/>
                      </a:solidFill>
                      <a:effectLst/>
                      <a:latin typeface="+mj-ea"/>
                      <a:ea typeface="+mj-ea"/>
                    </a:rPr>
                    <a:t>fox</a:t>
                  </a:r>
                </a:p>
              </p:txBody>
            </p:sp>
            <p:cxnSp>
              <p:nvCxnSpPr>
                <p:cNvPr id="50" name="直線コネクタ 49">
                  <a:extLst>
                    <a:ext uri="{FF2B5EF4-FFF2-40B4-BE49-F238E27FC236}">
                      <a16:creationId xmlns:a16="http://schemas.microsoft.com/office/drawing/2014/main" id="{7B6112FC-3A58-ED50-9153-0A239FC8AC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rgbClr val="C00000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1040" name="Picture 16" descr="狐のイラスト">
              <a:extLst>
                <a:ext uri="{FF2B5EF4-FFF2-40B4-BE49-F238E27FC236}">
                  <a16:creationId xmlns:a16="http://schemas.microsoft.com/office/drawing/2014/main" id="{C33240BC-E003-AEDA-4114-9C6E023A50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752" y="2449527"/>
              <a:ext cx="1815841" cy="1815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0" name="グループ化 89">
            <a:extLst>
              <a:ext uri="{FF2B5EF4-FFF2-40B4-BE49-F238E27FC236}">
                <a16:creationId xmlns:a16="http://schemas.microsoft.com/office/drawing/2014/main" id="{508BA162-DACC-049A-B5CF-F6A5BCB75295}"/>
              </a:ext>
            </a:extLst>
          </p:cNvPr>
          <p:cNvGrpSpPr/>
          <p:nvPr/>
        </p:nvGrpSpPr>
        <p:grpSpPr>
          <a:xfrm>
            <a:off x="2676000" y="2337900"/>
            <a:ext cx="2146041" cy="2185172"/>
            <a:chOff x="2702675" y="2394464"/>
            <a:chExt cx="2146041" cy="2185172"/>
          </a:xfrm>
        </p:grpSpPr>
        <p:grpSp>
          <p:nvGrpSpPr>
            <p:cNvPr id="76" name="グループ化 75">
              <a:extLst>
                <a:ext uri="{FF2B5EF4-FFF2-40B4-BE49-F238E27FC236}">
                  <a16:creationId xmlns:a16="http://schemas.microsoft.com/office/drawing/2014/main" id="{8090484F-EBC8-B1E8-EA6B-74FC6E4971B4}"/>
                </a:ext>
              </a:extLst>
            </p:cNvPr>
            <p:cNvGrpSpPr/>
            <p:nvPr/>
          </p:nvGrpSpPr>
          <p:grpSpPr>
            <a:xfrm>
              <a:off x="2702675" y="2394464"/>
              <a:ext cx="2146041" cy="2185172"/>
              <a:chOff x="2681883" y="2411745"/>
              <a:chExt cx="2146041" cy="2185172"/>
            </a:xfrm>
          </p:grpSpPr>
          <p:sp>
            <p:nvSpPr>
              <p:cNvPr id="55" name="正方形/長方形 54">
                <a:extLst>
                  <a:ext uri="{FF2B5EF4-FFF2-40B4-BE49-F238E27FC236}">
                    <a16:creationId xmlns:a16="http://schemas.microsoft.com/office/drawing/2014/main" id="{BD8AAACC-8877-7681-1801-94AB2AE0BEA5}"/>
                  </a:ext>
                </a:extLst>
              </p:cNvPr>
              <p:cNvSpPr/>
              <p:nvPr/>
            </p:nvSpPr>
            <p:spPr>
              <a:xfrm>
                <a:off x="2681883" y="2411745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b="1">
                  <a:solidFill>
                    <a:schemeClr val="tx1"/>
                  </a:solidFill>
                  <a:latin typeface="+mj-ea"/>
                  <a:ea typeface="+mj-ea"/>
                </a:endParaRPr>
              </a:p>
            </p:txBody>
          </p:sp>
          <p:grpSp>
            <p:nvGrpSpPr>
              <p:cNvPr id="56" name="グループ化 55">
                <a:extLst>
                  <a:ext uri="{FF2B5EF4-FFF2-40B4-BE49-F238E27FC236}">
                    <a16:creationId xmlns:a16="http://schemas.microsoft.com/office/drawing/2014/main" id="{237E2AA6-A795-0BFD-346F-4541C7168C92}"/>
                  </a:ext>
                </a:extLst>
              </p:cNvPr>
              <p:cNvGrpSpPr/>
              <p:nvPr/>
            </p:nvGrpSpPr>
            <p:grpSpPr>
              <a:xfrm>
                <a:off x="2768194" y="2520482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57" name="正方形/長方形 56">
                  <a:extLst>
                    <a:ext uri="{FF2B5EF4-FFF2-40B4-BE49-F238E27FC236}">
                      <a16:creationId xmlns:a16="http://schemas.microsoft.com/office/drawing/2014/main" id="{AF47A1B4-54E1-AB9D-675B-52E8EFE06EB5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2400" b="1" dirty="0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  <a:p>
                  <a:pPr algn="ctr"/>
                  <a:r>
                    <a:rPr lang="en-US" altLang="ja-JP" sz="2400" b="1" i="0" dirty="0">
                      <a:solidFill>
                        <a:srgbClr val="FF0000"/>
                      </a:solidFill>
                      <a:effectLst/>
                      <a:latin typeface="+mj-ea"/>
                      <a:ea typeface="+mj-ea"/>
                    </a:rPr>
                    <a:t>gorilla</a:t>
                  </a:r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</p:txBody>
            </p:sp>
            <p:cxnSp>
              <p:nvCxnSpPr>
                <p:cNvPr id="58" name="直線コネクタ 57">
                  <a:extLst>
                    <a:ext uri="{FF2B5EF4-FFF2-40B4-BE49-F238E27FC236}">
                      <a16:creationId xmlns:a16="http://schemas.microsoft.com/office/drawing/2014/main" id="{8E6A2F34-44FE-78FC-2D63-433D7BD4EB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rgbClr val="C00000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1042" name="Picture 18" descr="ゴリラのイラスト">
              <a:extLst>
                <a:ext uri="{FF2B5EF4-FFF2-40B4-BE49-F238E27FC236}">
                  <a16:creationId xmlns:a16="http://schemas.microsoft.com/office/drawing/2014/main" id="{A63E6AB1-E724-B84C-324D-B9CAE0B832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735" y="2539868"/>
              <a:ext cx="1388628" cy="15961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1" name="グループ化 90">
            <a:extLst>
              <a:ext uri="{FF2B5EF4-FFF2-40B4-BE49-F238E27FC236}">
                <a16:creationId xmlns:a16="http://schemas.microsoft.com/office/drawing/2014/main" id="{F97104A9-BB63-1C81-CBC1-FB3A2D9A0A28}"/>
              </a:ext>
            </a:extLst>
          </p:cNvPr>
          <p:cNvGrpSpPr/>
          <p:nvPr/>
        </p:nvGrpSpPr>
        <p:grpSpPr>
          <a:xfrm>
            <a:off x="5016000" y="2337900"/>
            <a:ext cx="2146041" cy="2185172"/>
            <a:chOff x="5081068" y="2394464"/>
            <a:chExt cx="2146041" cy="2185172"/>
          </a:xfrm>
        </p:grpSpPr>
        <p:grpSp>
          <p:nvGrpSpPr>
            <p:cNvPr id="77" name="グループ化 76">
              <a:extLst>
                <a:ext uri="{FF2B5EF4-FFF2-40B4-BE49-F238E27FC236}">
                  <a16:creationId xmlns:a16="http://schemas.microsoft.com/office/drawing/2014/main" id="{EDB4631D-7B43-3905-281E-001338030A86}"/>
                </a:ext>
              </a:extLst>
            </p:cNvPr>
            <p:cNvGrpSpPr/>
            <p:nvPr/>
          </p:nvGrpSpPr>
          <p:grpSpPr>
            <a:xfrm>
              <a:off x="5081068" y="2394464"/>
              <a:ext cx="2146041" cy="2185172"/>
              <a:chOff x="5039484" y="2411745"/>
              <a:chExt cx="2146041" cy="2185172"/>
            </a:xfrm>
          </p:grpSpPr>
          <p:sp>
            <p:nvSpPr>
              <p:cNvPr id="59" name="正方形/長方形 58">
                <a:extLst>
                  <a:ext uri="{FF2B5EF4-FFF2-40B4-BE49-F238E27FC236}">
                    <a16:creationId xmlns:a16="http://schemas.microsoft.com/office/drawing/2014/main" id="{9E2717A3-F4F1-3FD3-2816-0C05A4F3B307}"/>
                  </a:ext>
                </a:extLst>
              </p:cNvPr>
              <p:cNvSpPr/>
              <p:nvPr/>
            </p:nvSpPr>
            <p:spPr>
              <a:xfrm>
                <a:off x="5039484" y="2411745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b="1">
                  <a:solidFill>
                    <a:schemeClr val="tx1"/>
                  </a:solidFill>
                  <a:latin typeface="+mj-ea"/>
                  <a:ea typeface="+mj-ea"/>
                </a:endParaRPr>
              </a:p>
            </p:txBody>
          </p:sp>
          <p:grpSp>
            <p:nvGrpSpPr>
              <p:cNvPr id="60" name="グループ化 59">
                <a:extLst>
                  <a:ext uri="{FF2B5EF4-FFF2-40B4-BE49-F238E27FC236}">
                    <a16:creationId xmlns:a16="http://schemas.microsoft.com/office/drawing/2014/main" id="{F5E0A18C-3260-88A0-6AB3-3B88F7B234F2}"/>
                  </a:ext>
                </a:extLst>
              </p:cNvPr>
              <p:cNvGrpSpPr/>
              <p:nvPr/>
            </p:nvGrpSpPr>
            <p:grpSpPr>
              <a:xfrm>
                <a:off x="5125795" y="2520482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61" name="正方形/長方形 60">
                  <a:extLst>
                    <a:ext uri="{FF2B5EF4-FFF2-40B4-BE49-F238E27FC236}">
                      <a16:creationId xmlns:a16="http://schemas.microsoft.com/office/drawing/2014/main" id="{0F0AD309-68ED-3319-5FD1-1E4BB3984A02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2400" b="1" dirty="0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  <a:p>
                  <a:pPr algn="ctr"/>
                  <a:r>
                    <a:rPr lang="en-US" altLang="ja-JP" sz="2400" b="1" i="0" dirty="0">
                      <a:solidFill>
                        <a:srgbClr val="FF0000"/>
                      </a:solidFill>
                      <a:effectLst/>
                      <a:latin typeface="+mj-ea"/>
                      <a:ea typeface="+mj-ea"/>
                    </a:rPr>
                    <a:t>horse</a:t>
                  </a:r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</p:txBody>
            </p:sp>
            <p:cxnSp>
              <p:nvCxnSpPr>
                <p:cNvPr id="62" name="直線コネクタ 61">
                  <a:extLst>
                    <a:ext uri="{FF2B5EF4-FFF2-40B4-BE49-F238E27FC236}">
                      <a16:creationId xmlns:a16="http://schemas.microsoft.com/office/drawing/2014/main" id="{4C5D3918-0497-D549-AE80-21A4818B1F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rgbClr val="C00000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1044" name="Picture 20" descr="サラブレッドのイラスト（栗毛）">
              <a:extLst>
                <a:ext uri="{FF2B5EF4-FFF2-40B4-BE49-F238E27FC236}">
                  <a16:creationId xmlns:a16="http://schemas.microsoft.com/office/drawing/2014/main" id="{C7C897A7-72F1-8B3C-A99F-4177BB270E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18657">
              <a:off x="5221954" y="2596706"/>
              <a:ext cx="1864268" cy="1578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2" name="グループ化 91">
            <a:extLst>
              <a:ext uri="{FF2B5EF4-FFF2-40B4-BE49-F238E27FC236}">
                <a16:creationId xmlns:a16="http://schemas.microsoft.com/office/drawing/2014/main" id="{F4518E95-B0C7-F974-252E-3D49E852FDF5}"/>
              </a:ext>
            </a:extLst>
          </p:cNvPr>
          <p:cNvGrpSpPr/>
          <p:nvPr/>
        </p:nvGrpSpPr>
        <p:grpSpPr>
          <a:xfrm>
            <a:off x="7356000" y="2337900"/>
            <a:ext cx="2146041" cy="2185172"/>
            <a:chOff x="7461485" y="2394464"/>
            <a:chExt cx="2146041" cy="2185172"/>
          </a:xfrm>
        </p:grpSpPr>
        <p:grpSp>
          <p:nvGrpSpPr>
            <p:cNvPr id="78" name="グループ化 77">
              <a:extLst>
                <a:ext uri="{FF2B5EF4-FFF2-40B4-BE49-F238E27FC236}">
                  <a16:creationId xmlns:a16="http://schemas.microsoft.com/office/drawing/2014/main" id="{C66C0D35-A770-C8E0-216D-168A331E9E66}"/>
                </a:ext>
              </a:extLst>
            </p:cNvPr>
            <p:cNvGrpSpPr/>
            <p:nvPr/>
          </p:nvGrpSpPr>
          <p:grpSpPr>
            <a:xfrm>
              <a:off x="7461485" y="2394464"/>
              <a:ext cx="2146041" cy="2185172"/>
              <a:chOff x="7397085" y="2411745"/>
              <a:chExt cx="2146041" cy="2185172"/>
            </a:xfrm>
          </p:grpSpPr>
          <p:sp>
            <p:nvSpPr>
              <p:cNvPr id="63" name="正方形/長方形 62">
                <a:extLst>
                  <a:ext uri="{FF2B5EF4-FFF2-40B4-BE49-F238E27FC236}">
                    <a16:creationId xmlns:a16="http://schemas.microsoft.com/office/drawing/2014/main" id="{EA364289-6195-3953-F0FD-79886C390874}"/>
                  </a:ext>
                </a:extLst>
              </p:cNvPr>
              <p:cNvSpPr/>
              <p:nvPr/>
            </p:nvSpPr>
            <p:spPr>
              <a:xfrm>
                <a:off x="7397085" y="2411745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b="1">
                  <a:solidFill>
                    <a:schemeClr val="tx1"/>
                  </a:solidFill>
                  <a:latin typeface="+mj-ea"/>
                  <a:ea typeface="+mj-ea"/>
                </a:endParaRPr>
              </a:p>
            </p:txBody>
          </p:sp>
          <p:grpSp>
            <p:nvGrpSpPr>
              <p:cNvPr id="67" name="グループ化 66">
                <a:extLst>
                  <a:ext uri="{FF2B5EF4-FFF2-40B4-BE49-F238E27FC236}">
                    <a16:creationId xmlns:a16="http://schemas.microsoft.com/office/drawing/2014/main" id="{3488BB89-625C-DB85-60C5-01379581D389}"/>
                  </a:ext>
                </a:extLst>
              </p:cNvPr>
              <p:cNvGrpSpPr/>
              <p:nvPr/>
            </p:nvGrpSpPr>
            <p:grpSpPr>
              <a:xfrm>
                <a:off x="7506150" y="2528401"/>
                <a:ext cx="2036976" cy="1979998"/>
                <a:chOff x="9139462" y="4347725"/>
                <a:chExt cx="2036976" cy="1979998"/>
              </a:xfrm>
            </p:grpSpPr>
            <p:sp>
              <p:nvSpPr>
                <p:cNvPr id="68" name="正方形/長方形 67">
                  <a:extLst>
                    <a:ext uri="{FF2B5EF4-FFF2-40B4-BE49-F238E27FC236}">
                      <a16:creationId xmlns:a16="http://schemas.microsoft.com/office/drawing/2014/main" id="{BFEEE8DF-23C9-4ED4-84C8-66AABE7012B2}"/>
                    </a:ext>
                  </a:extLst>
                </p:cNvPr>
                <p:cNvSpPr/>
                <p:nvPr/>
              </p:nvSpPr>
              <p:spPr>
                <a:xfrm>
                  <a:off x="9139462" y="4347725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2400" b="1" dirty="0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  <a:p>
                  <a:pPr algn="ctr"/>
                  <a:r>
                    <a:rPr lang="en-US" altLang="ja-JP" sz="2400" b="1" i="0" dirty="0">
                      <a:solidFill>
                        <a:srgbClr val="FF0000"/>
                      </a:solidFill>
                      <a:effectLst/>
                      <a:latin typeface="+mj-ea"/>
                      <a:ea typeface="+mj-ea"/>
                    </a:rPr>
                    <a:t>lion</a:t>
                  </a:r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</p:txBody>
            </p:sp>
            <p:cxnSp>
              <p:nvCxnSpPr>
                <p:cNvPr id="69" name="直線コネクタ 68">
                  <a:extLst>
                    <a:ext uri="{FF2B5EF4-FFF2-40B4-BE49-F238E27FC236}">
                      <a16:creationId xmlns:a16="http://schemas.microsoft.com/office/drawing/2014/main" id="{49AA3FA9-48F8-45EB-B597-B2B3EDEC3F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196438" y="5918534"/>
                  <a:ext cx="1980000" cy="0"/>
                </a:xfrm>
                <a:prstGeom prst="line">
                  <a:avLst/>
                </a:prstGeom>
                <a:ln w="50800">
                  <a:solidFill>
                    <a:srgbClr val="C00000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1046" name="Picture 22" descr="ライオンのイラスト（オス）">
              <a:extLst>
                <a:ext uri="{FF2B5EF4-FFF2-40B4-BE49-F238E27FC236}">
                  <a16:creationId xmlns:a16="http://schemas.microsoft.com/office/drawing/2014/main" id="{0B1DA6AC-D951-9CFE-40ED-709D9B755E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1775" y="2596712"/>
              <a:ext cx="1791502" cy="1528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3" name="グループ化 92">
            <a:extLst>
              <a:ext uri="{FF2B5EF4-FFF2-40B4-BE49-F238E27FC236}">
                <a16:creationId xmlns:a16="http://schemas.microsoft.com/office/drawing/2014/main" id="{18F2364B-6173-711D-2DD5-1273DC9AAC84}"/>
              </a:ext>
            </a:extLst>
          </p:cNvPr>
          <p:cNvGrpSpPr/>
          <p:nvPr/>
        </p:nvGrpSpPr>
        <p:grpSpPr>
          <a:xfrm>
            <a:off x="9696000" y="2337900"/>
            <a:ext cx="2146041" cy="2185172"/>
            <a:chOff x="9837853" y="2394464"/>
            <a:chExt cx="2146041" cy="2185172"/>
          </a:xfrm>
        </p:grpSpPr>
        <p:grpSp>
          <p:nvGrpSpPr>
            <p:cNvPr id="79" name="グループ化 78">
              <a:extLst>
                <a:ext uri="{FF2B5EF4-FFF2-40B4-BE49-F238E27FC236}">
                  <a16:creationId xmlns:a16="http://schemas.microsoft.com/office/drawing/2014/main" id="{FBE3F4AD-1B73-2E71-2E4F-2118C8C3466F}"/>
                </a:ext>
              </a:extLst>
            </p:cNvPr>
            <p:cNvGrpSpPr/>
            <p:nvPr/>
          </p:nvGrpSpPr>
          <p:grpSpPr>
            <a:xfrm>
              <a:off x="9837853" y="2394464"/>
              <a:ext cx="2146041" cy="2185172"/>
              <a:chOff x="9837853" y="2411745"/>
              <a:chExt cx="2146041" cy="2185172"/>
            </a:xfrm>
          </p:grpSpPr>
          <p:grpSp>
            <p:nvGrpSpPr>
              <p:cNvPr id="10" name="グループ化 9">
                <a:extLst>
                  <a:ext uri="{FF2B5EF4-FFF2-40B4-BE49-F238E27FC236}">
                    <a16:creationId xmlns:a16="http://schemas.microsoft.com/office/drawing/2014/main" id="{B5537CE9-1EED-6E45-BA91-B5FD5EBFC7B2}"/>
                  </a:ext>
                </a:extLst>
              </p:cNvPr>
              <p:cNvGrpSpPr/>
              <p:nvPr/>
            </p:nvGrpSpPr>
            <p:grpSpPr>
              <a:xfrm>
                <a:off x="9921021" y="2523611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11" name="正方形/長方形 10">
                  <a:extLst>
                    <a:ext uri="{FF2B5EF4-FFF2-40B4-BE49-F238E27FC236}">
                      <a16:creationId xmlns:a16="http://schemas.microsoft.com/office/drawing/2014/main" id="{EB49D54A-0EBE-F627-557E-05E8F889DD3E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2400" b="1" dirty="0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  <a:p>
                  <a:pPr algn="ctr"/>
                  <a:r>
                    <a:rPr lang="en-US" altLang="ja-JP" sz="2400" b="1" i="0" dirty="0">
                      <a:solidFill>
                        <a:srgbClr val="FF0000"/>
                      </a:solidFill>
                      <a:effectLst/>
                      <a:latin typeface="+mj-ea"/>
                      <a:ea typeface="+mj-ea"/>
                    </a:rPr>
                    <a:t>monkey</a:t>
                  </a:r>
                  <a:endParaRPr kumimoji="1" lang="ja-JP" altLang="en-US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</p:txBody>
            </p:sp>
            <p:cxnSp>
              <p:nvCxnSpPr>
                <p:cNvPr id="12" name="直線コネクタ 11">
                  <a:extLst>
                    <a:ext uri="{FF2B5EF4-FFF2-40B4-BE49-F238E27FC236}">
                      <a16:creationId xmlns:a16="http://schemas.microsoft.com/office/drawing/2014/main" id="{F72A5FFA-82A2-7A76-3DD6-60F6AF6677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rgbClr val="C00000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" name="正方形/長方形 12">
                <a:extLst>
                  <a:ext uri="{FF2B5EF4-FFF2-40B4-BE49-F238E27FC236}">
                    <a16:creationId xmlns:a16="http://schemas.microsoft.com/office/drawing/2014/main" id="{EA2F8EF9-75DC-9737-59DF-43367DE69A9C}"/>
                  </a:ext>
                </a:extLst>
              </p:cNvPr>
              <p:cNvSpPr/>
              <p:nvPr/>
            </p:nvSpPr>
            <p:spPr>
              <a:xfrm>
                <a:off x="9837853" y="2411745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b="1">
                  <a:solidFill>
                    <a:schemeClr val="tx1"/>
                  </a:solidFill>
                  <a:latin typeface="+mj-ea"/>
                  <a:ea typeface="+mj-ea"/>
                </a:endParaRPr>
              </a:p>
            </p:txBody>
          </p:sp>
        </p:grpSp>
        <p:pic>
          <p:nvPicPr>
            <p:cNvPr id="1048" name="Picture 24" descr="猿のキャラクター">
              <a:extLst>
                <a:ext uri="{FF2B5EF4-FFF2-40B4-BE49-F238E27FC236}">
                  <a16:creationId xmlns:a16="http://schemas.microsoft.com/office/drawing/2014/main" id="{30482AA6-6D5E-18E8-EC7B-D47204456B7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156"/>
            <a:stretch/>
          </p:blipFill>
          <p:spPr bwMode="auto">
            <a:xfrm>
              <a:off x="10123159" y="2508754"/>
              <a:ext cx="1658248" cy="15413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4" name="グループ化 93">
            <a:extLst>
              <a:ext uri="{FF2B5EF4-FFF2-40B4-BE49-F238E27FC236}">
                <a16:creationId xmlns:a16="http://schemas.microsoft.com/office/drawing/2014/main" id="{8B701BEC-3E2A-612E-60C6-88202EB91C84}"/>
              </a:ext>
            </a:extLst>
          </p:cNvPr>
          <p:cNvGrpSpPr/>
          <p:nvPr/>
        </p:nvGrpSpPr>
        <p:grpSpPr>
          <a:xfrm>
            <a:off x="336000" y="4605900"/>
            <a:ext cx="2146041" cy="2185172"/>
            <a:chOff x="324282" y="4715012"/>
            <a:chExt cx="2146041" cy="2185172"/>
          </a:xfrm>
        </p:grpSpPr>
        <p:grpSp>
          <p:nvGrpSpPr>
            <p:cNvPr id="81" name="グループ化 80">
              <a:extLst>
                <a:ext uri="{FF2B5EF4-FFF2-40B4-BE49-F238E27FC236}">
                  <a16:creationId xmlns:a16="http://schemas.microsoft.com/office/drawing/2014/main" id="{6F26B8D3-AA13-B6E9-B0B5-CA6039150B12}"/>
                </a:ext>
              </a:extLst>
            </p:cNvPr>
            <p:cNvGrpSpPr/>
            <p:nvPr/>
          </p:nvGrpSpPr>
          <p:grpSpPr>
            <a:xfrm>
              <a:off x="324282" y="4715012"/>
              <a:ext cx="2146041" cy="2185172"/>
              <a:chOff x="324282" y="4755066"/>
              <a:chExt cx="2146041" cy="2185172"/>
            </a:xfrm>
          </p:grpSpPr>
          <p:sp>
            <p:nvSpPr>
              <p:cNvPr id="2" name="正方形/長方形 1">
                <a:extLst>
                  <a:ext uri="{FF2B5EF4-FFF2-40B4-BE49-F238E27FC236}">
                    <a16:creationId xmlns:a16="http://schemas.microsoft.com/office/drawing/2014/main" id="{0E2CB1BF-6FFA-A248-28CE-71DBBADD7755}"/>
                  </a:ext>
                </a:extLst>
              </p:cNvPr>
              <p:cNvSpPr/>
              <p:nvPr/>
            </p:nvSpPr>
            <p:spPr>
              <a:xfrm>
                <a:off x="324282" y="4755066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b="1">
                  <a:solidFill>
                    <a:schemeClr val="tx1"/>
                  </a:solidFill>
                  <a:latin typeface="+mj-ea"/>
                  <a:ea typeface="+mj-ea"/>
                </a:endParaRPr>
              </a:p>
            </p:txBody>
          </p:sp>
          <p:grpSp>
            <p:nvGrpSpPr>
              <p:cNvPr id="3" name="グループ化 2">
                <a:extLst>
                  <a:ext uri="{FF2B5EF4-FFF2-40B4-BE49-F238E27FC236}">
                    <a16:creationId xmlns:a16="http://schemas.microsoft.com/office/drawing/2014/main" id="{85DCDDFE-32D3-EA2F-2420-0A26C0647480}"/>
                  </a:ext>
                </a:extLst>
              </p:cNvPr>
              <p:cNvGrpSpPr/>
              <p:nvPr/>
            </p:nvGrpSpPr>
            <p:grpSpPr>
              <a:xfrm>
                <a:off x="410593" y="4863803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8" name="正方形/長方形 7">
                  <a:extLst>
                    <a:ext uri="{FF2B5EF4-FFF2-40B4-BE49-F238E27FC236}">
                      <a16:creationId xmlns:a16="http://schemas.microsoft.com/office/drawing/2014/main" id="{EDD109E9-D270-9A73-C181-484745A8CA6A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2000" b="1" dirty="0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000" b="1" dirty="0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000" b="1" dirty="0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000" b="1" dirty="0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lang="en-US" altLang="ja-JP" sz="2000" b="1" i="0" dirty="0">
                    <a:solidFill>
                      <a:schemeClr val="tx1"/>
                    </a:solidFill>
                    <a:effectLst/>
                    <a:latin typeface="+mj-ea"/>
                    <a:ea typeface="+mj-ea"/>
                  </a:endParaRPr>
                </a:p>
                <a:p>
                  <a:pPr algn="ctr"/>
                  <a:r>
                    <a:rPr lang="en-US" altLang="ja-JP" sz="2400" b="1" i="0" dirty="0">
                      <a:solidFill>
                        <a:srgbClr val="FF0000"/>
                      </a:solidFill>
                      <a:effectLst/>
                      <a:latin typeface="+mj-ea"/>
                      <a:ea typeface="+mj-ea"/>
                    </a:rPr>
                    <a:t>mouse</a:t>
                  </a:r>
                  <a:r>
                    <a:rPr lang="en-US" altLang="ja-JP" sz="2400" b="1" i="0" dirty="0">
                      <a:solidFill>
                        <a:schemeClr val="tx1"/>
                      </a:solidFill>
                      <a:effectLst/>
                      <a:latin typeface="+mj-ea"/>
                      <a:ea typeface="+mj-ea"/>
                    </a:rPr>
                    <a:t> </a:t>
                  </a:r>
                </a:p>
              </p:txBody>
            </p:sp>
            <p:cxnSp>
              <p:nvCxnSpPr>
                <p:cNvPr id="9" name="直線コネクタ 8">
                  <a:extLst>
                    <a:ext uri="{FF2B5EF4-FFF2-40B4-BE49-F238E27FC236}">
                      <a16:creationId xmlns:a16="http://schemas.microsoft.com/office/drawing/2014/main" id="{B4601E1D-4DD3-1FCC-B821-F92585DBA6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rgbClr val="C00000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1050" name="Picture 26" descr="ネズミのイラスト・子年">
              <a:extLst>
                <a:ext uri="{FF2B5EF4-FFF2-40B4-BE49-F238E27FC236}">
                  <a16:creationId xmlns:a16="http://schemas.microsoft.com/office/drawing/2014/main" id="{20888648-2D56-E37C-7878-17F1596079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178" y="5012083"/>
              <a:ext cx="1352074" cy="13520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5" name="グループ化 94">
            <a:extLst>
              <a:ext uri="{FF2B5EF4-FFF2-40B4-BE49-F238E27FC236}">
                <a16:creationId xmlns:a16="http://schemas.microsoft.com/office/drawing/2014/main" id="{ED5CAF3D-16FF-31F9-97F5-50DBFA75F6AC}"/>
              </a:ext>
            </a:extLst>
          </p:cNvPr>
          <p:cNvGrpSpPr/>
          <p:nvPr/>
        </p:nvGrpSpPr>
        <p:grpSpPr>
          <a:xfrm>
            <a:off x="2676000" y="4605900"/>
            <a:ext cx="2146041" cy="2185172"/>
            <a:chOff x="2723467" y="4715012"/>
            <a:chExt cx="2146041" cy="2185172"/>
          </a:xfrm>
        </p:grpSpPr>
        <p:grpSp>
          <p:nvGrpSpPr>
            <p:cNvPr id="82" name="グループ化 81">
              <a:extLst>
                <a:ext uri="{FF2B5EF4-FFF2-40B4-BE49-F238E27FC236}">
                  <a16:creationId xmlns:a16="http://schemas.microsoft.com/office/drawing/2014/main" id="{1CC0B023-B15B-291A-1614-A7D9FFF87D60}"/>
                </a:ext>
              </a:extLst>
            </p:cNvPr>
            <p:cNvGrpSpPr/>
            <p:nvPr/>
          </p:nvGrpSpPr>
          <p:grpSpPr>
            <a:xfrm>
              <a:off x="2723467" y="4715012"/>
              <a:ext cx="2146041" cy="2185172"/>
              <a:chOff x="2681883" y="4755066"/>
              <a:chExt cx="2146041" cy="2185172"/>
            </a:xfrm>
          </p:grpSpPr>
          <p:sp>
            <p:nvSpPr>
              <p:cNvPr id="14" name="正方形/長方形 13">
                <a:extLst>
                  <a:ext uri="{FF2B5EF4-FFF2-40B4-BE49-F238E27FC236}">
                    <a16:creationId xmlns:a16="http://schemas.microsoft.com/office/drawing/2014/main" id="{17291911-9995-DA86-3140-B5EA74719D39}"/>
                  </a:ext>
                </a:extLst>
              </p:cNvPr>
              <p:cNvSpPr/>
              <p:nvPr/>
            </p:nvSpPr>
            <p:spPr>
              <a:xfrm>
                <a:off x="2681883" y="4755066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b="1">
                  <a:solidFill>
                    <a:schemeClr val="tx1"/>
                  </a:solidFill>
                  <a:latin typeface="+mj-ea"/>
                  <a:ea typeface="+mj-ea"/>
                </a:endParaRPr>
              </a:p>
            </p:txBody>
          </p:sp>
          <p:grpSp>
            <p:nvGrpSpPr>
              <p:cNvPr id="15" name="グループ化 14">
                <a:extLst>
                  <a:ext uri="{FF2B5EF4-FFF2-40B4-BE49-F238E27FC236}">
                    <a16:creationId xmlns:a16="http://schemas.microsoft.com/office/drawing/2014/main" id="{3EB0FED2-A3B3-52C7-E5CD-D97638CE9688}"/>
                  </a:ext>
                </a:extLst>
              </p:cNvPr>
              <p:cNvGrpSpPr/>
              <p:nvPr/>
            </p:nvGrpSpPr>
            <p:grpSpPr>
              <a:xfrm>
                <a:off x="2768194" y="4863803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16" name="正方形/長方形 15">
                  <a:extLst>
                    <a:ext uri="{FF2B5EF4-FFF2-40B4-BE49-F238E27FC236}">
                      <a16:creationId xmlns:a16="http://schemas.microsoft.com/office/drawing/2014/main" id="{BB27EB31-D0A0-5728-6E21-B29A402703E2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kumimoji="1" lang="en-US" altLang="ja-JP" b="1" dirty="0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b="1" dirty="0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b="1" dirty="0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b="1" dirty="0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b="1" dirty="0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  <a:p>
                  <a:pPr algn="ctr" fontAlgn="base"/>
                  <a:endParaRPr lang="en-US" altLang="ja-JP" sz="2400" b="1" i="0" dirty="0">
                    <a:solidFill>
                      <a:srgbClr val="FF0000"/>
                    </a:solidFill>
                    <a:effectLst/>
                    <a:latin typeface="ＭＳ Ｐゴシック"/>
                    <a:ea typeface="ＭＳ Ｐゴシック"/>
                  </a:endParaRPr>
                </a:p>
              </p:txBody>
            </p:sp>
            <p:cxnSp>
              <p:nvCxnSpPr>
                <p:cNvPr id="17" name="直線コネクタ 16">
                  <a:extLst>
                    <a:ext uri="{FF2B5EF4-FFF2-40B4-BE49-F238E27FC236}">
                      <a16:creationId xmlns:a16="http://schemas.microsoft.com/office/drawing/2014/main" id="{DC476F8E-94F8-DE52-6C88-39CF50FD91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rgbClr val="C00000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1052" name="Picture 28" descr="パンダのキャラクターのイラスト">
              <a:extLst>
                <a:ext uri="{FF2B5EF4-FFF2-40B4-BE49-F238E27FC236}">
                  <a16:creationId xmlns:a16="http://schemas.microsoft.com/office/drawing/2014/main" id="{9B90E73E-1170-7EC9-8DF4-95FD43F104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8083" y="4895023"/>
              <a:ext cx="1293499" cy="14698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グループ化 40">
            <a:extLst>
              <a:ext uri="{FF2B5EF4-FFF2-40B4-BE49-F238E27FC236}">
                <a16:creationId xmlns:a16="http://schemas.microsoft.com/office/drawing/2014/main" id="{DA4CB72E-35A4-010D-5A78-EF86B0BD5F2E}"/>
              </a:ext>
            </a:extLst>
          </p:cNvPr>
          <p:cNvGrpSpPr/>
          <p:nvPr/>
        </p:nvGrpSpPr>
        <p:grpSpPr>
          <a:xfrm>
            <a:off x="5016000" y="90000"/>
            <a:ext cx="2146041" cy="2185172"/>
            <a:chOff x="5047581" y="73917"/>
            <a:chExt cx="2146041" cy="2185172"/>
          </a:xfrm>
        </p:grpSpPr>
        <p:grpSp>
          <p:nvGrpSpPr>
            <p:cNvPr id="72" name="グループ化 71">
              <a:extLst>
                <a:ext uri="{FF2B5EF4-FFF2-40B4-BE49-F238E27FC236}">
                  <a16:creationId xmlns:a16="http://schemas.microsoft.com/office/drawing/2014/main" id="{763407D1-AED8-68D7-D171-5968BAA78518}"/>
                </a:ext>
              </a:extLst>
            </p:cNvPr>
            <p:cNvGrpSpPr/>
            <p:nvPr/>
          </p:nvGrpSpPr>
          <p:grpSpPr>
            <a:xfrm>
              <a:off x="5047581" y="73917"/>
              <a:ext cx="2146041" cy="2185172"/>
              <a:chOff x="5034169" y="61074"/>
              <a:chExt cx="2146041" cy="2185172"/>
            </a:xfrm>
          </p:grpSpPr>
          <p:sp>
            <p:nvSpPr>
              <p:cNvPr id="32" name="正方形/長方形 31">
                <a:extLst>
                  <a:ext uri="{FF2B5EF4-FFF2-40B4-BE49-F238E27FC236}">
                    <a16:creationId xmlns:a16="http://schemas.microsoft.com/office/drawing/2014/main" id="{3520F5AA-EF96-3675-0AD6-924393A5CA51}"/>
                  </a:ext>
                </a:extLst>
              </p:cNvPr>
              <p:cNvSpPr/>
              <p:nvPr/>
            </p:nvSpPr>
            <p:spPr>
              <a:xfrm>
                <a:off x="5034169" y="61074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b="1">
                  <a:solidFill>
                    <a:schemeClr val="tx1"/>
                  </a:solidFill>
                  <a:latin typeface="+mj-ea"/>
                  <a:ea typeface="+mj-ea"/>
                </a:endParaRPr>
              </a:p>
            </p:txBody>
          </p:sp>
          <p:grpSp>
            <p:nvGrpSpPr>
              <p:cNvPr id="33" name="グループ化 32">
                <a:extLst>
                  <a:ext uri="{FF2B5EF4-FFF2-40B4-BE49-F238E27FC236}">
                    <a16:creationId xmlns:a16="http://schemas.microsoft.com/office/drawing/2014/main" id="{D05D279D-1034-7D64-1924-EF0A29672229}"/>
                  </a:ext>
                </a:extLst>
              </p:cNvPr>
              <p:cNvGrpSpPr/>
              <p:nvPr/>
            </p:nvGrpSpPr>
            <p:grpSpPr>
              <a:xfrm>
                <a:off x="5120480" y="169811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34" name="正方形/長方形 33">
                  <a:extLst>
                    <a:ext uri="{FF2B5EF4-FFF2-40B4-BE49-F238E27FC236}">
                      <a16:creationId xmlns:a16="http://schemas.microsoft.com/office/drawing/2014/main" id="{734BD648-B3B9-AE85-E942-E653622723CE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2400" b="1" dirty="0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  <a:p>
                  <a:pPr algn="ctr" fontAlgn="base"/>
                  <a:r>
                    <a:rPr lang="ja-JP" altLang="en-US" sz="2400" b="1" i="0">
                      <a:solidFill>
                        <a:schemeClr val="tx1"/>
                      </a:solidFill>
                      <a:effectLst/>
                      <a:latin typeface="+mj-ea"/>
                      <a:ea typeface="+mj-ea"/>
                    </a:rPr>
                    <a:t>　</a:t>
                  </a:r>
                  <a:r>
                    <a:rPr lang="en-US" altLang="ja-JP" sz="2400" b="1" i="0" dirty="0">
                      <a:solidFill>
                        <a:srgbClr val="FF0000"/>
                      </a:solidFill>
                      <a:effectLst/>
                      <a:latin typeface="+mj-ea"/>
                      <a:ea typeface="+mj-ea"/>
                    </a:rPr>
                    <a:t>tiger</a:t>
                  </a:r>
                </a:p>
              </p:txBody>
            </p:sp>
            <p:cxnSp>
              <p:nvCxnSpPr>
                <p:cNvPr id="35" name="直線コネクタ 34">
                  <a:extLst>
                    <a:ext uri="{FF2B5EF4-FFF2-40B4-BE49-F238E27FC236}">
                      <a16:creationId xmlns:a16="http://schemas.microsoft.com/office/drawing/2014/main" id="{9151D6B7-DF76-ED22-A3BA-607381561B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rgbClr val="C00000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1060" name="Picture 36" descr="かわいい虎のイラスト（寅年）">
              <a:extLst>
                <a:ext uri="{FF2B5EF4-FFF2-40B4-BE49-F238E27FC236}">
                  <a16:creationId xmlns:a16="http://schemas.microsoft.com/office/drawing/2014/main" id="{3508ABE1-34CF-A0AE-F871-41CE15A25E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3519" y="352034"/>
              <a:ext cx="1648259" cy="13804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24" name="グループ化 1023">
            <a:extLst>
              <a:ext uri="{FF2B5EF4-FFF2-40B4-BE49-F238E27FC236}">
                <a16:creationId xmlns:a16="http://schemas.microsoft.com/office/drawing/2014/main" id="{DECDAD59-D21C-2049-03A2-B7D1ECC35F1F}"/>
              </a:ext>
            </a:extLst>
          </p:cNvPr>
          <p:cNvGrpSpPr/>
          <p:nvPr/>
        </p:nvGrpSpPr>
        <p:grpSpPr>
          <a:xfrm>
            <a:off x="5016000" y="4605900"/>
            <a:ext cx="2146041" cy="2185172"/>
            <a:chOff x="5122652" y="4715012"/>
            <a:chExt cx="2146041" cy="2185172"/>
          </a:xfrm>
        </p:grpSpPr>
        <p:grpSp>
          <p:nvGrpSpPr>
            <p:cNvPr id="80" name="グループ化 79">
              <a:extLst>
                <a:ext uri="{FF2B5EF4-FFF2-40B4-BE49-F238E27FC236}">
                  <a16:creationId xmlns:a16="http://schemas.microsoft.com/office/drawing/2014/main" id="{80AB0AD7-6DDB-8702-DBA7-14B026A22339}"/>
                </a:ext>
              </a:extLst>
            </p:cNvPr>
            <p:cNvGrpSpPr/>
            <p:nvPr/>
          </p:nvGrpSpPr>
          <p:grpSpPr>
            <a:xfrm>
              <a:off x="5122652" y="4715012"/>
              <a:ext cx="2146041" cy="2185172"/>
              <a:chOff x="5039484" y="4755066"/>
              <a:chExt cx="2146041" cy="2185172"/>
            </a:xfrm>
          </p:grpSpPr>
          <p:sp>
            <p:nvSpPr>
              <p:cNvPr id="18" name="正方形/長方形 17">
                <a:extLst>
                  <a:ext uri="{FF2B5EF4-FFF2-40B4-BE49-F238E27FC236}">
                    <a16:creationId xmlns:a16="http://schemas.microsoft.com/office/drawing/2014/main" id="{486D33F0-0BA6-34AF-07D4-99091BCA9D86}"/>
                  </a:ext>
                </a:extLst>
              </p:cNvPr>
              <p:cNvSpPr/>
              <p:nvPr/>
            </p:nvSpPr>
            <p:spPr>
              <a:xfrm>
                <a:off x="5039484" y="4755066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b="1">
                  <a:solidFill>
                    <a:schemeClr val="tx1"/>
                  </a:solidFill>
                  <a:latin typeface="+mj-ea"/>
                  <a:ea typeface="+mj-ea"/>
                </a:endParaRPr>
              </a:p>
            </p:txBody>
          </p:sp>
          <p:grpSp>
            <p:nvGrpSpPr>
              <p:cNvPr id="64" name="グループ化 63">
                <a:extLst>
                  <a:ext uri="{FF2B5EF4-FFF2-40B4-BE49-F238E27FC236}">
                    <a16:creationId xmlns:a16="http://schemas.microsoft.com/office/drawing/2014/main" id="{69E7E626-A6EF-2B4D-C37F-59CCF336FB20}"/>
                  </a:ext>
                </a:extLst>
              </p:cNvPr>
              <p:cNvGrpSpPr/>
              <p:nvPr/>
            </p:nvGrpSpPr>
            <p:grpSpPr>
              <a:xfrm>
                <a:off x="5140056" y="4880928"/>
                <a:ext cx="2045469" cy="1979998"/>
                <a:chOff x="3171052" y="-235288"/>
                <a:chExt cx="2045469" cy="1979998"/>
              </a:xfrm>
            </p:grpSpPr>
            <p:sp>
              <p:nvSpPr>
                <p:cNvPr id="65" name="正方形/長方形 64">
                  <a:extLst>
                    <a:ext uri="{FF2B5EF4-FFF2-40B4-BE49-F238E27FC236}">
                      <a16:creationId xmlns:a16="http://schemas.microsoft.com/office/drawing/2014/main" id="{CFA00D2E-7042-D945-7E1F-9C93A8394494}"/>
                    </a:ext>
                  </a:extLst>
                </p:cNvPr>
                <p:cNvSpPr/>
                <p:nvPr/>
              </p:nvSpPr>
              <p:spPr>
                <a:xfrm>
                  <a:off x="3171052" y="-23528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/>
                  <a:endParaRPr kumimoji="1" lang="en-US" altLang="ja-JP" sz="2400" b="1" dirty="0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  <a:p>
                  <a:pPr algn="ctr" fontAlgn="base"/>
                  <a:endParaRPr kumimoji="1" lang="en-US" altLang="ja-JP" sz="2400" b="1" i="0" dirty="0">
                    <a:solidFill>
                      <a:schemeClr val="tx1"/>
                    </a:solidFill>
                    <a:effectLst/>
                    <a:latin typeface="+mj-ea"/>
                    <a:ea typeface="+mj-ea"/>
                  </a:endParaRPr>
                </a:p>
                <a:p>
                  <a:pPr algn="ctr" fontAlgn="base"/>
                  <a:endParaRPr kumimoji="1" lang="en-US" altLang="ja-JP" sz="2400" b="1" dirty="0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  <a:p>
                  <a:pPr algn="ctr" fontAlgn="base"/>
                  <a:endParaRPr kumimoji="1" lang="en-US" altLang="ja-JP" sz="2400" b="1" dirty="0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  <a:p>
                  <a:pPr algn="ctr" fontAlgn="base"/>
                  <a:r>
                    <a:rPr kumimoji="1" lang="en-US" altLang="ja-JP" sz="2400" b="1" i="0" dirty="0">
                      <a:solidFill>
                        <a:srgbClr val="FF0000"/>
                      </a:solidFill>
                      <a:effectLst/>
                      <a:latin typeface="+mj-ea"/>
                      <a:ea typeface="+mj-ea"/>
                    </a:rPr>
                    <a:t>giraffe</a:t>
                  </a:r>
                </a:p>
              </p:txBody>
            </p:sp>
            <p:cxnSp>
              <p:nvCxnSpPr>
                <p:cNvPr id="66" name="直線コネクタ 65">
                  <a:extLst>
                    <a:ext uri="{FF2B5EF4-FFF2-40B4-BE49-F238E27FC236}">
                      <a16:creationId xmlns:a16="http://schemas.microsoft.com/office/drawing/2014/main" id="{7B7DE721-F5B7-9C0A-CFC0-B7CC5324DF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36521" y="1328178"/>
                  <a:ext cx="1980000" cy="0"/>
                </a:xfrm>
                <a:prstGeom prst="line">
                  <a:avLst/>
                </a:prstGeom>
                <a:ln w="50800">
                  <a:solidFill>
                    <a:srgbClr val="C00000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1062" name="Picture 38" descr="キリンのイラスト">
              <a:extLst>
                <a:ext uri="{FF2B5EF4-FFF2-40B4-BE49-F238E27FC236}">
                  <a16:creationId xmlns:a16="http://schemas.microsoft.com/office/drawing/2014/main" id="{A14A825D-EFEF-4CF4-A25A-8307C4AE23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1749" y="5066377"/>
              <a:ext cx="924678" cy="13085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25" name="グループ化 1024">
            <a:extLst>
              <a:ext uri="{FF2B5EF4-FFF2-40B4-BE49-F238E27FC236}">
                <a16:creationId xmlns:a16="http://schemas.microsoft.com/office/drawing/2014/main" id="{83C5E848-421E-D40A-98DD-249866535E63}"/>
              </a:ext>
            </a:extLst>
          </p:cNvPr>
          <p:cNvGrpSpPr/>
          <p:nvPr/>
        </p:nvGrpSpPr>
        <p:grpSpPr>
          <a:xfrm>
            <a:off x="7356000" y="4605900"/>
            <a:ext cx="2146041" cy="2185172"/>
            <a:chOff x="7461485" y="4715012"/>
            <a:chExt cx="2146041" cy="2185172"/>
          </a:xfrm>
        </p:grpSpPr>
        <p:grpSp>
          <p:nvGrpSpPr>
            <p:cNvPr id="83" name="グループ化 82">
              <a:extLst>
                <a:ext uri="{FF2B5EF4-FFF2-40B4-BE49-F238E27FC236}">
                  <a16:creationId xmlns:a16="http://schemas.microsoft.com/office/drawing/2014/main" id="{D9D1E21C-BCC5-E982-F630-96A5C0B2CF94}"/>
                </a:ext>
              </a:extLst>
            </p:cNvPr>
            <p:cNvGrpSpPr/>
            <p:nvPr/>
          </p:nvGrpSpPr>
          <p:grpSpPr>
            <a:xfrm>
              <a:off x="7461485" y="4715012"/>
              <a:ext cx="2146041" cy="2185172"/>
              <a:chOff x="7397085" y="4755066"/>
              <a:chExt cx="2146041" cy="2185172"/>
            </a:xfrm>
          </p:grpSpPr>
          <p:sp>
            <p:nvSpPr>
              <p:cNvPr id="19" name="正方形/長方形 18">
                <a:extLst>
                  <a:ext uri="{FF2B5EF4-FFF2-40B4-BE49-F238E27FC236}">
                    <a16:creationId xmlns:a16="http://schemas.microsoft.com/office/drawing/2014/main" id="{7C9B8ADB-ED5A-B6E4-62DA-94AAFBF27B74}"/>
                  </a:ext>
                </a:extLst>
              </p:cNvPr>
              <p:cNvSpPr/>
              <p:nvPr/>
            </p:nvSpPr>
            <p:spPr>
              <a:xfrm>
                <a:off x="7397085" y="4755066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b="1">
                  <a:solidFill>
                    <a:schemeClr val="tx1"/>
                  </a:solidFill>
                  <a:latin typeface="+mj-ea"/>
                  <a:ea typeface="+mj-ea"/>
                </a:endParaRPr>
              </a:p>
            </p:txBody>
          </p:sp>
          <p:grpSp>
            <p:nvGrpSpPr>
              <p:cNvPr id="20" name="グループ化 19">
                <a:extLst>
                  <a:ext uri="{FF2B5EF4-FFF2-40B4-BE49-F238E27FC236}">
                    <a16:creationId xmlns:a16="http://schemas.microsoft.com/office/drawing/2014/main" id="{D997D056-C9D3-73BF-947E-43F9B7322544}"/>
                  </a:ext>
                </a:extLst>
              </p:cNvPr>
              <p:cNvGrpSpPr/>
              <p:nvPr/>
            </p:nvGrpSpPr>
            <p:grpSpPr>
              <a:xfrm>
                <a:off x="7483396" y="4863803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21" name="正方形/長方形 20">
                  <a:extLst>
                    <a:ext uri="{FF2B5EF4-FFF2-40B4-BE49-F238E27FC236}">
                      <a16:creationId xmlns:a16="http://schemas.microsoft.com/office/drawing/2014/main" id="{CBEC9701-6E6D-1BA6-8CC7-DBE62DBB06F8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2400" b="1" dirty="0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  <a:p>
                  <a:pPr algn="ctr"/>
                  <a:r>
                    <a:rPr kumimoji="1" lang="en-US" altLang="ja-JP" sz="2400" b="1" dirty="0">
                      <a:solidFill>
                        <a:srgbClr val="FF0000"/>
                      </a:solidFill>
                      <a:latin typeface="+mj-ea"/>
                      <a:ea typeface="+mj-ea"/>
                    </a:rPr>
                    <a:t>koala</a:t>
                  </a:r>
                </a:p>
              </p:txBody>
            </p:sp>
            <p:cxnSp>
              <p:nvCxnSpPr>
                <p:cNvPr id="22" name="直線コネクタ 21">
                  <a:extLst>
                    <a:ext uri="{FF2B5EF4-FFF2-40B4-BE49-F238E27FC236}">
                      <a16:creationId xmlns:a16="http://schemas.microsoft.com/office/drawing/2014/main" id="{661666C2-BB36-BC08-54BF-87CC0D20C3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rgbClr val="C00000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1064" name="Picture 40" descr="コアラのイラスト（動物）">
              <a:extLst>
                <a:ext uri="{FF2B5EF4-FFF2-40B4-BE49-F238E27FC236}">
                  <a16:creationId xmlns:a16="http://schemas.microsoft.com/office/drawing/2014/main" id="{EF2847AC-A2B7-2D60-CF01-AE30F8537B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8339" y="4866801"/>
              <a:ext cx="1104242" cy="1571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6" name="グループ化 85">
            <a:extLst>
              <a:ext uri="{FF2B5EF4-FFF2-40B4-BE49-F238E27FC236}">
                <a16:creationId xmlns:a16="http://schemas.microsoft.com/office/drawing/2014/main" id="{57936508-7CA8-168F-8D37-2D9BE5597848}"/>
              </a:ext>
            </a:extLst>
          </p:cNvPr>
          <p:cNvGrpSpPr/>
          <p:nvPr/>
        </p:nvGrpSpPr>
        <p:grpSpPr>
          <a:xfrm>
            <a:off x="7356000" y="90000"/>
            <a:ext cx="2146041" cy="2185172"/>
            <a:chOff x="7461485" y="73917"/>
            <a:chExt cx="2146041" cy="2185172"/>
          </a:xfrm>
        </p:grpSpPr>
        <p:grpSp>
          <p:nvGrpSpPr>
            <p:cNvPr id="73" name="グループ化 72">
              <a:extLst>
                <a:ext uri="{FF2B5EF4-FFF2-40B4-BE49-F238E27FC236}">
                  <a16:creationId xmlns:a16="http://schemas.microsoft.com/office/drawing/2014/main" id="{D28539F1-41F1-49FF-26B8-32D6E630824A}"/>
                </a:ext>
              </a:extLst>
            </p:cNvPr>
            <p:cNvGrpSpPr/>
            <p:nvPr/>
          </p:nvGrpSpPr>
          <p:grpSpPr>
            <a:xfrm>
              <a:off x="7461485" y="73917"/>
              <a:ext cx="2146041" cy="2185172"/>
              <a:chOff x="7381015" y="61074"/>
              <a:chExt cx="2146041" cy="2185172"/>
            </a:xfrm>
          </p:grpSpPr>
          <p:sp>
            <p:nvSpPr>
              <p:cNvPr id="37" name="正方形/長方形 36">
                <a:extLst>
                  <a:ext uri="{FF2B5EF4-FFF2-40B4-BE49-F238E27FC236}">
                    <a16:creationId xmlns:a16="http://schemas.microsoft.com/office/drawing/2014/main" id="{DE680982-2E73-AAC5-0814-42B979713AF0}"/>
                  </a:ext>
                </a:extLst>
              </p:cNvPr>
              <p:cNvSpPr/>
              <p:nvPr/>
            </p:nvSpPr>
            <p:spPr>
              <a:xfrm>
                <a:off x="7381015" y="61074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b="1">
                  <a:solidFill>
                    <a:schemeClr val="tx1"/>
                  </a:solidFill>
                  <a:latin typeface="+mj-ea"/>
                  <a:ea typeface="+mj-ea"/>
                </a:endParaRPr>
              </a:p>
            </p:txBody>
          </p:sp>
          <p:grpSp>
            <p:nvGrpSpPr>
              <p:cNvPr id="38" name="グループ化 37">
                <a:extLst>
                  <a:ext uri="{FF2B5EF4-FFF2-40B4-BE49-F238E27FC236}">
                    <a16:creationId xmlns:a16="http://schemas.microsoft.com/office/drawing/2014/main" id="{CAF71EF5-3D7B-BA30-C1A6-E2533A09E4D6}"/>
                  </a:ext>
                </a:extLst>
              </p:cNvPr>
              <p:cNvGrpSpPr/>
              <p:nvPr/>
            </p:nvGrpSpPr>
            <p:grpSpPr>
              <a:xfrm>
                <a:off x="7467326" y="169811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39" name="正方形/長方形 38">
                  <a:extLst>
                    <a:ext uri="{FF2B5EF4-FFF2-40B4-BE49-F238E27FC236}">
                      <a16:creationId xmlns:a16="http://schemas.microsoft.com/office/drawing/2014/main" id="{12C9249E-E0FF-05D9-EC8B-CA143F9DA9E5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/>
                  <a:endParaRPr lang="en-US" altLang="ja-JP" sz="2400" b="1" i="0" dirty="0">
                    <a:solidFill>
                      <a:schemeClr val="tx1"/>
                    </a:solidFill>
                    <a:effectLst/>
                    <a:latin typeface="+mj-ea"/>
                    <a:ea typeface="+mj-ea"/>
                  </a:endParaRPr>
                </a:p>
                <a:p>
                  <a:pPr algn="ctr" fontAlgn="base"/>
                  <a:endParaRPr lang="en-US" altLang="ja-JP" sz="2400" b="1" dirty="0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  <a:p>
                  <a:pPr algn="ctr" fontAlgn="base"/>
                  <a:endParaRPr lang="en-US" altLang="ja-JP" sz="2400" b="1" i="0" dirty="0">
                    <a:solidFill>
                      <a:schemeClr val="tx1"/>
                    </a:solidFill>
                    <a:effectLst/>
                    <a:latin typeface="+mj-ea"/>
                    <a:ea typeface="+mj-ea"/>
                  </a:endParaRPr>
                </a:p>
                <a:p>
                  <a:pPr algn="ctr" fontAlgn="base"/>
                  <a:endParaRPr lang="en-US" altLang="ja-JP" sz="2400" b="1" dirty="0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  <a:p>
                  <a:pPr algn="ctr" fontAlgn="base"/>
                  <a:r>
                    <a:rPr lang="en-US" altLang="ja-JP" sz="2400" b="1" dirty="0">
                      <a:solidFill>
                        <a:srgbClr val="FF0000"/>
                      </a:solidFill>
                      <a:latin typeface="+mj-ea"/>
                      <a:ea typeface="+mj-ea"/>
                    </a:rPr>
                    <a:t>dog</a:t>
                  </a:r>
                  <a:endParaRPr lang="en-US" altLang="ja-JP" sz="2400" b="1" i="0" dirty="0">
                    <a:solidFill>
                      <a:srgbClr val="FF0000"/>
                    </a:solidFill>
                    <a:effectLst/>
                    <a:latin typeface="+mj-ea"/>
                    <a:ea typeface="+mj-ea"/>
                  </a:endParaRPr>
                </a:p>
              </p:txBody>
            </p:sp>
            <p:cxnSp>
              <p:nvCxnSpPr>
                <p:cNvPr id="40" name="直線コネクタ 39">
                  <a:extLst>
                    <a:ext uri="{FF2B5EF4-FFF2-40B4-BE49-F238E27FC236}">
                      <a16:creationId xmlns:a16="http://schemas.microsoft.com/office/drawing/2014/main" id="{0A630C08-FA5D-0204-2679-4A2A28EAA5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rgbClr val="C00000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3074" name="Picture 2" descr="秋田犬のイラスト">
              <a:extLst>
                <a:ext uri="{FF2B5EF4-FFF2-40B4-BE49-F238E27FC236}">
                  <a16:creationId xmlns:a16="http://schemas.microsoft.com/office/drawing/2014/main" id="{0C47DB0F-D76B-650C-8DB5-BB24836128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0869" y="291378"/>
              <a:ext cx="1367514" cy="1540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26" name="グループ化 1025">
            <a:extLst>
              <a:ext uri="{FF2B5EF4-FFF2-40B4-BE49-F238E27FC236}">
                <a16:creationId xmlns:a16="http://schemas.microsoft.com/office/drawing/2014/main" id="{3FFD2859-FA7C-C5DE-DBDF-1AFBE186DBC9}"/>
              </a:ext>
            </a:extLst>
          </p:cNvPr>
          <p:cNvGrpSpPr/>
          <p:nvPr/>
        </p:nvGrpSpPr>
        <p:grpSpPr>
          <a:xfrm>
            <a:off x="9696000" y="4605900"/>
            <a:ext cx="2146041" cy="2185172"/>
            <a:chOff x="9837853" y="4715012"/>
            <a:chExt cx="2146041" cy="2185172"/>
          </a:xfrm>
        </p:grpSpPr>
        <p:grpSp>
          <p:nvGrpSpPr>
            <p:cNvPr id="42" name="グループ化 41">
              <a:extLst>
                <a:ext uri="{FF2B5EF4-FFF2-40B4-BE49-F238E27FC236}">
                  <a16:creationId xmlns:a16="http://schemas.microsoft.com/office/drawing/2014/main" id="{DCD021CE-64BB-F99C-D735-AA603FB6AB8F}"/>
                </a:ext>
              </a:extLst>
            </p:cNvPr>
            <p:cNvGrpSpPr/>
            <p:nvPr/>
          </p:nvGrpSpPr>
          <p:grpSpPr>
            <a:xfrm>
              <a:off x="9837853" y="4715012"/>
              <a:ext cx="2146041" cy="2185172"/>
              <a:chOff x="7413280" y="298339"/>
              <a:chExt cx="2146041" cy="2185172"/>
            </a:xfrm>
          </p:grpSpPr>
          <p:sp>
            <p:nvSpPr>
              <p:cNvPr id="43" name="正方形/長方形 42">
                <a:extLst>
                  <a:ext uri="{FF2B5EF4-FFF2-40B4-BE49-F238E27FC236}">
                    <a16:creationId xmlns:a16="http://schemas.microsoft.com/office/drawing/2014/main" id="{D1414301-4CE6-54E7-D0FE-2C37AED59E48}"/>
                  </a:ext>
                </a:extLst>
              </p:cNvPr>
              <p:cNvSpPr/>
              <p:nvPr/>
            </p:nvSpPr>
            <p:spPr>
              <a:xfrm>
                <a:off x="7413280" y="298339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b="1">
                  <a:solidFill>
                    <a:schemeClr val="tx1"/>
                  </a:solidFill>
                  <a:latin typeface="+mj-ea"/>
                  <a:ea typeface="+mj-ea"/>
                </a:endParaRPr>
              </a:p>
            </p:txBody>
          </p:sp>
          <p:grpSp>
            <p:nvGrpSpPr>
              <p:cNvPr id="44" name="グループ化 43">
                <a:extLst>
                  <a:ext uri="{FF2B5EF4-FFF2-40B4-BE49-F238E27FC236}">
                    <a16:creationId xmlns:a16="http://schemas.microsoft.com/office/drawing/2014/main" id="{8411AE25-8B70-A2EE-7F72-A35359A16442}"/>
                  </a:ext>
                </a:extLst>
              </p:cNvPr>
              <p:cNvGrpSpPr/>
              <p:nvPr/>
            </p:nvGrpSpPr>
            <p:grpSpPr>
              <a:xfrm>
                <a:off x="7499591" y="407076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45" name="正方形/長方形 44">
                  <a:extLst>
                    <a:ext uri="{FF2B5EF4-FFF2-40B4-BE49-F238E27FC236}">
                      <a16:creationId xmlns:a16="http://schemas.microsoft.com/office/drawing/2014/main" id="{C0B90444-94D5-7FC8-D856-A0C95BBEC21F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2400" b="1" dirty="0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lang="en-US" altLang="ja-JP" sz="2400" b="1" i="0" dirty="0">
                    <a:solidFill>
                      <a:schemeClr val="tx1"/>
                    </a:solidFill>
                    <a:effectLst/>
                    <a:latin typeface="+mj-ea"/>
                    <a:ea typeface="+mj-ea"/>
                  </a:endParaRPr>
                </a:p>
                <a:p>
                  <a:pPr algn="ctr"/>
                  <a:r>
                    <a:rPr lang="en-US" altLang="ja-JP" sz="2400" b="1" i="0" dirty="0">
                      <a:solidFill>
                        <a:srgbClr val="FF0000"/>
                      </a:solidFill>
                      <a:effectLst/>
                      <a:latin typeface="+mj-ea"/>
                      <a:ea typeface="+mj-ea"/>
                    </a:rPr>
                    <a:t>rabbit</a:t>
                  </a:r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</p:txBody>
            </p:sp>
            <p:cxnSp>
              <p:nvCxnSpPr>
                <p:cNvPr id="46" name="直線コネクタ 45">
                  <a:extLst>
                    <a:ext uri="{FF2B5EF4-FFF2-40B4-BE49-F238E27FC236}">
                      <a16:creationId xmlns:a16="http://schemas.microsoft.com/office/drawing/2014/main" id="{C70CD3F3-4E0D-DBFC-49EF-F736AA0B46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rgbClr val="C00000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693F3E4A-BCBB-D34F-41EA-3A076A8508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66111">
              <a:off x="10176974" y="4972814"/>
              <a:ext cx="1585773" cy="1428706"/>
            </a:xfrm>
            <a:prstGeom prst="rect">
              <a:avLst/>
            </a:prstGeom>
          </p:spPr>
        </p:pic>
      </p:grpSp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68D94987-7FB5-5A44-3574-C283D028AAA5}"/>
              </a:ext>
            </a:extLst>
          </p:cNvPr>
          <p:cNvSpPr txBox="1"/>
          <p:nvPr/>
        </p:nvSpPr>
        <p:spPr>
          <a:xfrm>
            <a:off x="3332662" y="6253016"/>
            <a:ext cx="942887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kumimoji="1" lang="en-US" sz="2400" b="1" dirty="0">
                <a:solidFill>
                  <a:srgbClr val="FF0000"/>
                </a:solidFill>
                <a:latin typeface="MS PGothic"/>
                <a:ea typeface="MS PGothic"/>
              </a:rPr>
              <a:t>panda</a:t>
            </a:r>
            <a:endParaRPr lang="ja-JP" dirty="0"/>
          </a:p>
        </p:txBody>
      </p:sp>
    </p:spTree>
    <p:extLst>
      <p:ext uri="{BB962C8B-B14F-4D97-AF65-F5344CB8AC3E}">
        <p14:creationId xmlns:p14="http://schemas.microsoft.com/office/powerpoint/2010/main" val="31245521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18E7E84-97E8-6E83-5F91-A199EE68C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-5070"/>
          <a:stretch/>
        </p:blipFill>
        <p:spPr>
          <a:xfrm>
            <a:off x="-12700" y="6061844"/>
            <a:ext cx="12829166" cy="918298"/>
          </a:xfrm>
          <a:prstGeom prst="rect">
            <a:avLst/>
          </a:prstGeom>
          <a:ln>
            <a:noFill/>
          </a:ln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A7247B8-E838-668D-490E-B87F931504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948" b="6080"/>
          <a:stretch/>
        </p:blipFill>
        <p:spPr>
          <a:xfrm>
            <a:off x="143927" y="1384217"/>
            <a:ext cx="12048074" cy="500995"/>
          </a:xfrm>
          <a:prstGeom prst="rect">
            <a:avLst/>
          </a:prstGeom>
          <a:ln>
            <a:noFill/>
          </a:ln>
        </p:spPr>
      </p:pic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0BF358D6-59B3-4507-2739-EA11237A3B3C}"/>
              </a:ext>
            </a:extLst>
          </p:cNvPr>
          <p:cNvGrpSpPr/>
          <p:nvPr/>
        </p:nvGrpSpPr>
        <p:grpSpPr>
          <a:xfrm>
            <a:off x="336000" y="90000"/>
            <a:ext cx="2146041" cy="2185172"/>
            <a:chOff x="339778" y="149188"/>
            <a:chExt cx="2146041" cy="2185172"/>
          </a:xfrm>
        </p:grpSpPr>
        <p:grpSp>
          <p:nvGrpSpPr>
            <p:cNvPr id="70" name="グループ化 69">
              <a:extLst>
                <a:ext uri="{FF2B5EF4-FFF2-40B4-BE49-F238E27FC236}">
                  <a16:creationId xmlns:a16="http://schemas.microsoft.com/office/drawing/2014/main" id="{08CD1F86-3B3F-F96A-F2BF-E395998F5844}"/>
                </a:ext>
              </a:extLst>
            </p:cNvPr>
            <p:cNvGrpSpPr/>
            <p:nvPr/>
          </p:nvGrpSpPr>
          <p:grpSpPr>
            <a:xfrm>
              <a:off x="339778" y="149188"/>
              <a:ext cx="2146041" cy="2185172"/>
              <a:chOff x="340477" y="61074"/>
              <a:chExt cx="2146041" cy="2185172"/>
            </a:xfrm>
          </p:grpSpPr>
          <p:grpSp>
            <p:nvGrpSpPr>
              <p:cNvPr id="28" name="グループ化 27">
                <a:extLst>
                  <a:ext uri="{FF2B5EF4-FFF2-40B4-BE49-F238E27FC236}">
                    <a16:creationId xmlns:a16="http://schemas.microsoft.com/office/drawing/2014/main" id="{F128ACF6-13E6-EC0D-9BEF-9D3E86362B85}"/>
                  </a:ext>
                </a:extLst>
              </p:cNvPr>
              <p:cNvGrpSpPr/>
              <p:nvPr/>
            </p:nvGrpSpPr>
            <p:grpSpPr>
              <a:xfrm>
                <a:off x="423645" y="172940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29" name="正方形/長方形 28">
                  <a:extLst>
                    <a:ext uri="{FF2B5EF4-FFF2-40B4-BE49-F238E27FC236}">
                      <a16:creationId xmlns:a16="http://schemas.microsoft.com/office/drawing/2014/main" id="{3149FDDA-9432-D00F-C35F-C46D2C370B92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r>
                    <a:rPr kumimoji="1" lang="en-US" altLang="ja-JP" sz="2400" b="1" dirty="0">
                      <a:solidFill>
                        <a:srgbClr val="FF0000"/>
                      </a:solidFill>
                      <a:latin typeface="+mj-ea"/>
                      <a:ea typeface="+mj-ea"/>
                    </a:rPr>
                    <a:t>zebra</a:t>
                  </a:r>
                </a:p>
              </p:txBody>
            </p:sp>
            <p:cxnSp>
              <p:nvCxnSpPr>
                <p:cNvPr id="30" name="直線コネクタ 29">
                  <a:extLst>
                    <a:ext uri="{FF2B5EF4-FFF2-40B4-BE49-F238E27FC236}">
                      <a16:creationId xmlns:a16="http://schemas.microsoft.com/office/drawing/2014/main" id="{5C12D609-D1EE-8443-D57F-C284B7B48A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rgbClr val="C00000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" name="正方形/長方形 30">
                <a:extLst>
                  <a:ext uri="{FF2B5EF4-FFF2-40B4-BE49-F238E27FC236}">
                    <a16:creationId xmlns:a16="http://schemas.microsoft.com/office/drawing/2014/main" id="{C92399CC-B556-F8CF-FD51-ACC49F59A8C0}"/>
                  </a:ext>
                </a:extLst>
              </p:cNvPr>
              <p:cNvSpPr/>
              <p:nvPr/>
            </p:nvSpPr>
            <p:spPr>
              <a:xfrm>
                <a:off x="340477" y="61074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b="1">
                  <a:solidFill>
                    <a:srgbClr val="FF0000"/>
                  </a:solidFill>
                  <a:latin typeface="+mj-ea"/>
                  <a:ea typeface="+mj-ea"/>
                </a:endParaRPr>
              </a:p>
            </p:txBody>
          </p:sp>
        </p:grpSp>
        <p:pic>
          <p:nvPicPr>
            <p:cNvPr id="6" name="Picture 2" descr="シマウマのイラスト">
              <a:extLst>
                <a:ext uri="{FF2B5EF4-FFF2-40B4-BE49-F238E27FC236}">
                  <a16:creationId xmlns:a16="http://schemas.microsoft.com/office/drawing/2014/main" id="{41E05A0F-7A05-CBD7-9107-397E3826F0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20482" y="310255"/>
              <a:ext cx="1530278" cy="1537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7" name="グループ化 86">
            <a:extLst>
              <a:ext uri="{FF2B5EF4-FFF2-40B4-BE49-F238E27FC236}">
                <a16:creationId xmlns:a16="http://schemas.microsoft.com/office/drawing/2014/main" id="{87717025-1D8C-CBA3-ED2B-EA7B9E384F69}"/>
              </a:ext>
            </a:extLst>
          </p:cNvPr>
          <p:cNvGrpSpPr/>
          <p:nvPr/>
        </p:nvGrpSpPr>
        <p:grpSpPr>
          <a:xfrm>
            <a:off x="336000" y="2337900"/>
            <a:ext cx="2146041" cy="2185172"/>
            <a:chOff x="345387" y="2429576"/>
            <a:chExt cx="2146041" cy="2185172"/>
          </a:xfrm>
        </p:grpSpPr>
        <p:grpSp>
          <p:nvGrpSpPr>
            <p:cNvPr id="72" name="グループ化 71">
              <a:extLst>
                <a:ext uri="{FF2B5EF4-FFF2-40B4-BE49-F238E27FC236}">
                  <a16:creationId xmlns:a16="http://schemas.microsoft.com/office/drawing/2014/main" id="{763407D1-AED8-68D7-D171-5968BAA78518}"/>
                </a:ext>
              </a:extLst>
            </p:cNvPr>
            <p:cNvGrpSpPr/>
            <p:nvPr/>
          </p:nvGrpSpPr>
          <p:grpSpPr>
            <a:xfrm>
              <a:off x="345387" y="2429576"/>
              <a:ext cx="2146041" cy="2185172"/>
              <a:chOff x="5034169" y="61074"/>
              <a:chExt cx="2146041" cy="2185172"/>
            </a:xfrm>
          </p:grpSpPr>
          <p:sp>
            <p:nvSpPr>
              <p:cNvPr id="32" name="正方形/長方形 31">
                <a:extLst>
                  <a:ext uri="{FF2B5EF4-FFF2-40B4-BE49-F238E27FC236}">
                    <a16:creationId xmlns:a16="http://schemas.microsoft.com/office/drawing/2014/main" id="{3520F5AA-EF96-3675-0AD6-924393A5CA51}"/>
                  </a:ext>
                </a:extLst>
              </p:cNvPr>
              <p:cNvSpPr/>
              <p:nvPr/>
            </p:nvSpPr>
            <p:spPr>
              <a:xfrm>
                <a:off x="5034169" y="61074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b="1">
                  <a:solidFill>
                    <a:srgbClr val="FF0000"/>
                  </a:solidFill>
                  <a:latin typeface="+mj-ea"/>
                  <a:ea typeface="+mj-ea"/>
                </a:endParaRPr>
              </a:p>
            </p:txBody>
          </p:sp>
          <p:grpSp>
            <p:nvGrpSpPr>
              <p:cNvPr id="33" name="グループ化 32">
                <a:extLst>
                  <a:ext uri="{FF2B5EF4-FFF2-40B4-BE49-F238E27FC236}">
                    <a16:creationId xmlns:a16="http://schemas.microsoft.com/office/drawing/2014/main" id="{D05D279D-1034-7D64-1924-EF0A29672229}"/>
                  </a:ext>
                </a:extLst>
              </p:cNvPr>
              <p:cNvGrpSpPr/>
              <p:nvPr/>
            </p:nvGrpSpPr>
            <p:grpSpPr>
              <a:xfrm>
                <a:off x="5120480" y="169811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34" name="正方形/長方形 33">
                  <a:extLst>
                    <a:ext uri="{FF2B5EF4-FFF2-40B4-BE49-F238E27FC236}">
                      <a16:creationId xmlns:a16="http://schemas.microsoft.com/office/drawing/2014/main" id="{734BD648-B3B9-AE85-E942-E653622723CE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 fontAlgn="base"/>
                  <a:r>
                    <a:rPr lang="ja-JP" altLang="en-US" sz="2400" b="1" i="0">
                      <a:solidFill>
                        <a:srgbClr val="FF0000"/>
                      </a:solidFill>
                      <a:effectLst/>
                      <a:latin typeface="+mj-ea"/>
                      <a:ea typeface="+mj-ea"/>
                    </a:rPr>
                    <a:t>　</a:t>
                  </a:r>
                  <a:r>
                    <a:rPr lang="en-US" altLang="ja-JP" sz="2400" b="1" dirty="0">
                      <a:solidFill>
                        <a:srgbClr val="FF0000"/>
                      </a:solidFill>
                      <a:latin typeface="+mj-ea"/>
                      <a:ea typeface="+mj-ea"/>
                    </a:rPr>
                    <a:t>crocodile</a:t>
                  </a:r>
                  <a:endParaRPr lang="en-US" altLang="ja-JP" sz="2400" b="1" i="0" dirty="0">
                    <a:solidFill>
                      <a:srgbClr val="FF0000"/>
                    </a:solidFill>
                    <a:effectLst/>
                    <a:latin typeface="+mj-ea"/>
                    <a:ea typeface="+mj-ea"/>
                  </a:endParaRPr>
                </a:p>
              </p:txBody>
            </p:sp>
            <p:cxnSp>
              <p:nvCxnSpPr>
                <p:cNvPr id="35" name="直線コネクタ 34">
                  <a:extLst>
                    <a:ext uri="{FF2B5EF4-FFF2-40B4-BE49-F238E27FC236}">
                      <a16:creationId xmlns:a16="http://schemas.microsoft.com/office/drawing/2014/main" id="{9151D6B7-DF76-ED22-A3BA-607381561B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rgbClr val="C00000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3078" name="Picture 6" descr="クロコダイルのイラスト（ワニ）">
              <a:extLst>
                <a:ext uri="{FF2B5EF4-FFF2-40B4-BE49-F238E27FC236}">
                  <a16:creationId xmlns:a16="http://schemas.microsoft.com/office/drawing/2014/main" id="{D1C19983-1DE4-C839-10EA-66F9F70680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567" y="2503554"/>
              <a:ext cx="1780097" cy="17800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グループ化 40">
            <a:extLst>
              <a:ext uri="{FF2B5EF4-FFF2-40B4-BE49-F238E27FC236}">
                <a16:creationId xmlns:a16="http://schemas.microsoft.com/office/drawing/2014/main" id="{3C9144C1-5D0C-9650-C244-54056BF2FFEB}"/>
              </a:ext>
            </a:extLst>
          </p:cNvPr>
          <p:cNvGrpSpPr/>
          <p:nvPr/>
        </p:nvGrpSpPr>
        <p:grpSpPr>
          <a:xfrm>
            <a:off x="7356000" y="90000"/>
            <a:ext cx="2146041" cy="2185172"/>
            <a:chOff x="7515958" y="149188"/>
            <a:chExt cx="2146041" cy="2185172"/>
          </a:xfrm>
        </p:grpSpPr>
        <p:grpSp>
          <p:nvGrpSpPr>
            <p:cNvPr id="73" name="グループ化 72">
              <a:extLst>
                <a:ext uri="{FF2B5EF4-FFF2-40B4-BE49-F238E27FC236}">
                  <a16:creationId xmlns:a16="http://schemas.microsoft.com/office/drawing/2014/main" id="{D28539F1-41F1-49FF-26B8-32D6E630824A}"/>
                </a:ext>
              </a:extLst>
            </p:cNvPr>
            <p:cNvGrpSpPr/>
            <p:nvPr/>
          </p:nvGrpSpPr>
          <p:grpSpPr>
            <a:xfrm>
              <a:off x="7515958" y="149188"/>
              <a:ext cx="2146041" cy="2185172"/>
              <a:chOff x="7381015" y="61074"/>
              <a:chExt cx="2146041" cy="2185172"/>
            </a:xfrm>
          </p:grpSpPr>
          <p:sp>
            <p:nvSpPr>
              <p:cNvPr id="37" name="正方形/長方形 36">
                <a:extLst>
                  <a:ext uri="{FF2B5EF4-FFF2-40B4-BE49-F238E27FC236}">
                    <a16:creationId xmlns:a16="http://schemas.microsoft.com/office/drawing/2014/main" id="{DE680982-2E73-AAC5-0814-42B979713AF0}"/>
                  </a:ext>
                </a:extLst>
              </p:cNvPr>
              <p:cNvSpPr/>
              <p:nvPr/>
            </p:nvSpPr>
            <p:spPr>
              <a:xfrm>
                <a:off x="7381015" y="61074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b="1">
                  <a:solidFill>
                    <a:srgbClr val="FF0000"/>
                  </a:solidFill>
                  <a:latin typeface="+mj-ea"/>
                  <a:ea typeface="+mj-ea"/>
                </a:endParaRPr>
              </a:p>
            </p:txBody>
          </p:sp>
          <p:grpSp>
            <p:nvGrpSpPr>
              <p:cNvPr id="38" name="グループ化 37">
                <a:extLst>
                  <a:ext uri="{FF2B5EF4-FFF2-40B4-BE49-F238E27FC236}">
                    <a16:creationId xmlns:a16="http://schemas.microsoft.com/office/drawing/2014/main" id="{CAF71EF5-3D7B-BA30-C1A6-E2533A09E4D6}"/>
                  </a:ext>
                </a:extLst>
              </p:cNvPr>
              <p:cNvGrpSpPr/>
              <p:nvPr/>
            </p:nvGrpSpPr>
            <p:grpSpPr>
              <a:xfrm>
                <a:off x="7467326" y="169811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39" name="正方形/長方形 38">
                  <a:extLst>
                    <a:ext uri="{FF2B5EF4-FFF2-40B4-BE49-F238E27FC236}">
                      <a16:creationId xmlns:a16="http://schemas.microsoft.com/office/drawing/2014/main" id="{12C9249E-E0FF-05D9-EC8B-CA143F9DA9E5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/>
                  <a:endParaRPr lang="en-US" altLang="ja-JP" sz="2400" b="1" i="0" dirty="0">
                    <a:solidFill>
                      <a:srgbClr val="FF0000"/>
                    </a:solidFill>
                    <a:effectLst/>
                    <a:latin typeface="+mj-ea"/>
                    <a:ea typeface="+mj-ea"/>
                  </a:endParaRPr>
                </a:p>
                <a:p>
                  <a:pPr algn="ctr" fontAlgn="base"/>
                  <a:endParaRPr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 fontAlgn="base"/>
                  <a:endParaRPr lang="en-US" altLang="ja-JP" sz="2400" b="1" i="0" dirty="0">
                    <a:solidFill>
                      <a:srgbClr val="FF0000"/>
                    </a:solidFill>
                    <a:effectLst/>
                    <a:latin typeface="+mj-ea"/>
                    <a:ea typeface="+mj-ea"/>
                  </a:endParaRPr>
                </a:p>
                <a:p>
                  <a:pPr algn="ctr" fontAlgn="base"/>
                  <a:endParaRPr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 fontAlgn="base"/>
                  <a:r>
                    <a:rPr lang="en-US" altLang="ja-JP" sz="2400" b="1" i="0" dirty="0">
                      <a:solidFill>
                        <a:srgbClr val="FF0000"/>
                      </a:solidFill>
                      <a:effectLst/>
                      <a:latin typeface="+mj-ea"/>
                      <a:ea typeface="+mj-ea"/>
                    </a:rPr>
                    <a:t>snake</a:t>
                  </a:r>
                </a:p>
              </p:txBody>
            </p:sp>
            <p:cxnSp>
              <p:nvCxnSpPr>
                <p:cNvPr id="40" name="直線コネクタ 39">
                  <a:extLst>
                    <a:ext uri="{FF2B5EF4-FFF2-40B4-BE49-F238E27FC236}">
                      <a16:creationId xmlns:a16="http://schemas.microsoft.com/office/drawing/2014/main" id="{0A630C08-FA5D-0204-2679-4A2A28EAA5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rgbClr val="C00000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3080" name="Picture 8">
              <a:extLst>
                <a:ext uri="{FF2B5EF4-FFF2-40B4-BE49-F238E27FC236}">
                  <a16:creationId xmlns:a16="http://schemas.microsoft.com/office/drawing/2014/main" id="{FCBC5460-AE56-0C72-39B3-F236714E99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3561" y="189291"/>
              <a:ext cx="1695921" cy="16959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6" name="グループ化 85">
            <a:extLst>
              <a:ext uri="{FF2B5EF4-FFF2-40B4-BE49-F238E27FC236}">
                <a16:creationId xmlns:a16="http://schemas.microsoft.com/office/drawing/2014/main" id="{1D82A445-8ED5-DD27-B29C-9F5D80EEBF3E}"/>
              </a:ext>
            </a:extLst>
          </p:cNvPr>
          <p:cNvGrpSpPr/>
          <p:nvPr/>
        </p:nvGrpSpPr>
        <p:grpSpPr>
          <a:xfrm>
            <a:off x="9696000" y="90000"/>
            <a:ext cx="2146041" cy="2185172"/>
            <a:chOff x="9892326" y="149188"/>
            <a:chExt cx="2146041" cy="2185172"/>
          </a:xfrm>
        </p:grpSpPr>
        <p:grpSp>
          <p:nvGrpSpPr>
            <p:cNvPr id="74" name="グループ化 73">
              <a:extLst>
                <a:ext uri="{FF2B5EF4-FFF2-40B4-BE49-F238E27FC236}">
                  <a16:creationId xmlns:a16="http://schemas.microsoft.com/office/drawing/2014/main" id="{6DF471AA-4FEA-7B7B-7A89-4F7D54E2D71A}"/>
                </a:ext>
              </a:extLst>
            </p:cNvPr>
            <p:cNvGrpSpPr/>
            <p:nvPr/>
          </p:nvGrpSpPr>
          <p:grpSpPr>
            <a:xfrm>
              <a:off x="9892326" y="149188"/>
              <a:ext cx="2146041" cy="2185172"/>
              <a:chOff x="9754685" y="86760"/>
              <a:chExt cx="2146041" cy="2185172"/>
            </a:xfrm>
          </p:grpSpPr>
          <p:grpSp>
            <p:nvGrpSpPr>
              <p:cNvPr id="51" name="グループ化 50">
                <a:extLst>
                  <a:ext uri="{FF2B5EF4-FFF2-40B4-BE49-F238E27FC236}">
                    <a16:creationId xmlns:a16="http://schemas.microsoft.com/office/drawing/2014/main" id="{A2A22C4F-9D0A-B605-BF83-867DB1E18BB2}"/>
                  </a:ext>
                </a:extLst>
              </p:cNvPr>
              <p:cNvGrpSpPr/>
              <p:nvPr/>
            </p:nvGrpSpPr>
            <p:grpSpPr>
              <a:xfrm>
                <a:off x="9837853" y="198626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52" name="正方形/長方形 51">
                  <a:extLst>
                    <a:ext uri="{FF2B5EF4-FFF2-40B4-BE49-F238E27FC236}">
                      <a16:creationId xmlns:a16="http://schemas.microsoft.com/office/drawing/2014/main" id="{E774B57A-98B3-F593-860B-79E5BB6C44D2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 fontAlgn="base"/>
                  <a:r>
                    <a:rPr lang="en-US" altLang="ja-JP" sz="2400" b="1" i="0" dirty="0">
                      <a:solidFill>
                        <a:srgbClr val="FF0000"/>
                      </a:solidFill>
                      <a:effectLst/>
                      <a:latin typeface="+mj-ea"/>
                      <a:ea typeface="+mj-ea"/>
                    </a:rPr>
                    <a:t>frog</a:t>
                  </a:r>
                </a:p>
              </p:txBody>
            </p:sp>
            <p:cxnSp>
              <p:nvCxnSpPr>
                <p:cNvPr id="53" name="直線コネクタ 52">
                  <a:extLst>
                    <a:ext uri="{FF2B5EF4-FFF2-40B4-BE49-F238E27FC236}">
                      <a16:creationId xmlns:a16="http://schemas.microsoft.com/office/drawing/2014/main" id="{9CAAD25B-9CA1-D6F5-CDA5-CA41D7A416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rgbClr val="C00000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4" name="正方形/長方形 53">
                <a:extLst>
                  <a:ext uri="{FF2B5EF4-FFF2-40B4-BE49-F238E27FC236}">
                    <a16:creationId xmlns:a16="http://schemas.microsoft.com/office/drawing/2014/main" id="{A61B994C-784F-2DC0-DD6E-159108FA6AA1}"/>
                  </a:ext>
                </a:extLst>
              </p:cNvPr>
              <p:cNvSpPr/>
              <p:nvPr/>
            </p:nvSpPr>
            <p:spPr>
              <a:xfrm>
                <a:off x="9754685" y="86760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b="1">
                  <a:solidFill>
                    <a:srgbClr val="FF0000"/>
                  </a:solidFill>
                  <a:latin typeface="+mj-ea"/>
                  <a:ea typeface="+mj-ea"/>
                </a:endParaRPr>
              </a:p>
            </p:txBody>
          </p:sp>
        </p:grpSp>
        <p:pic>
          <p:nvPicPr>
            <p:cNvPr id="3082" name="Picture 10" descr="大人のカエルのイラスト（カエルの成長）">
              <a:extLst>
                <a:ext uri="{FF2B5EF4-FFF2-40B4-BE49-F238E27FC236}">
                  <a16:creationId xmlns:a16="http://schemas.microsoft.com/office/drawing/2014/main" id="{4A010E01-C948-0781-0DDE-A4DE4743AA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82111" y="327610"/>
              <a:ext cx="1573383" cy="1573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Picture 12">
              <a:extLst>
                <a:ext uri="{FF2B5EF4-FFF2-40B4-BE49-F238E27FC236}">
                  <a16:creationId xmlns:a16="http://schemas.microsoft.com/office/drawing/2014/main" id="{C34A569F-D61F-E961-BF86-D2901554F8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26836" flipH="1">
              <a:off x="10021906" y="976803"/>
              <a:ext cx="470197" cy="529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2017647D-6DF8-FA14-581E-E8C3BFDDDBEE}"/>
              </a:ext>
            </a:extLst>
          </p:cNvPr>
          <p:cNvGrpSpPr/>
          <p:nvPr/>
        </p:nvGrpSpPr>
        <p:grpSpPr>
          <a:xfrm>
            <a:off x="5016000" y="90000"/>
            <a:ext cx="2146041" cy="2185172"/>
            <a:chOff x="5075881" y="149188"/>
            <a:chExt cx="2146041" cy="2185172"/>
          </a:xfrm>
        </p:grpSpPr>
        <p:grpSp>
          <p:nvGrpSpPr>
            <p:cNvPr id="75" name="グループ化 74">
              <a:extLst>
                <a:ext uri="{FF2B5EF4-FFF2-40B4-BE49-F238E27FC236}">
                  <a16:creationId xmlns:a16="http://schemas.microsoft.com/office/drawing/2014/main" id="{4AA8B530-E833-B11F-C104-B7EB123C8CBF}"/>
                </a:ext>
              </a:extLst>
            </p:cNvPr>
            <p:cNvGrpSpPr/>
            <p:nvPr/>
          </p:nvGrpSpPr>
          <p:grpSpPr>
            <a:xfrm>
              <a:off x="5075881" y="149188"/>
              <a:ext cx="2146041" cy="2185172"/>
              <a:chOff x="324282" y="2411745"/>
              <a:chExt cx="2146041" cy="2185172"/>
            </a:xfrm>
          </p:grpSpPr>
          <p:sp>
            <p:nvSpPr>
              <p:cNvPr id="47" name="正方形/長方形 46">
                <a:extLst>
                  <a:ext uri="{FF2B5EF4-FFF2-40B4-BE49-F238E27FC236}">
                    <a16:creationId xmlns:a16="http://schemas.microsoft.com/office/drawing/2014/main" id="{29783BC4-E14F-5284-1BCD-DC1587C50669}"/>
                  </a:ext>
                </a:extLst>
              </p:cNvPr>
              <p:cNvSpPr/>
              <p:nvPr/>
            </p:nvSpPr>
            <p:spPr>
              <a:xfrm>
                <a:off x="324282" y="2411745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b="1">
                  <a:solidFill>
                    <a:srgbClr val="FF0000"/>
                  </a:solidFill>
                  <a:latin typeface="+mj-ea"/>
                  <a:ea typeface="+mj-ea"/>
                </a:endParaRPr>
              </a:p>
            </p:txBody>
          </p:sp>
          <p:grpSp>
            <p:nvGrpSpPr>
              <p:cNvPr id="48" name="グループ化 47">
                <a:extLst>
                  <a:ext uri="{FF2B5EF4-FFF2-40B4-BE49-F238E27FC236}">
                    <a16:creationId xmlns:a16="http://schemas.microsoft.com/office/drawing/2014/main" id="{46893763-82BB-1E99-9015-5549688F8404}"/>
                  </a:ext>
                </a:extLst>
              </p:cNvPr>
              <p:cNvGrpSpPr/>
              <p:nvPr/>
            </p:nvGrpSpPr>
            <p:grpSpPr>
              <a:xfrm>
                <a:off x="410593" y="2520482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49" name="正方形/長方形 48">
                  <a:extLst>
                    <a:ext uri="{FF2B5EF4-FFF2-40B4-BE49-F238E27FC236}">
                      <a16:creationId xmlns:a16="http://schemas.microsoft.com/office/drawing/2014/main" id="{4DB6D2E7-7D0C-BFFB-D6B1-25CA847708DD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 fontAlgn="base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 fontAlgn="base"/>
                  <a:r>
                    <a:rPr lang="en-US" altLang="ja-JP" sz="2400" b="1" dirty="0">
                      <a:solidFill>
                        <a:srgbClr val="FF0000"/>
                      </a:solidFill>
                      <a:latin typeface="+mj-ea"/>
                      <a:ea typeface="+mj-ea"/>
                    </a:rPr>
                    <a:t>bird</a:t>
                  </a:r>
                  <a:endParaRPr lang="en-US" altLang="ja-JP" sz="2400" b="1" i="0" dirty="0">
                    <a:solidFill>
                      <a:srgbClr val="FF0000"/>
                    </a:solidFill>
                    <a:effectLst/>
                    <a:latin typeface="+mj-ea"/>
                    <a:ea typeface="+mj-ea"/>
                  </a:endParaRPr>
                </a:p>
              </p:txBody>
            </p:sp>
            <p:cxnSp>
              <p:nvCxnSpPr>
                <p:cNvPr id="50" name="直線コネクタ 49">
                  <a:extLst>
                    <a:ext uri="{FF2B5EF4-FFF2-40B4-BE49-F238E27FC236}">
                      <a16:creationId xmlns:a16="http://schemas.microsoft.com/office/drawing/2014/main" id="{7B6112FC-3A58-ED50-9153-0A239FC8AC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rgbClr val="C00000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3086" name="Picture 14" descr="オオルリのイラスト（鳥）">
              <a:extLst>
                <a:ext uri="{FF2B5EF4-FFF2-40B4-BE49-F238E27FC236}">
                  <a16:creationId xmlns:a16="http://schemas.microsoft.com/office/drawing/2014/main" id="{305E3884-3BAF-A59F-32E9-ACF9359571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5371" y="236330"/>
              <a:ext cx="1781150" cy="17099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06CCAF3B-A7C8-E1C0-4513-8E10CF6DEC53}"/>
              </a:ext>
            </a:extLst>
          </p:cNvPr>
          <p:cNvGrpSpPr/>
          <p:nvPr/>
        </p:nvGrpSpPr>
        <p:grpSpPr>
          <a:xfrm>
            <a:off x="2676000" y="2337900"/>
            <a:ext cx="2146041" cy="2185172"/>
            <a:chOff x="2723467" y="2466909"/>
            <a:chExt cx="2146041" cy="2185172"/>
          </a:xfrm>
        </p:grpSpPr>
        <p:grpSp>
          <p:nvGrpSpPr>
            <p:cNvPr id="1033" name="グループ化 1032">
              <a:extLst>
                <a:ext uri="{FF2B5EF4-FFF2-40B4-BE49-F238E27FC236}">
                  <a16:creationId xmlns:a16="http://schemas.microsoft.com/office/drawing/2014/main" id="{1345E385-4B35-AA0F-20A2-F6D232C8B897}"/>
                </a:ext>
              </a:extLst>
            </p:cNvPr>
            <p:cNvGrpSpPr/>
            <p:nvPr/>
          </p:nvGrpSpPr>
          <p:grpSpPr>
            <a:xfrm>
              <a:off x="2723467" y="2466909"/>
              <a:ext cx="2146041" cy="2185172"/>
              <a:chOff x="2681883" y="4755066"/>
              <a:chExt cx="2146041" cy="2185172"/>
            </a:xfrm>
          </p:grpSpPr>
          <p:sp>
            <p:nvSpPr>
              <p:cNvPr id="1035" name="正方形/長方形 1034">
                <a:extLst>
                  <a:ext uri="{FF2B5EF4-FFF2-40B4-BE49-F238E27FC236}">
                    <a16:creationId xmlns:a16="http://schemas.microsoft.com/office/drawing/2014/main" id="{6BA86E9B-C2DA-5D7F-92A3-3DE4FDE30F28}"/>
                  </a:ext>
                </a:extLst>
              </p:cNvPr>
              <p:cNvSpPr/>
              <p:nvPr/>
            </p:nvSpPr>
            <p:spPr>
              <a:xfrm>
                <a:off x="2681883" y="4755066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b="1">
                  <a:solidFill>
                    <a:srgbClr val="FF0000"/>
                  </a:solidFill>
                  <a:latin typeface="+mj-ea"/>
                  <a:ea typeface="+mj-ea"/>
                </a:endParaRPr>
              </a:p>
            </p:txBody>
          </p:sp>
          <p:grpSp>
            <p:nvGrpSpPr>
              <p:cNvPr id="1037" name="グループ化 1036">
                <a:extLst>
                  <a:ext uri="{FF2B5EF4-FFF2-40B4-BE49-F238E27FC236}">
                    <a16:creationId xmlns:a16="http://schemas.microsoft.com/office/drawing/2014/main" id="{C8623432-C099-A188-A733-AE71ED27CC39}"/>
                  </a:ext>
                </a:extLst>
              </p:cNvPr>
              <p:cNvGrpSpPr/>
              <p:nvPr/>
            </p:nvGrpSpPr>
            <p:grpSpPr>
              <a:xfrm>
                <a:off x="2768194" y="4863803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1039" name="正方形/長方形 1038">
                  <a:extLst>
                    <a:ext uri="{FF2B5EF4-FFF2-40B4-BE49-F238E27FC236}">
                      <a16:creationId xmlns:a16="http://schemas.microsoft.com/office/drawing/2014/main" id="{0A8194B7-3DC0-941D-268F-D13245B27AEE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 fontAlgn="base"/>
                  <a:r>
                    <a:rPr lang="en-US" altLang="ja-JP" sz="2400" b="1" dirty="0">
                      <a:solidFill>
                        <a:srgbClr val="FF0000"/>
                      </a:solidFill>
                      <a:latin typeface="+mj-ea"/>
                      <a:ea typeface="+mj-ea"/>
                    </a:rPr>
                    <a:t>whale</a:t>
                  </a:r>
                  <a:endParaRPr lang="en-US" altLang="ja-JP" sz="2400" b="1" i="0" dirty="0">
                    <a:solidFill>
                      <a:srgbClr val="FF0000"/>
                    </a:solidFill>
                    <a:effectLst/>
                    <a:latin typeface="+mj-ea"/>
                    <a:ea typeface="+mj-ea"/>
                  </a:endParaRPr>
                </a:p>
              </p:txBody>
            </p:sp>
            <p:cxnSp>
              <p:nvCxnSpPr>
                <p:cNvPr id="1041" name="直線コネクタ 1040">
                  <a:extLst>
                    <a:ext uri="{FF2B5EF4-FFF2-40B4-BE49-F238E27FC236}">
                      <a16:creationId xmlns:a16="http://schemas.microsoft.com/office/drawing/2014/main" id="{FE8FA50E-5E8F-3F58-D1BA-A4B7485411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rgbClr val="C00000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3088" name="Picture 16" descr="シロナガスクジラのイラスト（鯨）">
              <a:extLst>
                <a:ext uri="{FF2B5EF4-FFF2-40B4-BE49-F238E27FC236}">
                  <a16:creationId xmlns:a16="http://schemas.microsoft.com/office/drawing/2014/main" id="{F1D44EDB-65C6-30A8-BE05-5000A82529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56468">
              <a:off x="2910035" y="2865977"/>
              <a:ext cx="1871075" cy="11260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71271759-7213-B1C6-BA2E-4ADC634BE6BD}"/>
              </a:ext>
            </a:extLst>
          </p:cNvPr>
          <p:cNvGrpSpPr/>
          <p:nvPr/>
        </p:nvGrpSpPr>
        <p:grpSpPr>
          <a:xfrm>
            <a:off x="5016000" y="2337900"/>
            <a:ext cx="2146041" cy="2185172"/>
            <a:chOff x="5122652" y="2466909"/>
            <a:chExt cx="2146041" cy="2185172"/>
          </a:xfrm>
        </p:grpSpPr>
        <p:grpSp>
          <p:nvGrpSpPr>
            <p:cNvPr id="93" name="グループ化 92">
              <a:extLst>
                <a:ext uri="{FF2B5EF4-FFF2-40B4-BE49-F238E27FC236}">
                  <a16:creationId xmlns:a16="http://schemas.microsoft.com/office/drawing/2014/main" id="{0424427B-7FDC-0741-8417-6690D89293DE}"/>
                </a:ext>
              </a:extLst>
            </p:cNvPr>
            <p:cNvGrpSpPr/>
            <p:nvPr/>
          </p:nvGrpSpPr>
          <p:grpSpPr>
            <a:xfrm>
              <a:off x="5122652" y="2466909"/>
              <a:ext cx="2146041" cy="2185172"/>
              <a:chOff x="5039484" y="4755066"/>
              <a:chExt cx="2146041" cy="2185172"/>
            </a:xfrm>
          </p:grpSpPr>
          <p:sp>
            <p:nvSpPr>
              <p:cNvPr id="94" name="正方形/長方形 93">
                <a:extLst>
                  <a:ext uri="{FF2B5EF4-FFF2-40B4-BE49-F238E27FC236}">
                    <a16:creationId xmlns:a16="http://schemas.microsoft.com/office/drawing/2014/main" id="{9433E1D4-1B02-A6F7-4DDF-5858A7C33A59}"/>
                  </a:ext>
                </a:extLst>
              </p:cNvPr>
              <p:cNvSpPr/>
              <p:nvPr/>
            </p:nvSpPr>
            <p:spPr>
              <a:xfrm>
                <a:off x="5039484" y="4755066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b="1">
                  <a:solidFill>
                    <a:srgbClr val="FF0000"/>
                  </a:solidFill>
                  <a:latin typeface="+mj-ea"/>
                  <a:ea typeface="+mj-ea"/>
                </a:endParaRPr>
              </a:p>
            </p:txBody>
          </p:sp>
          <p:grpSp>
            <p:nvGrpSpPr>
              <p:cNvPr id="95" name="グループ化 94">
                <a:extLst>
                  <a:ext uri="{FF2B5EF4-FFF2-40B4-BE49-F238E27FC236}">
                    <a16:creationId xmlns:a16="http://schemas.microsoft.com/office/drawing/2014/main" id="{F11D370F-8F9F-D390-3ECA-E862A49812EB}"/>
                  </a:ext>
                </a:extLst>
              </p:cNvPr>
              <p:cNvGrpSpPr/>
              <p:nvPr/>
            </p:nvGrpSpPr>
            <p:grpSpPr>
              <a:xfrm>
                <a:off x="5140056" y="4880928"/>
                <a:ext cx="2045469" cy="1979998"/>
                <a:chOff x="3171052" y="-235288"/>
                <a:chExt cx="2045469" cy="1979998"/>
              </a:xfrm>
            </p:grpSpPr>
            <p:sp>
              <p:nvSpPr>
                <p:cNvPr id="1024" name="正方形/長方形 1023">
                  <a:extLst>
                    <a:ext uri="{FF2B5EF4-FFF2-40B4-BE49-F238E27FC236}">
                      <a16:creationId xmlns:a16="http://schemas.microsoft.com/office/drawing/2014/main" id="{3BE29AB8-B031-7759-76AA-07322B04EE30}"/>
                    </a:ext>
                  </a:extLst>
                </p:cNvPr>
                <p:cNvSpPr/>
                <p:nvPr/>
              </p:nvSpPr>
              <p:spPr>
                <a:xfrm>
                  <a:off x="3171052" y="-23528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 fontAlgn="base"/>
                  <a:endParaRPr kumimoji="1" lang="en-US" altLang="ja-JP" sz="2400" b="1" i="0" dirty="0">
                    <a:solidFill>
                      <a:srgbClr val="FF0000"/>
                    </a:solidFill>
                    <a:effectLst/>
                    <a:latin typeface="+mj-ea"/>
                    <a:ea typeface="+mj-ea"/>
                  </a:endParaRPr>
                </a:p>
                <a:p>
                  <a:pPr algn="ctr" fontAlgn="base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 fontAlgn="base"/>
                  <a:endParaRPr kumimoji="1" lang="en-US" altLang="ja-JP" sz="2400" b="1" i="0" dirty="0">
                    <a:solidFill>
                      <a:srgbClr val="FF0000"/>
                    </a:solidFill>
                    <a:effectLst/>
                    <a:latin typeface="+mj-ea"/>
                    <a:ea typeface="+mj-ea"/>
                  </a:endParaRPr>
                </a:p>
                <a:p>
                  <a:pPr algn="ctr" fontAlgn="base"/>
                  <a:r>
                    <a:rPr kumimoji="1" lang="en-US" altLang="ja-JP" sz="2400" b="1" dirty="0">
                      <a:solidFill>
                        <a:srgbClr val="FF0000"/>
                      </a:solidFill>
                      <a:latin typeface="+mj-ea"/>
                      <a:ea typeface="+mj-ea"/>
                    </a:rPr>
                    <a:t>dolphin</a:t>
                  </a:r>
                  <a:endParaRPr kumimoji="1" lang="en-US" altLang="ja-JP" sz="2400" b="1" i="0" dirty="0">
                    <a:solidFill>
                      <a:srgbClr val="FF0000"/>
                    </a:solidFill>
                    <a:effectLst/>
                    <a:latin typeface="+mj-ea"/>
                    <a:ea typeface="+mj-ea"/>
                  </a:endParaRPr>
                </a:p>
              </p:txBody>
            </p:sp>
            <p:cxnSp>
              <p:nvCxnSpPr>
                <p:cNvPr id="1025" name="直線コネクタ 1024">
                  <a:extLst>
                    <a:ext uri="{FF2B5EF4-FFF2-40B4-BE49-F238E27FC236}">
                      <a16:creationId xmlns:a16="http://schemas.microsoft.com/office/drawing/2014/main" id="{B752C33D-DCD6-A423-D2BE-0FAC060E5E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36521" y="1328178"/>
                  <a:ext cx="1980000" cy="0"/>
                </a:xfrm>
                <a:prstGeom prst="line">
                  <a:avLst/>
                </a:prstGeom>
                <a:ln w="50800">
                  <a:solidFill>
                    <a:srgbClr val="C00000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3090" name="Picture 18" descr="暑中お見舞いのイラスト「イルカ」">
              <a:extLst>
                <a:ext uri="{FF2B5EF4-FFF2-40B4-BE49-F238E27FC236}">
                  <a16:creationId xmlns:a16="http://schemas.microsoft.com/office/drawing/2014/main" id="{06B4E067-FCE2-89C1-C1E3-90A3F1E7B2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9553" y="2647842"/>
              <a:ext cx="1607341" cy="1494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CB631D93-5246-227F-0BEE-0931ADC80079}"/>
              </a:ext>
            </a:extLst>
          </p:cNvPr>
          <p:cNvGrpSpPr/>
          <p:nvPr/>
        </p:nvGrpSpPr>
        <p:grpSpPr>
          <a:xfrm>
            <a:off x="9696000" y="2337900"/>
            <a:ext cx="2146041" cy="2185172"/>
            <a:chOff x="9837853" y="2466909"/>
            <a:chExt cx="2146041" cy="2185172"/>
          </a:xfrm>
        </p:grpSpPr>
        <p:grpSp>
          <p:nvGrpSpPr>
            <p:cNvPr id="88" name="グループ化 87">
              <a:extLst>
                <a:ext uri="{FF2B5EF4-FFF2-40B4-BE49-F238E27FC236}">
                  <a16:creationId xmlns:a16="http://schemas.microsoft.com/office/drawing/2014/main" id="{4226067A-5761-0E2B-B06B-A160F7B8C4D3}"/>
                </a:ext>
              </a:extLst>
            </p:cNvPr>
            <p:cNvGrpSpPr/>
            <p:nvPr/>
          </p:nvGrpSpPr>
          <p:grpSpPr>
            <a:xfrm>
              <a:off x="9837853" y="2466909"/>
              <a:ext cx="2146041" cy="2185172"/>
              <a:chOff x="7413280" y="298339"/>
              <a:chExt cx="2146041" cy="2185172"/>
            </a:xfrm>
          </p:grpSpPr>
          <p:sp>
            <p:nvSpPr>
              <p:cNvPr id="89" name="正方形/長方形 88">
                <a:extLst>
                  <a:ext uri="{FF2B5EF4-FFF2-40B4-BE49-F238E27FC236}">
                    <a16:creationId xmlns:a16="http://schemas.microsoft.com/office/drawing/2014/main" id="{7EF2513D-9F7F-9455-577A-F8D5B4346254}"/>
                  </a:ext>
                </a:extLst>
              </p:cNvPr>
              <p:cNvSpPr/>
              <p:nvPr/>
            </p:nvSpPr>
            <p:spPr>
              <a:xfrm>
                <a:off x="7413280" y="298339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b="1">
                  <a:solidFill>
                    <a:srgbClr val="FF0000"/>
                  </a:solidFill>
                  <a:latin typeface="+mj-ea"/>
                  <a:ea typeface="+mj-ea"/>
                </a:endParaRPr>
              </a:p>
            </p:txBody>
          </p:sp>
          <p:grpSp>
            <p:nvGrpSpPr>
              <p:cNvPr id="90" name="グループ化 89">
                <a:extLst>
                  <a:ext uri="{FF2B5EF4-FFF2-40B4-BE49-F238E27FC236}">
                    <a16:creationId xmlns:a16="http://schemas.microsoft.com/office/drawing/2014/main" id="{B601214E-1C3E-5A66-7C9A-7F1DD84BB524}"/>
                  </a:ext>
                </a:extLst>
              </p:cNvPr>
              <p:cNvGrpSpPr/>
              <p:nvPr/>
            </p:nvGrpSpPr>
            <p:grpSpPr>
              <a:xfrm>
                <a:off x="7499591" y="407076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91" name="正方形/長方形 90">
                  <a:extLst>
                    <a:ext uri="{FF2B5EF4-FFF2-40B4-BE49-F238E27FC236}">
                      <a16:creationId xmlns:a16="http://schemas.microsoft.com/office/drawing/2014/main" id="{7A698CDF-E79F-2A65-D7DF-1D07DBAC3E7D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lang="en-US" altLang="ja-JP" sz="2400" b="1" i="0" dirty="0">
                    <a:solidFill>
                      <a:srgbClr val="FF0000"/>
                    </a:solidFill>
                    <a:effectLst/>
                    <a:latin typeface="+mj-ea"/>
                    <a:ea typeface="+mj-ea"/>
                  </a:endParaRPr>
                </a:p>
                <a:p>
                  <a:pPr algn="ctr"/>
                  <a:r>
                    <a:rPr kumimoji="1" lang="en-US" altLang="ja-JP" sz="2400" b="1" dirty="0">
                      <a:solidFill>
                        <a:srgbClr val="FF0000"/>
                      </a:solidFill>
                      <a:latin typeface="+mj-ea"/>
                      <a:ea typeface="+mj-ea"/>
                    </a:rPr>
                    <a:t>fish</a:t>
                  </a:r>
                </a:p>
              </p:txBody>
            </p:sp>
            <p:cxnSp>
              <p:nvCxnSpPr>
                <p:cNvPr id="92" name="直線コネクタ 91">
                  <a:extLst>
                    <a:ext uri="{FF2B5EF4-FFF2-40B4-BE49-F238E27FC236}">
                      <a16:creationId xmlns:a16="http://schemas.microsoft.com/office/drawing/2014/main" id="{FB927BF0-AFBB-4629-3933-74C7463ABF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rgbClr val="C00000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3094" name="Picture 22" descr="アユのキャラクター（魚）">
              <a:extLst>
                <a:ext uri="{FF2B5EF4-FFF2-40B4-BE49-F238E27FC236}">
                  <a16:creationId xmlns:a16="http://schemas.microsoft.com/office/drawing/2014/main" id="{67227802-DDA9-CB77-1104-056814FB73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99164" y="2975818"/>
              <a:ext cx="1905000" cy="1319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1F921BCF-8187-4ED5-0761-9F765B519B44}"/>
              </a:ext>
            </a:extLst>
          </p:cNvPr>
          <p:cNvGrpSpPr/>
          <p:nvPr/>
        </p:nvGrpSpPr>
        <p:grpSpPr>
          <a:xfrm>
            <a:off x="336000" y="4619762"/>
            <a:ext cx="2146041" cy="2185172"/>
            <a:chOff x="324282" y="4715012"/>
            <a:chExt cx="2146041" cy="2185172"/>
          </a:xfrm>
        </p:grpSpPr>
        <p:grpSp>
          <p:nvGrpSpPr>
            <p:cNvPr id="81" name="グループ化 80">
              <a:extLst>
                <a:ext uri="{FF2B5EF4-FFF2-40B4-BE49-F238E27FC236}">
                  <a16:creationId xmlns:a16="http://schemas.microsoft.com/office/drawing/2014/main" id="{6F26B8D3-AA13-B6E9-B0B5-CA6039150B12}"/>
                </a:ext>
              </a:extLst>
            </p:cNvPr>
            <p:cNvGrpSpPr/>
            <p:nvPr/>
          </p:nvGrpSpPr>
          <p:grpSpPr>
            <a:xfrm>
              <a:off x="324282" y="4715012"/>
              <a:ext cx="2146041" cy="2185172"/>
              <a:chOff x="324282" y="4755066"/>
              <a:chExt cx="2146041" cy="2185172"/>
            </a:xfrm>
          </p:grpSpPr>
          <p:sp>
            <p:nvSpPr>
              <p:cNvPr id="2" name="正方形/長方形 1">
                <a:extLst>
                  <a:ext uri="{FF2B5EF4-FFF2-40B4-BE49-F238E27FC236}">
                    <a16:creationId xmlns:a16="http://schemas.microsoft.com/office/drawing/2014/main" id="{0E2CB1BF-6FFA-A248-28CE-71DBBADD7755}"/>
                  </a:ext>
                </a:extLst>
              </p:cNvPr>
              <p:cNvSpPr/>
              <p:nvPr/>
            </p:nvSpPr>
            <p:spPr>
              <a:xfrm>
                <a:off x="324282" y="4755066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b="1">
                  <a:solidFill>
                    <a:srgbClr val="FF0000"/>
                  </a:solidFill>
                  <a:latin typeface="+mj-ea"/>
                  <a:ea typeface="+mj-ea"/>
                </a:endParaRPr>
              </a:p>
            </p:txBody>
          </p:sp>
          <p:grpSp>
            <p:nvGrpSpPr>
              <p:cNvPr id="3" name="グループ化 2">
                <a:extLst>
                  <a:ext uri="{FF2B5EF4-FFF2-40B4-BE49-F238E27FC236}">
                    <a16:creationId xmlns:a16="http://schemas.microsoft.com/office/drawing/2014/main" id="{85DCDDFE-32D3-EA2F-2420-0A26C0647480}"/>
                  </a:ext>
                </a:extLst>
              </p:cNvPr>
              <p:cNvGrpSpPr/>
              <p:nvPr/>
            </p:nvGrpSpPr>
            <p:grpSpPr>
              <a:xfrm>
                <a:off x="410593" y="4863803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8" name="正方形/長方形 7">
                  <a:extLst>
                    <a:ext uri="{FF2B5EF4-FFF2-40B4-BE49-F238E27FC236}">
                      <a16:creationId xmlns:a16="http://schemas.microsoft.com/office/drawing/2014/main" id="{EDD109E9-D270-9A73-C181-484745A8CA6A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20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0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0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0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lang="en-US" altLang="ja-JP" sz="2000" b="1" i="0" dirty="0">
                    <a:solidFill>
                      <a:srgbClr val="FF0000"/>
                    </a:solidFill>
                    <a:effectLst/>
                    <a:latin typeface="+mj-ea"/>
                    <a:ea typeface="+mj-ea"/>
                  </a:endParaRPr>
                </a:p>
                <a:p>
                  <a:pPr algn="ctr"/>
                  <a:r>
                    <a:rPr lang="en-US" altLang="ja-JP" sz="2400" b="1" dirty="0">
                      <a:solidFill>
                        <a:srgbClr val="FF0000"/>
                      </a:solidFill>
                      <a:latin typeface="+mj-ea"/>
                      <a:ea typeface="+mj-ea"/>
                    </a:rPr>
                    <a:t>shark</a:t>
                  </a:r>
                  <a:r>
                    <a:rPr lang="en-US" altLang="ja-JP" sz="2400" b="1" i="0" dirty="0">
                      <a:solidFill>
                        <a:srgbClr val="FF0000"/>
                      </a:solidFill>
                      <a:effectLst/>
                      <a:latin typeface="+mj-ea"/>
                      <a:ea typeface="+mj-ea"/>
                    </a:rPr>
                    <a:t> </a:t>
                  </a:r>
                </a:p>
              </p:txBody>
            </p:sp>
            <p:cxnSp>
              <p:nvCxnSpPr>
                <p:cNvPr id="9" name="直線コネクタ 8">
                  <a:extLst>
                    <a:ext uri="{FF2B5EF4-FFF2-40B4-BE49-F238E27FC236}">
                      <a16:creationId xmlns:a16="http://schemas.microsoft.com/office/drawing/2014/main" id="{B4601E1D-4DD3-1FCC-B821-F92585DBA6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rgbClr val="C00000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3096" name="Picture 24" descr="サメのイラスト（魚）">
              <a:extLst>
                <a:ext uri="{FF2B5EF4-FFF2-40B4-BE49-F238E27FC236}">
                  <a16:creationId xmlns:a16="http://schemas.microsoft.com/office/drawing/2014/main" id="{9BFE3A56-7C70-67AF-300B-4D516FF8CF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73247">
              <a:off x="413100" y="5140809"/>
              <a:ext cx="1968404" cy="1136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65201CBD-7ABA-75A7-C69B-94F81CA4E924}"/>
              </a:ext>
            </a:extLst>
          </p:cNvPr>
          <p:cNvGrpSpPr/>
          <p:nvPr/>
        </p:nvGrpSpPr>
        <p:grpSpPr>
          <a:xfrm>
            <a:off x="2676000" y="4619762"/>
            <a:ext cx="2146041" cy="2185172"/>
            <a:chOff x="2723467" y="4715012"/>
            <a:chExt cx="2146041" cy="2185172"/>
          </a:xfrm>
        </p:grpSpPr>
        <p:grpSp>
          <p:nvGrpSpPr>
            <p:cNvPr id="82" name="グループ化 81">
              <a:extLst>
                <a:ext uri="{FF2B5EF4-FFF2-40B4-BE49-F238E27FC236}">
                  <a16:creationId xmlns:a16="http://schemas.microsoft.com/office/drawing/2014/main" id="{1CC0B023-B15B-291A-1614-A7D9FFF87D60}"/>
                </a:ext>
              </a:extLst>
            </p:cNvPr>
            <p:cNvGrpSpPr/>
            <p:nvPr/>
          </p:nvGrpSpPr>
          <p:grpSpPr>
            <a:xfrm>
              <a:off x="2723467" y="4715012"/>
              <a:ext cx="2146041" cy="2185172"/>
              <a:chOff x="2681883" y="4755066"/>
              <a:chExt cx="2146041" cy="2185172"/>
            </a:xfrm>
          </p:grpSpPr>
          <p:sp>
            <p:nvSpPr>
              <p:cNvPr id="14" name="正方形/長方形 13">
                <a:extLst>
                  <a:ext uri="{FF2B5EF4-FFF2-40B4-BE49-F238E27FC236}">
                    <a16:creationId xmlns:a16="http://schemas.microsoft.com/office/drawing/2014/main" id="{17291911-9995-DA86-3140-B5EA74719D39}"/>
                  </a:ext>
                </a:extLst>
              </p:cNvPr>
              <p:cNvSpPr/>
              <p:nvPr/>
            </p:nvSpPr>
            <p:spPr>
              <a:xfrm>
                <a:off x="2681883" y="4755066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b="1">
                  <a:solidFill>
                    <a:srgbClr val="FF0000"/>
                  </a:solidFill>
                  <a:latin typeface="+mj-ea"/>
                  <a:ea typeface="+mj-ea"/>
                </a:endParaRPr>
              </a:p>
            </p:txBody>
          </p:sp>
          <p:grpSp>
            <p:nvGrpSpPr>
              <p:cNvPr id="15" name="グループ化 14">
                <a:extLst>
                  <a:ext uri="{FF2B5EF4-FFF2-40B4-BE49-F238E27FC236}">
                    <a16:creationId xmlns:a16="http://schemas.microsoft.com/office/drawing/2014/main" id="{3EB0FED2-A3B3-52C7-E5CD-D97638CE9688}"/>
                  </a:ext>
                </a:extLst>
              </p:cNvPr>
              <p:cNvGrpSpPr/>
              <p:nvPr/>
            </p:nvGrpSpPr>
            <p:grpSpPr>
              <a:xfrm>
                <a:off x="2768194" y="4863803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16" name="正方形/長方形 15">
                  <a:extLst>
                    <a:ext uri="{FF2B5EF4-FFF2-40B4-BE49-F238E27FC236}">
                      <a16:creationId xmlns:a16="http://schemas.microsoft.com/office/drawing/2014/main" id="{BB27EB31-D0A0-5728-6E21-B29A402703E2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/>
                  <a:endParaRPr kumimoji="1" lang="en-US" altLang="ja-JP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 fontAlgn="base"/>
                  <a:endParaRPr lang="en-US" altLang="ja-JP" sz="2400" b="1" i="0" dirty="0">
                    <a:solidFill>
                      <a:srgbClr val="FF0000"/>
                    </a:solidFill>
                    <a:effectLst/>
                    <a:latin typeface="ＭＳ Ｐゴシック"/>
                    <a:ea typeface="ＭＳ Ｐゴシック"/>
                  </a:endParaRPr>
                </a:p>
              </p:txBody>
            </p:sp>
            <p:cxnSp>
              <p:nvCxnSpPr>
                <p:cNvPr id="17" name="直線コネクタ 16">
                  <a:extLst>
                    <a:ext uri="{FF2B5EF4-FFF2-40B4-BE49-F238E27FC236}">
                      <a16:creationId xmlns:a16="http://schemas.microsoft.com/office/drawing/2014/main" id="{DC476F8E-94F8-DE52-6C88-39CF50FD91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rgbClr val="C00000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3098" name="Picture 26" descr="オスのカニのイラスト">
              <a:extLst>
                <a:ext uri="{FF2B5EF4-FFF2-40B4-BE49-F238E27FC236}">
                  <a16:creationId xmlns:a16="http://schemas.microsoft.com/office/drawing/2014/main" id="{EA30EC49-C5F9-800C-4E42-6A3B26C7AE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3837" y="4874564"/>
              <a:ext cx="1765300" cy="15181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" name="グループ化 43">
            <a:extLst>
              <a:ext uri="{FF2B5EF4-FFF2-40B4-BE49-F238E27FC236}">
                <a16:creationId xmlns:a16="http://schemas.microsoft.com/office/drawing/2014/main" id="{6CD08E51-3609-E217-A12E-71BE42842EA8}"/>
              </a:ext>
            </a:extLst>
          </p:cNvPr>
          <p:cNvGrpSpPr/>
          <p:nvPr/>
        </p:nvGrpSpPr>
        <p:grpSpPr>
          <a:xfrm>
            <a:off x="5016000" y="4619762"/>
            <a:ext cx="2146041" cy="2185172"/>
            <a:chOff x="5122652" y="4715012"/>
            <a:chExt cx="2146041" cy="2185172"/>
          </a:xfrm>
        </p:grpSpPr>
        <p:grpSp>
          <p:nvGrpSpPr>
            <p:cNvPr id="80" name="グループ化 79">
              <a:extLst>
                <a:ext uri="{FF2B5EF4-FFF2-40B4-BE49-F238E27FC236}">
                  <a16:creationId xmlns:a16="http://schemas.microsoft.com/office/drawing/2014/main" id="{80AB0AD7-6DDB-8702-DBA7-14B026A22339}"/>
                </a:ext>
              </a:extLst>
            </p:cNvPr>
            <p:cNvGrpSpPr/>
            <p:nvPr/>
          </p:nvGrpSpPr>
          <p:grpSpPr>
            <a:xfrm>
              <a:off x="5122652" y="4715012"/>
              <a:ext cx="2146041" cy="2185172"/>
              <a:chOff x="5039484" y="4755066"/>
              <a:chExt cx="2146041" cy="2185172"/>
            </a:xfrm>
          </p:grpSpPr>
          <p:sp>
            <p:nvSpPr>
              <p:cNvPr id="18" name="正方形/長方形 17">
                <a:extLst>
                  <a:ext uri="{FF2B5EF4-FFF2-40B4-BE49-F238E27FC236}">
                    <a16:creationId xmlns:a16="http://schemas.microsoft.com/office/drawing/2014/main" id="{486D33F0-0BA6-34AF-07D4-99091BCA9D86}"/>
                  </a:ext>
                </a:extLst>
              </p:cNvPr>
              <p:cNvSpPr/>
              <p:nvPr/>
            </p:nvSpPr>
            <p:spPr>
              <a:xfrm>
                <a:off x="5039484" y="4755066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b="1">
                  <a:solidFill>
                    <a:srgbClr val="FF0000"/>
                  </a:solidFill>
                  <a:latin typeface="+mj-ea"/>
                  <a:ea typeface="+mj-ea"/>
                </a:endParaRPr>
              </a:p>
            </p:txBody>
          </p:sp>
          <p:grpSp>
            <p:nvGrpSpPr>
              <p:cNvPr id="64" name="グループ化 63">
                <a:extLst>
                  <a:ext uri="{FF2B5EF4-FFF2-40B4-BE49-F238E27FC236}">
                    <a16:creationId xmlns:a16="http://schemas.microsoft.com/office/drawing/2014/main" id="{69E7E626-A6EF-2B4D-C37F-59CCF336FB20}"/>
                  </a:ext>
                </a:extLst>
              </p:cNvPr>
              <p:cNvGrpSpPr/>
              <p:nvPr/>
            </p:nvGrpSpPr>
            <p:grpSpPr>
              <a:xfrm>
                <a:off x="5140056" y="4880928"/>
                <a:ext cx="2045469" cy="1979998"/>
                <a:chOff x="3171052" y="-235288"/>
                <a:chExt cx="2045469" cy="1979998"/>
              </a:xfrm>
            </p:grpSpPr>
            <p:sp>
              <p:nvSpPr>
                <p:cNvPr id="65" name="正方形/長方形 64">
                  <a:extLst>
                    <a:ext uri="{FF2B5EF4-FFF2-40B4-BE49-F238E27FC236}">
                      <a16:creationId xmlns:a16="http://schemas.microsoft.com/office/drawing/2014/main" id="{CFA00D2E-7042-D945-7E1F-9C93A8394494}"/>
                    </a:ext>
                  </a:extLst>
                </p:cNvPr>
                <p:cNvSpPr/>
                <p:nvPr/>
              </p:nvSpPr>
              <p:spPr>
                <a:xfrm>
                  <a:off x="3171052" y="-23528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 fontAlgn="base"/>
                  <a:endParaRPr kumimoji="1" lang="en-US" altLang="ja-JP" sz="2400" b="1" i="0" dirty="0">
                    <a:solidFill>
                      <a:srgbClr val="FF0000"/>
                    </a:solidFill>
                    <a:effectLst/>
                    <a:latin typeface="+mj-ea"/>
                    <a:ea typeface="+mj-ea"/>
                  </a:endParaRPr>
                </a:p>
                <a:p>
                  <a:pPr algn="ctr" fontAlgn="base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 fontAlgn="base"/>
                  <a:endParaRPr kumimoji="1" lang="en-US" altLang="ja-JP" sz="2400" b="1" i="0" dirty="0">
                    <a:solidFill>
                      <a:srgbClr val="FF0000"/>
                    </a:solidFill>
                    <a:effectLst/>
                    <a:latin typeface="+mj-ea"/>
                    <a:ea typeface="+mj-ea"/>
                  </a:endParaRPr>
                </a:p>
                <a:p>
                  <a:pPr algn="ctr" fontAlgn="base"/>
                  <a:r>
                    <a:rPr lang="en-US" altLang="ja-JP" sz="2400" b="1" dirty="0">
                      <a:solidFill>
                        <a:srgbClr val="FF0000"/>
                      </a:solidFill>
                      <a:latin typeface="+mj-ea"/>
                      <a:ea typeface="+mj-ea"/>
                    </a:rPr>
                    <a:t>jellyfish</a:t>
                  </a:r>
                  <a:endParaRPr lang="en-US" altLang="ja-JP" sz="2400" b="1" i="0" dirty="0">
                    <a:solidFill>
                      <a:srgbClr val="FF0000"/>
                    </a:solidFill>
                    <a:effectLst/>
                    <a:latin typeface="+mj-ea"/>
                    <a:ea typeface="+mj-ea"/>
                  </a:endParaRPr>
                </a:p>
              </p:txBody>
            </p:sp>
            <p:cxnSp>
              <p:nvCxnSpPr>
                <p:cNvPr id="66" name="直線コネクタ 65">
                  <a:extLst>
                    <a:ext uri="{FF2B5EF4-FFF2-40B4-BE49-F238E27FC236}">
                      <a16:creationId xmlns:a16="http://schemas.microsoft.com/office/drawing/2014/main" id="{7B7DE721-F5B7-9C0A-CFC0-B7CC5324DF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36521" y="1328178"/>
                  <a:ext cx="1980000" cy="0"/>
                </a:xfrm>
                <a:prstGeom prst="line">
                  <a:avLst/>
                </a:prstGeom>
                <a:ln w="50800">
                  <a:solidFill>
                    <a:srgbClr val="C00000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3100" name="Picture 28" descr="クラゲのイラスト">
              <a:extLst>
                <a:ext uri="{FF2B5EF4-FFF2-40B4-BE49-F238E27FC236}">
                  <a16:creationId xmlns:a16="http://schemas.microsoft.com/office/drawing/2014/main" id="{7AE0D761-3148-2B8D-1067-7A5DC7DF17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6507" y="4921867"/>
              <a:ext cx="1560387" cy="1505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5" name="グループ化 54">
            <a:extLst>
              <a:ext uri="{FF2B5EF4-FFF2-40B4-BE49-F238E27FC236}">
                <a16:creationId xmlns:a16="http://schemas.microsoft.com/office/drawing/2014/main" id="{78EB57B4-93B4-5995-6B8B-997C87B9D7C8}"/>
              </a:ext>
            </a:extLst>
          </p:cNvPr>
          <p:cNvGrpSpPr/>
          <p:nvPr/>
        </p:nvGrpSpPr>
        <p:grpSpPr>
          <a:xfrm>
            <a:off x="7356000" y="4619762"/>
            <a:ext cx="2146041" cy="2185172"/>
            <a:chOff x="7461485" y="4715012"/>
            <a:chExt cx="2146041" cy="2185172"/>
          </a:xfrm>
        </p:grpSpPr>
        <p:pic>
          <p:nvPicPr>
            <p:cNvPr id="3102" name="Picture 30">
              <a:extLst>
                <a:ext uri="{FF2B5EF4-FFF2-40B4-BE49-F238E27FC236}">
                  <a16:creationId xmlns:a16="http://schemas.microsoft.com/office/drawing/2014/main" id="{6DF77D22-B8EB-F8DC-FCE3-7B16AA68C6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7461" y="4841703"/>
              <a:ext cx="1828646" cy="19620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3" name="グループ化 82">
              <a:extLst>
                <a:ext uri="{FF2B5EF4-FFF2-40B4-BE49-F238E27FC236}">
                  <a16:creationId xmlns:a16="http://schemas.microsoft.com/office/drawing/2014/main" id="{D9D1E21C-BCC5-E982-F630-96A5C0B2CF94}"/>
                </a:ext>
              </a:extLst>
            </p:cNvPr>
            <p:cNvGrpSpPr/>
            <p:nvPr/>
          </p:nvGrpSpPr>
          <p:grpSpPr>
            <a:xfrm>
              <a:off x="7461485" y="4715012"/>
              <a:ext cx="2146041" cy="2185172"/>
              <a:chOff x="7397085" y="4755066"/>
              <a:chExt cx="2146041" cy="2185172"/>
            </a:xfrm>
          </p:grpSpPr>
          <p:sp>
            <p:nvSpPr>
              <p:cNvPr id="19" name="正方形/長方形 18">
                <a:extLst>
                  <a:ext uri="{FF2B5EF4-FFF2-40B4-BE49-F238E27FC236}">
                    <a16:creationId xmlns:a16="http://schemas.microsoft.com/office/drawing/2014/main" id="{7C9B8ADB-ED5A-B6E4-62DA-94AAFBF27B74}"/>
                  </a:ext>
                </a:extLst>
              </p:cNvPr>
              <p:cNvSpPr/>
              <p:nvPr/>
            </p:nvSpPr>
            <p:spPr>
              <a:xfrm>
                <a:off x="7397085" y="4755066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b="1">
                  <a:solidFill>
                    <a:srgbClr val="FF0000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21" name="正方形/長方形 20">
                <a:extLst>
                  <a:ext uri="{FF2B5EF4-FFF2-40B4-BE49-F238E27FC236}">
                    <a16:creationId xmlns:a16="http://schemas.microsoft.com/office/drawing/2014/main" id="{CBEC9701-6E6D-1BA6-8CC7-DBE62DBB06F8}"/>
                  </a:ext>
                </a:extLst>
              </p:cNvPr>
              <p:cNvSpPr/>
              <p:nvPr/>
            </p:nvSpPr>
            <p:spPr>
              <a:xfrm>
                <a:off x="7483396" y="4863803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lang="en-US" altLang="ja-JP" sz="2400" b="1" i="0" dirty="0">
                  <a:solidFill>
                    <a:srgbClr val="FF0000"/>
                  </a:solidFill>
                  <a:effectLst/>
                  <a:latin typeface="+mj-ea"/>
                  <a:ea typeface="+mj-ea"/>
                </a:endParaRPr>
              </a:p>
            </p:txBody>
          </p:sp>
        </p:grpSp>
        <p:sp>
          <p:nvSpPr>
            <p:cNvPr id="1043" name="タイトル 1">
              <a:extLst>
                <a:ext uri="{FF2B5EF4-FFF2-40B4-BE49-F238E27FC236}">
                  <a16:creationId xmlns:a16="http://schemas.microsoft.com/office/drawing/2014/main" id="{C6103493-DE66-0091-D24A-3B6CA2F9E12D}"/>
                </a:ext>
              </a:extLst>
            </p:cNvPr>
            <p:cNvSpPr txBox="1">
              <a:spLocks/>
            </p:cNvSpPr>
            <p:nvPr/>
          </p:nvSpPr>
          <p:spPr>
            <a:xfrm>
              <a:off x="7587660" y="4883650"/>
              <a:ext cx="1980001" cy="1893016"/>
            </a:xfrm>
            <a:prstGeom prst="rect">
              <a:avLst/>
            </a:prstGeom>
            <a:ln w="57150">
              <a:noFill/>
            </a:ln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kumimoji="1"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ja-JP" altLang="en-US" sz="4400">
                  <a:solidFill>
                    <a:srgbClr val="0070C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英単語</a:t>
              </a:r>
              <a:br>
                <a:rPr lang="en-US" altLang="ja-JP" sz="4400" dirty="0">
                  <a:solidFill>
                    <a:srgbClr val="0070C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</a:br>
              <a:r>
                <a:rPr lang="ja-JP" altLang="en-US" sz="4400">
                  <a:solidFill>
                    <a:srgbClr val="0070C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カード</a:t>
              </a:r>
            </a:p>
          </p:txBody>
        </p:sp>
      </p:grpSp>
      <p:grpSp>
        <p:nvGrpSpPr>
          <p:cNvPr id="46" name="グループ化 45">
            <a:extLst>
              <a:ext uri="{FF2B5EF4-FFF2-40B4-BE49-F238E27FC236}">
                <a16:creationId xmlns:a16="http://schemas.microsoft.com/office/drawing/2014/main" id="{D9FF52FD-CB2F-6344-8760-C592E1FC1684}"/>
              </a:ext>
            </a:extLst>
          </p:cNvPr>
          <p:cNvGrpSpPr/>
          <p:nvPr/>
        </p:nvGrpSpPr>
        <p:grpSpPr>
          <a:xfrm>
            <a:off x="9696000" y="4619762"/>
            <a:ext cx="2183430" cy="2185172"/>
            <a:chOff x="9837853" y="4715012"/>
            <a:chExt cx="2183430" cy="2185172"/>
          </a:xfrm>
        </p:grpSpPr>
        <p:grpSp>
          <p:nvGrpSpPr>
            <p:cNvPr id="42" name="グループ化 41">
              <a:extLst>
                <a:ext uri="{FF2B5EF4-FFF2-40B4-BE49-F238E27FC236}">
                  <a16:creationId xmlns:a16="http://schemas.microsoft.com/office/drawing/2014/main" id="{DCD021CE-64BB-F99C-D735-AA603FB6AB8F}"/>
                </a:ext>
              </a:extLst>
            </p:cNvPr>
            <p:cNvGrpSpPr/>
            <p:nvPr/>
          </p:nvGrpSpPr>
          <p:grpSpPr>
            <a:xfrm>
              <a:off x="9837853" y="4715012"/>
              <a:ext cx="2146041" cy="2185172"/>
              <a:chOff x="7413280" y="298339"/>
              <a:chExt cx="2146041" cy="2185172"/>
            </a:xfrm>
          </p:grpSpPr>
          <p:sp>
            <p:nvSpPr>
              <p:cNvPr id="43" name="正方形/長方形 42">
                <a:extLst>
                  <a:ext uri="{FF2B5EF4-FFF2-40B4-BE49-F238E27FC236}">
                    <a16:creationId xmlns:a16="http://schemas.microsoft.com/office/drawing/2014/main" id="{D1414301-4CE6-54E7-D0FE-2C37AED59E48}"/>
                  </a:ext>
                </a:extLst>
              </p:cNvPr>
              <p:cNvSpPr/>
              <p:nvPr/>
            </p:nvSpPr>
            <p:spPr>
              <a:xfrm>
                <a:off x="7413280" y="298339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b="1">
                  <a:solidFill>
                    <a:srgbClr val="FF0000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45" name="正方形/長方形 44">
                <a:extLst>
                  <a:ext uri="{FF2B5EF4-FFF2-40B4-BE49-F238E27FC236}">
                    <a16:creationId xmlns:a16="http://schemas.microsoft.com/office/drawing/2014/main" id="{C0B90444-94D5-7FC8-D856-A0C95BBEC21F}"/>
                  </a:ext>
                </a:extLst>
              </p:cNvPr>
              <p:cNvSpPr/>
              <p:nvPr/>
            </p:nvSpPr>
            <p:spPr>
              <a:xfrm>
                <a:off x="7499591" y="407076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lang="en-US" altLang="ja-JP" sz="2400" b="0" i="0" dirty="0">
                  <a:solidFill>
                    <a:srgbClr val="FF0000"/>
                  </a:solidFill>
                  <a:effectLst/>
                  <a:latin typeface="ヒラギノ角ゴ Pro W3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</p:txBody>
          </p:sp>
        </p:grpSp>
        <p:pic>
          <p:nvPicPr>
            <p:cNvPr id="3104" name="Picture 32">
              <a:extLst>
                <a:ext uri="{FF2B5EF4-FFF2-40B4-BE49-F238E27FC236}">
                  <a16:creationId xmlns:a16="http://schemas.microsoft.com/office/drawing/2014/main" id="{BF652ADD-3215-04DF-1179-40A4535D29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28946" y="4869888"/>
              <a:ext cx="2004036" cy="18810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7" name="タイトル 1">
              <a:extLst>
                <a:ext uri="{FF2B5EF4-FFF2-40B4-BE49-F238E27FC236}">
                  <a16:creationId xmlns:a16="http://schemas.microsoft.com/office/drawing/2014/main" id="{4E2E8802-22A2-C250-3446-4ECE83603FF4}"/>
                </a:ext>
              </a:extLst>
            </p:cNvPr>
            <p:cNvSpPr txBox="1">
              <a:spLocks/>
            </p:cNvSpPr>
            <p:nvPr/>
          </p:nvSpPr>
          <p:spPr>
            <a:xfrm>
              <a:off x="10041282" y="4834864"/>
              <a:ext cx="1980001" cy="1893016"/>
            </a:xfrm>
            <a:prstGeom prst="rect">
              <a:avLst/>
            </a:prstGeom>
            <a:ln w="57150">
              <a:noFill/>
            </a:ln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kumimoji="1"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br>
                <a:rPr lang="en-US" altLang="ja-JP" sz="4000" dirty="0">
                  <a:solidFill>
                    <a:srgbClr val="FF6699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</a:br>
              <a:r>
                <a:rPr lang="ja-JP" altLang="en-US" sz="4000">
                  <a:solidFill>
                    <a:srgbClr val="FF6699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英単語</a:t>
              </a:r>
              <a:br>
                <a:rPr lang="en-US" altLang="ja-JP" sz="4000" dirty="0">
                  <a:solidFill>
                    <a:srgbClr val="FF6699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</a:br>
              <a:r>
                <a:rPr lang="ja-JP" altLang="en-US" sz="4000">
                  <a:solidFill>
                    <a:srgbClr val="FF6699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カード</a:t>
              </a:r>
            </a:p>
          </p:txBody>
        </p:sp>
      </p:grp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91378156-1DCB-9B30-0FB8-A73ED19A9EE9}"/>
              </a:ext>
            </a:extLst>
          </p:cNvPr>
          <p:cNvGrpSpPr/>
          <p:nvPr/>
        </p:nvGrpSpPr>
        <p:grpSpPr>
          <a:xfrm>
            <a:off x="2676000" y="90000"/>
            <a:ext cx="2146041" cy="2185172"/>
            <a:chOff x="2705316" y="149188"/>
            <a:chExt cx="2146041" cy="2185172"/>
          </a:xfrm>
        </p:grpSpPr>
        <p:grpSp>
          <p:nvGrpSpPr>
            <p:cNvPr id="71" name="グループ化 70">
              <a:extLst>
                <a:ext uri="{FF2B5EF4-FFF2-40B4-BE49-F238E27FC236}">
                  <a16:creationId xmlns:a16="http://schemas.microsoft.com/office/drawing/2014/main" id="{241B4F8D-CDD9-5403-6735-A0C0903911F9}"/>
                </a:ext>
              </a:extLst>
            </p:cNvPr>
            <p:cNvGrpSpPr/>
            <p:nvPr/>
          </p:nvGrpSpPr>
          <p:grpSpPr>
            <a:xfrm>
              <a:off x="2705316" y="149188"/>
              <a:ext cx="2146041" cy="2185172"/>
              <a:chOff x="2687323" y="61074"/>
              <a:chExt cx="2146041" cy="2185172"/>
            </a:xfrm>
          </p:grpSpPr>
          <p:sp>
            <p:nvSpPr>
              <p:cNvPr id="24" name="正方形/長方形 23">
                <a:extLst>
                  <a:ext uri="{FF2B5EF4-FFF2-40B4-BE49-F238E27FC236}">
                    <a16:creationId xmlns:a16="http://schemas.microsoft.com/office/drawing/2014/main" id="{D035D03D-C2A9-A35C-F0F6-C14FEA981A2E}"/>
                  </a:ext>
                </a:extLst>
              </p:cNvPr>
              <p:cNvSpPr/>
              <p:nvPr/>
            </p:nvSpPr>
            <p:spPr>
              <a:xfrm>
                <a:off x="2687323" y="61074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b="1">
                  <a:solidFill>
                    <a:srgbClr val="FF0000"/>
                  </a:solidFill>
                  <a:latin typeface="+mj-ea"/>
                  <a:ea typeface="+mj-ea"/>
                </a:endParaRPr>
              </a:p>
            </p:txBody>
          </p:sp>
          <p:grpSp>
            <p:nvGrpSpPr>
              <p:cNvPr id="25" name="グループ化 24">
                <a:extLst>
                  <a:ext uri="{FF2B5EF4-FFF2-40B4-BE49-F238E27FC236}">
                    <a16:creationId xmlns:a16="http://schemas.microsoft.com/office/drawing/2014/main" id="{AAB00189-7823-31F3-9050-5AFF030E3C3B}"/>
                  </a:ext>
                </a:extLst>
              </p:cNvPr>
              <p:cNvGrpSpPr/>
              <p:nvPr/>
            </p:nvGrpSpPr>
            <p:grpSpPr>
              <a:xfrm>
                <a:off x="2773634" y="169811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26" name="正方形/長方形 25">
                  <a:extLst>
                    <a:ext uri="{FF2B5EF4-FFF2-40B4-BE49-F238E27FC236}">
                      <a16:creationId xmlns:a16="http://schemas.microsoft.com/office/drawing/2014/main" id="{949AC0BD-3A12-9DD2-9456-B852483B952B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r>
                    <a:rPr kumimoji="1" lang="en-US" altLang="ja-JP" sz="2400" b="1" dirty="0">
                      <a:solidFill>
                        <a:srgbClr val="FF0000"/>
                      </a:solidFill>
                      <a:latin typeface="+mj-ea"/>
                      <a:ea typeface="+mj-ea"/>
                    </a:rPr>
                    <a:t>pig</a:t>
                  </a:r>
                  <a:endParaRPr kumimoji="1" lang="ja-JP" altLang="en-US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</p:txBody>
            </p:sp>
            <p:cxnSp>
              <p:nvCxnSpPr>
                <p:cNvPr id="27" name="直線コネクタ 26">
                  <a:extLst>
                    <a:ext uri="{FF2B5EF4-FFF2-40B4-BE49-F238E27FC236}">
                      <a16:creationId xmlns:a16="http://schemas.microsoft.com/office/drawing/2014/main" id="{F1460707-B2BF-B7BD-6FAC-15B850B939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rgbClr val="C00000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5122" name="Picture 2" descr="豚のイラスト">
              <a:extLst>
                <a:ext uri="{FF2B5EF4-FFF2-40B4-BE49-F238E27FC236}">
                  <a16:creationId xmlns:a16="http://schemas.microsoft.com/office/drawing/2014/main" id="{0028E153-0912-4203-B257-49FCD0377B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6095" y="642696"/>
              <a:ext cx="1547541" cy="1241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4DB0B98D-8A8F-A966-2522-AAD5F5BB936A}"/>
              </a:ext>
            </a:extLst>
          </p:cNvPr>
          <p:cNvGrpSpPr/>
          <p:nvPr/>
        </p:nvGrpSpPr>
        <p:grpSpPr>
          <a:xfrm>
            <a:off x="7356000" y="2337900"/>
            <a:ext cx="2146041" cy="2185172"/>
            <a:chOff x="7461485" y="2466909"/>
            <a:chExt cx="2146041" cy="2185172"/>
          </a:xfrm>
        </p:grpSpPr>
        <p:grpSp>
          <p:nvGrpSpPr>
            <p:cNvPr id="1026" name="グループ化 1025">
              <a:extLst>
                <a:ext uri="{FF2B5EF4-FFF2-40B4-BE49-F238E27FC236}">
                  <a16:creationId xmlns:a16="http://schemas.microsoft.com/office/drawing/2014/main" id="{FFE1F11D-282A-7EE4-830B-4FE11F87FF8B}"/>
                </a:ext>
              </a:extLst>
            </p:cNvPr>
            <p:cNvGrpSpPr/>
            <p:nvPr/>
          </p:nvGrpSpPr>
          <p:grpSpPr>
            <a:xfrm>
              <a:off x="7461485" y="2466909"/>
              <a:ext cx="2146041" cy="2185172"/>
              <a:chOff x="7397085" y="4755066"/>
              <a:chExt cx="2146041" cy="2185172"/>
            </a:xfrm>
          </p:grpSpPr>
          <p:sp>
            <p:nvSpPr>
              <p:cNvPr id="1027" name="正方形/長方形 1026">
                <a:extLst>
                  <a:ext uri="{FF2B5EF4-FFF2-40B4-BE49-F238E27FC236}">
                    <a16:creationId xmlns:a16="http://schemas.microsoft.com/office/drawing/2014/main" id="{0867DD3D-0D61-0DB3-1957-71BE2C637C25}"/>
                  </a:ext>
                </a:extLst>
              </p:cNvPr>
              <p:cNvSpPr/>
              <p:nvPr/>
            </p:nvSpPr>
            <p:spPr>
              <a:xfrm>
                <a:off x="7397085" y="4755066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b="1">
                  <a:solidFill>
                    <a:srgbClr val="FF0000"/>
                  </a:solidFill>
                  <a:latin typeface="+mj-ea"/>
                  <a:ea typeface="+mj-ea"/>
                </a:endParaRPr>
              </a:p>
            </p:txBody>
          </p:sp>
          <p:grpSp>
            <p:nvGrpSpPr>
              <p:cNvPr id="1029" name="グループ化 1028">
                <a:extLst>
                  <a:ext uri="{FF2B5EF4-FFF2-40B4-BE49-F238E27FC236}">
                    <a16:creationId xmlns:a16="http://schemas.microsoft.com/office/drawing/2014/main" id="{3357553B-D2F3-8C0D-FF53-83E82A30E074}"/>
                  </a:ext>
                </a:extLst>
              </p:cNvPr>
              <p:cNvGrpSpPr/>
              <p:nvPr/>
            </p:nvGrpSpPr>
            <p:grpSpPr>
              <a:xfrm>
                <a:off x="7483396" y="4863803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1030" name="正方形/長方形 1029">
                  <a:extLst>
                    <a:ext uri="{FF2B5EF4-FFF2-40B4-BE49-F238E27FC236}">
                      <a16:creationId xmlns:a16="http://schemas.microsoft.com/office/drawing/2014/main" id="{E38E6C7B-0424-1C80-45A7-777348C9CAD7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r>
                    <a:rPr lang="en-US" altLang="ja-JP" sz="2400" b="1" i="0" dirty="0">
                      <a:solidFill>
                        <a:srgbClr val="FF0000"/>
                      </a:solidFill>
                      <a:effectLst/>
                      <a:latin typeface="+mj-ea"/>
                      <a:ea typeface="+mj-ea"/>
                    </a:rPr>
                    <a:t>penguin</a:t>
                  </a:r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lang="en-US" altLang="ja-JP" sz="2400" b="1" i="0" dirty="0">
                    <a:solidFill>
                      <a:srgbClr val="FF0000"/>
                    </a:solidFill>
                    <a:effectLst/>
                    <a:latin typeface="+mj-ea"/>
                    <a:ea typeface="+mj-ea"/>
                  </a:endParaRPr>
                </a:p>
              </p:txBody>
            </p:sp>
            <p:cxnSp>
              <p:nvCxnSpPr>
                <p:cNvPr id="1031" name="直線コネクタ 1030">
                  <a:extLst>
                    <a:ext uri="{FF2B5EF4-FFF2-40B4-BE49-F238E27FC236}">
                      <a16:creationId xmlns:a16="http://schemas.microsoft.com/office/drawing/2014/main" id="{44AD6C76-0AAE-6849-0AD5-48F6D6B2DC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rgbClr val="C00000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4098" name="Picture 2" descr="キングペンギンのイラスト">
              <a:extLst>
                <a:ext uri="{FF2B5EF4-FFF2-40B4-BE49-F238E27FC236}">
                  <a16:creationId xmlns:a16="http://schemas.microsoft.com/office/drawing/2014/main" id="{43764B1E-8CD6-D511-B164-3AB8460093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1975" y="2640584"/>
              <a:ext cx="1073990" cy="15020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92717636-8A1D-EB39-2F41-B895AEE34C2E}"/>
              </a:ext>
            </a:extLst>
          </p:cNvPr>
          <p:cNvSpPr txBox="1"/>
          <p:nvPr/>
        </p:nvSpPr>
        <p:spPr>
          <a:xfrm>
            <a:off x="3388759" y="6274085"/>
            <a:ext cx="85104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  <a:latin typeface="ＭＳ Ｐゴシック"/>
                <a:ea typeface="ＭＳ Ｐゴシック"/>
              </a:rPr>
              <a:t>crab</a:t>
            </a:r>
          </a:p>
        </p:txBody>
      </p:sp>
    </p:spTree>
    <p:extLst>
      <p:ext uri="{BB962C8B-B14F-4D97-AF65-F5344CB8AC3E}">
        <p14:creationId xmlns:p14="http://schemas.microsoft.com/office/powerpoint/2010/main" val="2121517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7783939-0CA5-F9B6-050C-801B7D7D6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お天気カード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0929FD9-EA58-5086-AB62-1C4A07354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35086">
            <a:off x="1827114" y="2777261"/>
            <a:ext cx="3502542" cy="335884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5" name="Picture 40">
            <a:extLst>
              <a:ext uri="{FF2B5EF4-FFF2-40B4-BE49-F238E27FC236}">
                <a16:creationId xmlns:a16="http://schemas.microsoft.com/office/drawing/2014/main" id="{2BE3E1DA-E5AF-FDC9-FC7A-DF4818119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249" y="0"/>
            <a:ext cx="3048751" cy="287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2" descr="風のイラスト">
            <a:extLst>
              <a:ext uri="{FF2B5EF4-FFF2-40B4-BE49-F238E27FC236}">
                <a16:creationId xmlns:a16="http://schemas.microsoft.com/office/drawing/2014/main" id="{4FC5DAF0-2737-673B-F046-A26DB4BF0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277" y="2411582"/>
            <a:ext cx="4096066" cy="409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7706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024F7F39-6FCD-0345-6BBA-ADE17AA6B0CE}"/>
              </a:ext>
            </a:extLst>
          </p:cNvPr>
          <p:cNvGrpSpPr/>
          <p:nvPr/>
        </p:nvGrpSpPr>
        <p:grpSpPr>
          <a:xfrm>
            <a:off x="0" y="1384217"/>
            <a:ext cx="12829166" cy="5634025"/>
            <a:chOff x="0" y="1384217"/>
            <a:chExt cx="12829166" cy="5634025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E18E7E84-97E8-6E83-5F91-A199EE68C9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5070"/>
            <a:stretch/>
          </p:blipFill>
          <p:spPr>
            <a:xfrm>
              <a:off x="0" y="6099944"/>
              <a:ext cx="12829166" cy="918298"/>
            </a:xfrm>
            <a:prstGeom prst="rect">
              <a:avLst/>
            </a:prstGeom>
          </p:spPr>
        </p:pic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0A7247B8-E838-668D-490E-B87F931504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948" b="6080"/>
            <a:stretch/>
          </p:blipFill>
          <p:spPr>
            <a:xfrm>
              <a:off x="143927" y="1384217"/>
              <a:ext cx="12048074" cy="500995"/>
            </a:xfrm>
            <a:prstGeom prst="rect">
              <a:avLst/>
            </a:prstGeom>
          </p:spPr>
        </p:pic>
      </p:grpSp>
      <p:grpSp>
        <p:nvGrpSpPr>
          <p:cNvPr id="2054" name="グループ化 2053">
            <a:extLst>
              <a:ext uri="{FF2B5EF4-FFF2-40B4-BE49-F238E27FC236}">
                <a16:creationId xmlns:a16="http://schemas.microsoft.com/office/drawing/2014/main" id="{E395D636-8028-62EC-2E04-A07D536ADD46}"/>
              </a:ext>
            </a:extLst>
          </p:cNvPr>
          <p:cNvGrpSpPr/>
          <p:nvPr/>
        </p:nvGrpSpPr>
        <p:grpSpPr>
          <a:xfrm>
            <a:off x="336000" y="90000"/>
            <a:ext cx="2146041" cy="2185172"/>
            <a:chOff x="340477" y="76978"/>
            <a:chExt cx="2146041" cy="2185172"/>
          </a:xfrm>
        </p:grpSpPr>
        <p:grpSp>
          <p:nvGrpSpPr>
            <p:cNvPr id="28" name="グループ化 27">
              <a:extLst>
                <a:ext uri="{FF2B5EF4-FFF2-40B4-BE49-F238E27FC236}">
                  <a16:creationId xmlns:a16="http://schemas.microsoft.com/office/drawing/2014/main" id="{F128ACF6-13E6-EC0D-9BEF-9D3E86362B85}"/>
                </a:ext>
              </a:extLst>
            </p:cNvPr>
            <p:cNvGrpSpPr/>
            <p:nvPr/>
          </p:nvGrpSpPr>
          <p:grpSpPr>
            <a:xfrm>
              <a:off x="423645" y="188844"/>
              <a:ext cx="1980000" cy="1979998"/>
              <a:chOff x="5514392" y="2063098"/>
              <a:chExt cx="1980000" cy="1979998"/>
            </a:xfrm>
          </p:grpSpPr>
          <p:sp>
            <p:nvSpPr>
              <p:cNvPr id="29" name="正方形/長方形 28">
                <a:extLst>
                  <a:ext uri="{FF2B5EF4-FFF2-40B4-BE49-F238E27FC236}">
                    <a16:creationId xmlns:a16="http://schemas.microsoft.com/office/drawing/2014/main" id="{3149FDDA-9432-D00F-C35F-C46D2C370B92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r>
                  <a: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rPr>
                  <a:t>sun</a:t>
                </a:r>
              </a:p>
            </p:txBody>
          </p:sp>
          <p:cxnSp>
            <p:nvCxnSpPr>
              <p:cNvPr id="30" name="直線コネクタ 29">
                <a:extLst>
                  <a:ext uri="{FF2B5EF4-FFF2-40B4-BE49-F238E27FC236}">
                    <a16:creationId xmlns:a16="http://schemas.microsoft.com/office/drawing/2014/main" id="{5C12D609-D1EE-8443-D57F-C284B7B48A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chemeClr val="accent3">
                    <a:lumMod val="60000"/>
                    <a:lumOff val="40000"/>
                  </a:schemeClr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id="{C92399CC-B556-F8CF-FD51-ACC49F59A8C0}"/>
                </a:ext>
              </a:extLst>
            </p:cNvPr>
            <p:cNvSpPr/>
            <p:nvPr/>
          </p:nvSpPr>
          <p:spPr>
            <a:xfrm>
              <a:off x="340477" y="76978"/>
              <a:ext cx="2146041" cy="2185172"/>
            </a:xfrm>
            <a:prstGeom prst="rect">
              <a:avLst/>
            </a:prstGeom>
            <a:no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pic>
          <p:nvPicPr>
            <p:cNvPr id="4098" name="Picture 2">
              <a:extLst>
                <a:ext uri="{FF2B5EF4-FFF2-40B4-BE49-F238E27FC236}">
                  <a16:creationId xmlns:a16="http://schemas.microsoft.com/office/drawing/2014/main" id="{A7F45B46-A835-B7C4-1F64-06D6E86E25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738" y="190305"/>
              <a:ext cx="1603667" cy="1623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6" name="グループ化 2055">
            <a:extLst>
              <a:ext uri="{FF2B5EF4-FFF2-40B4-BE49-F238E27FC236}">
                <a16:creationId xmlns:a16="http://schemas.microsoft.com/office/drawing/2014/main" id="{93AB0FF7-C83E-88CD-F28F-7E4BCD02F075}"/>
              </a:ext>
            </a:extLst>
          </p:cNvPr>
          <p:cNvGrpSpPr/>
          <p:nvPr/>
        </p:nvGrpSpPr>
        <p:grpSpPr>
          <a:xfrm>
            <a:off x="2676000" y="90000"/>
            <a:ext cx="2146041" cy="2185172"/>
            <a:chOff x="2698078" y="62982"/>
            <a:chExt cx="2146041" cy="2185172"/>
          </a:xfrm>
        </p:grpSpPr>
        <p:sp>
          <p:nvSpPr>
            <p:cNvPr id="24" name="正方形/長方形 23">
              <a:extLst>
                <a:ext uri="{FF2B5EF4-FFF2-40B4-BE49-F238E27FC236}">
                  <a16:creationId xmlns:a16="http://schemas.microsoft.com/office/drawing/2014/main" id="{D035D03D-C2A9-A35C-F0F6-C14FEA981A2E}"/>
                </a:ext>
              </a:extLst>
            </p:cNvPr>
            <p:cNvSpPr/>
            <p:nvPr/>
          </p:nvSpPr>
          <p:spPr>
            <a:xfrm>
              <a:off x="2698078" y="62982"/>
              <a:ext cx="2146041" cy="2185172"/>
            </a:xfrm>
            <a:prstGeom prst="rect">
              <a:avLst/>
            </a:prstGeom>
            <a:no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25" name="グループ化 24">
              <a:extLst>
                <a:ext uri="{FF2B5EF4-FFF2-40B4-BE49-F238E27FC236}">
                  <a16:creationId xmlns:a16="http://schemas.microsoft.com/office/drawing/2014/main" id="{AAB00189-7823-31F3-9050-5AFF030E3C3B}"/>
                </a:ext>
              </a:extLst>
            </p:cNvPr>
            <p:cNvGrpSpPr/>
            <p:nvPr/>
          </p:nvGrpSpPr>
          <p:grpSpPr>
            <a:xfrm>
              <a:off x="2784389" y="171719"/>
              <a:ext cx="1980000" cy="1979998"/>
              <a:chOff x="5514392" y="2063098"/>
              <a:chExt cx="1980000" cy="1979998"/>
            </a:xfrm>
          </p:grpSpPr>
          <p:sp>
            <p:nvSpPr>
              <p:cNvPr id="26" name="正方形/長方形 25">
                <a:extLst>
                  <a:ext uri="{FF2B5EF4-FFF2-40B4-BE49-F238E27FC236}">
                    <a16:creationId xmlns:a16="http://schemas.microsoft.com/office/drawing/2014/main" id="{949AC0BD-3A12-9DD2-9456-B852483B952B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r>
                  <a: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rPr>
                  <a:t>moon</a:t>
                </a:r>
                <a:endParaRPr kumimoji="1" lang="ja-JP" altLang="en-US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</p:txBody>
          </p:sp>
          <p:cxnSp>
            <p:nvCxnSpPr>
              <p:cNvPr id="27" name="直線コネクタ 26">
                <a:extLst>
                  <a:ext uri="{FF2B5EF4-FFF2-40B4-BE49-F238E27FC236}">
                    <a16:creationId xmlns:a16="http://schemas.microsoft.com/office/drawing/2014/main" id="{F1460707-B2BF-B7BD-6FAC-15B850B939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chemeClr val="accent3">
                    <a:lumMod val="60000"/>
                    <a:lumOff val="40000"/>
                  </a:schemeClr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7" name="図 86">
              <a:extLst>
                <a:ext uri="{FF2B5EF4-FFF2-40B4-BE49-F238E27FC236}">
                  <a16:creationId xmlns:a16="http://schemas.microsoft.com/office/drawing/2014/main" id="{4D61D6DA-3AF0-6DDF-E88D-2F29071D2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22097" y="423716"/>
              <a:ext cx="521278" cy="196548"/>
            </a:xfrm>
            <a:prstGeom prst="rect">
              <a:avLst/>
            </a:prstGeom>
            <a:ln>
              <a:noFill/>
            </a:ln>
            <a:effectLst>
              <a:softEdge rad="12700"/>
            </a:effectLst>
          </p:spPr>
        </p:pic>
        <p:pic>
          <p:nvPicPr>
            <p:cNvPr id="4100" name="Picture 4">
              <a:extLst>
                <a:ext uri="{FF2B5EF4-FFF2-40B4-BE49-F238E27FC236}">
                  <a16:creationId xmlns:a16="http://schemas.microsoft.com/office/drawing/2014/main" id="{0C2BAB7B-32A2-2EA1-50E7-24E9B1B24D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938696">
              <a:off x="3049200" y="321588"/>
              <a:ext cx="1376772" cy="1376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8" name="グループ化 2057">
            <a:extLst>
              <a:ext uri="{FF2B5EF4-FFF2-40B4-BE49-F238E27FC236}">
                <a16:creationId xmlns:a16="http://schemas.microsoft.com/office/drawing/2014/main" id="{635571E9-A1FE-8AF5-9BEF-57447B6DAF28}"/>
              </a:ext>
            </a:extLst>
          </p:cNvPr>
          <p:cNvGrpSpPr/>
          <p:nvPr/>
        </p:nvGrpSpPr>
        <p:grpSpPr>
          <a:xfrm>
            <a:off x="5016000" y="90000"/>
            <a:ext cx="2146041" cy="2185172"/>
            <a:chOff x="5055679" y="62982"/>
            <a:chExt cx="2146041" cy="2185172"/>
          </a:xfrm>
        </p:grpSpPr>
        <p:sp>
          <p:nvSpPr>
            <p:cNvPr id="32" name="正方形/長方形 31">
              <a:extLst>
                <a:ext uri="{FF2B5EF4-FFF2-40B4-BE49-F238E27FC236}">
                  <a16:creationId xmlns:a16="http://schemas.microsoft.com/office/drawing/2014/main" id="{3520F5AA-EF96-3675-0AD6-924393A5CA51}"/>
                </a:ext>
              </a:extLst>
            </p:cNvPr>
            <p:cNvSpPr/>
            <p:nvPr/>
          </p:nvSpPr>
          <p:spPr>
            <a:xfrm>
              <a:off x="5055679" y="62982"/>
              <a:ext cx="2146041" cy="2185172"/>
            </a:xfrm>
            <a:prstGeom prst="rect">
              <a:avLst/>
            </a:prstGeom>
            <a:no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33" name="グループ化 32">
              <a:extLst>
                <a:ext uri="{FF2B5EF4-FFF2-40B4-BE49-F238E27FC236}">
                  <a16:creationId xmlns:a16="http://schemas.microsoft.com/office/drawing/2014/main" id="{D05D279D-1034-7D64-1924-EF0A29672229}"/>
                </a:ext>
              </a:extLst>
            </p:cNvPr>
            <p:cNvGrpSpPr/>
            <p:nvPr/>
          </p:nvGrpSpPr>
          <p:grpSpPr>
            <a:xfrm>
              <a:off x="5141990" y="171719"/>
              <a:ext cx="1980000" cy="1979998"/>
              <a:chOff x="5514392" y="2063098"/>
              <a:chExt cx="1980000" cy="1979998"/>
            </a:xfrm>
          </p:grpSpPr>
          <p:sp>
            <p:nvSpPr>
              <p:cNvPr id="34" name="正方形/長方形 33">
                <a:extLst>
                  <a:ext uri="{FF2B5EF4-FFF2-40B4-BE49-F238E27FC236}">
                    <a16:creationId xmlns:a16="http://schemas.microsoft.com/office/drawing/2014/main" id="{734BD648-B3B9-AE85-E942-E653622723CE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 fontAlgn="base"/>
                <a:r>
                  <a:rPr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rPr>
                  <a:t>star</a:t>
                </a:r>
                <a:endParaRPr lang="en-US" altLang="ja-JP" sz="2400" b="1" i="0" dirty="0">
                  <a:solidFill>
                    <a:srgbClr val="FF0000"/>
                  </a:solidFill>
                  <a:effectLst/>
                  <a:latin typeface="+mj-ea"/>
                  <a:ea typeface="+mj-ea"/>
                </a:endParaRPr>
              </a:p>
            </p:txBody>
          </p:sp>
          <p:cxnSp>
            <p:nvCxnSpPr>
              <p:cNvPr id="35" name="直線コネクタ 34">
                <a:extLst>
                  <a:ext uri="{FF2B5EF4-FFF2-40B4-BE49-F238E27FC236}">
                    <a16:creationId xmlns:a16="http://schemas.microsoft.com/office/drawing/2014/main" id="{9151D6B7-DF76-ED22-A3BA-607381561B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chemeClr val="accent3">
                    <a:lumMod val="60000"/>
                    <a:lumOff val="40000"/>
                  </a:schemeClr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102" name="Picture 6">
              <a:extLst>
                <a:ext uri="{FF2B5EF4-FFF2-40B4-BE49-F238E27FC236}">
                  <a16:creationId xmlns:a16="http://schemas.microsoft.com/office/drawing/2014/main" id="{58D0A3C4-A0E8-3267-AECD-56D72CA780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9064" y="150485"/>
              <a:ext cx="1619271" cy="15475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62" name="グループ化 2061">
            <a:extLst>
              <a:ext uri="{FF2B5EF4-FFF2-40B4-BE49-F238E27FC236}">
                <a16:creationId xmlns:a16="http://schemas.microsoft.com/office/drawing/2014/main" id="{A7518D2A-EC1D-B48C-7832-19E54A32726D}"/>
              </a:ext>
            </a:extLst>
          </p:cNvPr>
          <p:cNvGrpSpPr/>
          <p:nvPr/>
        </p:nvGrpSpPr>
        <p:grpSpPr>
          <a:xfrm>
            <a:off x="7356000" y="90000"/>
            <a:ext cx="2146041" cy="2185172"/>
            <a:chOff x="7467560" y="62981"/>
            <a:chExt cx="2146041" cy="2185172"/>
          </a:xfrm>
        </p:grpSpPr>
        <p:grpSp>
          <p:nvGrpSpPr>
            <p:cNvPr id="36" name="グループ化 35">
              <a:extLst>
                <a:ext uri="{FF2B5EF4-FFF2-40B4-BE49-F238E27FC236}">
                  <a16:creationId xmlns:a16="http://schemas.microsoft.com/office/drawing/2014/main" id="{CC013764-A0DF-3016-545C-A4A5F68986E5}"/>
                </a:ext>
              </a:extLst>
            </p:cNvPr>
            <p:cNvGrpSpPr/>
            <p:nvPr/>
          </p:nvGrpSpPr>
          <p:grpSpPr>
            <a:xfrm>
              <a:off x="7467560" y="62981"/>
              <a:ext cx="2146041" cy="2185172"/>
              <a:chOff x="7413280" y="298339"/>
              <a:chExt cx="2146041" cy="2185172"/>
            </a:xfrm>
          </p:grpSpPr>
          <p:sp>
            <p:nvSpPr>
              <p:cNvPr id="37" name="正方形/長方形 36">
                <a:extLst>
                  <a:ext uri="{FF2B5EF4-FFF2-40B4-BE49-F238E27FC236}">
                    <a16:creationId xmlns:a16="http://schemas.microsoft.com/office/drawing/2014/main" id="{DE680982-2E73-AAC5-0814-42B979713AF0}"/>
                  </a:ext>
                </a:extLst>
              </p:cNvPr>
              <p:cNvSpPr/>
              <p:nvPr/>
            </p:nvSpPr>
            <p:spPr>
              <a:xfrm>
                <a:off x="7413280" y="298339"/>
                <a:ext cx="2146041" cy="2185172"/>
              </a:xfrm>
              <a:prstGeom prst="rect">
                <a:avLst/>
              </a:prstGeom>
              <a:noFill/>
              <a:ln>
                <a:solidFill>
                  <a:schemeClr val="accent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b="1">
                  <a:solidFill>
                    <a:srgbClr val="FF0000"/>
                  </a:solidFill>
                  <a:latin typeface="+mj-ea"/>
                  <a:ea typeface="+mj-ea"/>
                </a:endParaRPr>
              </a:p>
            </p:txBody>
          </p:sp>
          <p:grpSp>
            <p:nvGrpSpPr>
              <p:cNvPr id="38" name="グループ化 37">
                <a:extLst>
                  <a:ext uri="{FF2B5EF4-FFF2-40B4-BE49-F238E27FC236}">
                    <a16:creationId xmlns:a16="http://schemas.microsoft.com/office/drawing/2014/main" id="{CAF71EF5-3D7B-BA30-C1A6-E2533A09E4D6}"/>
                  </a:ext>
                </a:extLst>
              </p:cNvPr>
              <p:cNvGrpSpPr/>
              <p:nvPr/>
            </p:nvGrpSpPr>
            <p:grpSpPr>
              <a:xfrm>
                <a:off x="7499591" y="407076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39" name="正方形/長方形 38">
                  <a:extLst>
                    <a:ext uri="{FF2B5EF4-FFF2-40B4-BE49-F238E27FC236}">
                      <a16:creationId xmlns:a16="http://schemas.microsoft.com/office/drawing/2014/main" id="{12C9249E-E0FF-05D9-EC8B-CA143F9DA9E5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/>
                  <a:endParaRPr lang="en-US" altLang="ja-JP" sz="2400" b="1" i="0" dirty="0">
                    <a:solidFill>
                      <a:srgbClr val="FF0000"/>
                    </a:solidFill>
                    <a:effectLst/>
                    <a:latin typeface="+mj-ea"/>
                    <a:ea typeface="+mj-ea"/>
                  </a:endParaRPr>
                </a:p>
                <a:p>
                  <a:pPr algn="ctr" fontAlgn="base"/>
                  <a:endParaRPr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 fontAlgn="base"/>
                  <a:endParaRPr lang="en-US" altLang="ja-JP" sz="2400" b="1" i="0" dirty="0">
                    <a:solidFill>
                      <a:srgbClr val="FF0000"/>
                    </a:solidFill>
                    <a:effectLst/>
                    <a:latin typeface="+mj-ea"/>
                    <a:ea typeface="+mj-ea"/>
                  </a:endParaRPr>
                </a:p>
                <a:p>
                  <a:pPr algn="ctr" fontAlgn="base"/>
                  <a:endParaRPr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 fontAlgn="base"/>
                  <a:r>
                    <a:rPr lang="en-US" altLang="ja-JP" sz="2400" b="1" i="0" dirty="0">
                      <a:solidFill>
                        <a:srgbClr val="FF0000"/>
                      </a:solidFill>
                      <a:effectLst/>
                      <a:latin typeface="+mj-ea"/>
                      <a:ea typeface="+mj-ea"/>
                    </a:rPr>
                    <a:t>cloud</a:t>
                  </a:r>
                </a:p>
              </p:txBody>
            </p:sp>
            <p:cxnSp>
              <p:nvCxnSpPr>
                <p:cNvPr id="40" name="直線コネクタ 39">
                  <a:extLst>
                    <a:ext uri="{FF2B5EF4-FFF2-40B4-BE49-F238E27FC236}">
                      <a16:creationId xmlns:a16="http://schemas.microsoft.com/office/drawing/2014/main" id="{0A630C08-FA5D-0204-2679-4A2A28EAA5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chemeClr val="accent3">
                      <a:lumMod val="60000"/>
                      <a:lumOff val="40000"/>
                    </a:schemeClr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4106" name="Picture 10">
              <a:extLst>
                <a:ext uri="{FF2B5EF4-FFF2-40B4-BE49-F238E27FC236}">
                  <a16:creationId xmlns:a16="http://schemas.microsoft.com/office/drawing/2014/main" id="{D2DB4B5E-542A-10E3-9F8B-FFBA2BE001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0183" y="94606"/>
              <a:ext cx="2083186" cy="1727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72" name="グループ化 2071">
            <a:extLst>
              <a:ext uri="{FF2B5EF4-FFF2-40B4-BE49-F238E27FC236}">
                <a16:creationId xmlns:a16="http://schemas.microsoft.com/office/drawing/2014/main" id="{0E43F1CC-BDA9-5E27-DE08-720BF8C7F0A9}"/>
              </a:ext>
            </a:extLst>
          </p:cNvPr>
          <p:cNvGrpSpPr/>
          <p:nvPr/>
        </p:nvGrpSpPr>
        <p:grpSpPr>
          <a:xfrm>
            <a:off x="336000" y="4605900"/>
            <a:ext cx="2146041" cy="2185172"/>
            <a:chOff x="324282" y="4697387"/>
            <a:chExt cx="2146041" cy="2185172"/>
          </a:xfrm>
        </p:grpSpPr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B5537CE9-1EED-6E45-BA91-B5FD5EBFC7B2}"/>
                </a:ext>
              </a:extLst>
            </p:cNvPr>
            <p:cNvGrpSpPr/>
            <p:nvPr/>
          </p:nvGrpSpPr>
          <p:grpSpPr>
            <a:xfrm>
              <a:off x="407450" y="4809253"/>
              <a:ext cx="1980000" cy="1979998"/>
              <a:chOff x="5514392" y="2063098"/>
              <a:chExt cx="1980000" cy="1979998"/>
            </a:xfrm>
          </p:grpSpPr>
          <p:sp>
            <p:nvSpPr>
              <p:cNvPr id="11" name="正方形/長方形 10">
                <a:extLst>
                  <a:ext uri="{FF2B5EF4-FFF2-40B4-BE49-F238E27FC236}">
                    <a16:creationId xmlns:a16="http://schemas.microsoft.com/office/drawing/2014/main" id="{EB49D54A-0EBE-F627-557E-05E8F889DD3E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r>
                  <a:rPr lang="en-US" altLang="ja-JP" sz="2400" b="1" i="0" dirty="0">
                    <a:solidFill>
                      <a:srgbClr val="FF0000"/>
                    </a:solidFill>
                    <a:effectLst/>
                    <a:latin typeface="+mj-ea"/>
                    <a:ea typeface="+mj-ea"/>
                  </a:rPr>
                  <a:t>sunny</a:t>
                </a:r>
                <a:endParaRPr kumimoji="1" lang="ja-JP" altLang="en-US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</p:txBody>
          </p:sp>
          <p:cxnSp>
            <p:nvCxnSpPr>
              <p:cNvPr id="12" name="直線コネクタ 11">
                <a:extLst>
                  <a:ext uri="{FF2B5EF4-FFF2-40B4-BE49-F238E27FC236}">
                    <a16:creationId xmlns:a16="http://schemas.microsoft.com/office/drawing/2014/main" id="{F72A5FFA-82A2-7A76-3DD6-60F6AF6677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chemeClr val="accent3">
                    <a:lumMod val="60000"/>
                    <a:lumOff val="40000"/>
                  </a:schemeClr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EA2F8EF9-75DC-9737-59DF-43367DE69A9C}"/>
                </a:ext>
              </a:extLst>
            </p:cNvPr>
            <p:cNvSpPr/>
            <p:nvPr/>
          </p:nvSpPr>
          <p:spPr>
            <a:xfrm>
              <a:off x="324282" y="4697387"/>
              <a:ext cx="2146041" cy="2185172"/>
            </a:xfrm>
            <a:prstGeom prst="rect">
              <a:avLst/>
            </a:prstGeom>
            <a:no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pic>
          <p:nvPicPr>
            <p:cNvPr id="4108" name="Picture 12">
              <a:extLst>
                <a:ext uri="{FF2B5EF4-FFF2-40B4-BE49-F238E27FC236}">
                  <a16:creationId xmlns:a16="http://schemas.microsoft.com/office/drawing/2014/main" id="{5EE0F4C9-3C0A-0653-3C91-331EF280FA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645" y="4892692"/>
              <a:ext cx="1552580" cy="14167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73" name="グループ化 2072">
            <a:extLst>
              <a:ext uri="{FF2B5EF4-FFF2-40B4-BE49-F238E27FC236}">
                <a16:creationId xmlns:a16="http://schemas.microsoft.com/office/drawing/2014/main" id="{4B0AFCF0-647E-8BAE-AE9C-5C6BC68AEBD6}"/>
              </a:ext>
            </a:extLst>
          </p:cNvPr>
          <p:cNvGrpSpPr/>
          <p:nvPr/>
        </p:nvGrpSpPr>
        <p:grpSpPr>
          <a:xfrm>
            <a:off x="2676000" y="4605900"/>
            <a:ext cx="2146041" cy="2185172"/>
            <a:chOff x="2681883" y="4683391"/>
            <a:chExt cx="2146041" cy="2185172"/>
          </a:xfrm>
        </p:grpSpPr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0E2CB1BF-6FFA-A248-28CE-71DBBADD7755}"/>
                </a:ext>
              </a:extLst>
            </p:cNvPr>
            <p:cNvSpPr/>
            <p:nvPr/>
          </p:nvSpPr>
          <p:spPr>
            <a:xfrm>
              <a:off x="2681883" y="4683391"/>
              <a:ext cx="2146041" cy="2185172"/>
            </a:xfrm>
            <a:prstGeom prst="rect">
              <a:avLst/>
            </a:prstGeom>
            <a:no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85DCDDFE-32D3-EA2F-2420-0A26C0647480}"/>
                </a:ext>
              </a:extLst>
            </p:cNvPr>
            <p:cNvGrpSpPr/>
            <p:nvPr/>
          </p:nvGrpSpPr>
          <p:grpSpPr>
            <a:xfrm>
              <a:off x="2768194" y="4792128"/>
              <a:ext cx="1980000" cy="1979998"/>
              <a:chOff x="5514392" y="2063098"/>
              <a:chExt cx="1980000" cy="1979998"/>
            </a:xfrm>
          </p:grpSpPr>
          <p:sp>
            <p:nvSpPr>
              <p:cNvPr id="8" name="正方形/長方形 7">
                <a:extLst>
                  <a:ext uri="{FF2B5EF4-FFF2-40B4-BE49-F238E27FC236}">
                    <a16:creationId xmlns:a16="http://schemas.microsoft.com/office/drawing/2014/main" id="{EDD109E9-D270-9A73-C181-484745A8CA6A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0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0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0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0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lang="en-US" altLang="ja-JP" sz="2000" b="1" i="0" dirty="0">
                  <a:solidFill>
                    <a:srgbClr val="FF0000"/>
                  </a:solidFill>
                  <a:effectLst/>
                  <a:latin typeface="+mj-ea"/>
                  <a:ea typeface="+mj-ea"/>
                </a:endParaRPr>
              </a:p>
              <a:p>
                <a:pPr algn="ctr"/>
                <a:r>
                  <a:rPr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rPr>
                  <a:t>cloudy</a:t>
                </a:r>
                <a:r>
                  <a:rPr lang="en-US" altLang="ja-JP" sz="2400" b="1" i="0" dirty="0">
                    <a:solidFill>
                      <a:srgbClr val="FF0000"/>
                    </a:solidFill>
                    <a:effectLst/>
                    <a:latin typeface="+mj-ea"/>
                    <a:ea typeface="+mj-ea"/>
                  </a:rPr>
                  <a:t> </a:t>
                </a:r>
              </a:p>
            </p:txBody>
          </p:sp>
          <p:cxnSp>
            <p:nvCxnSpPr>
              <p:cNvPr id="9" name="直線コネクタ 8">
                <a:extLst>
                  <a:ext uri="{FF2B5EF4-FFF2-40B4-BE49-F238E27FC236}">
                    <a16:creationId xmlns:a16="http://schemas.microsoft.com/office/drawing/2014/main" id="{B4601E1D-4DD3-1FCC-B821-F92585DBA6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chemeClr val="accent3">
                    <a:lumMod val="60000"/>
                    <a:lumOff val="40000"/>
                  </a:schemeClr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110" name="Picture 14">
              <a:extLst>
                <a:ext uri="{FF2B5EF4-FFF2-40B4-BE49-F238E27FC236}">
                  <a16:creationId xmlns:a16="http://schemas.microsoft.com/office/drawing/2014/main" id="{1874D256-A7A9-1018-321D-05E1960CD1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9262" y="4891914"/>
              <a:ext cx="1551282" cy="14156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74" name="グループ化 2073">
            <a:extLst>
              <a:ext uri="{FF2B5EF4-FFF2-40B4-BE49-F238E27FC236}">
                <a16:creationId xmlns:a16="http://schemas.microsoft.com/office/drawing/2014/main" id="{A81F73B7-2BD5-77B3-C191-FA91CA4ADE92}"/>
              </a:ext>
            </a:extLst>
          </p:cNvPr>
          <p:cNvGrpSpPr/>
          <p:nvPr/>
        </p:nvGrpSpPr>
        <p:grpSpPr>
          <a:xfrm>
            <a:off x="5016000" y="4605900"/>
            <a:ext cx="2146041" cy="2185172"/>
            <a:chOff x="5039484" y="4683391"/>
            <a:chExt cx="2146041" cy="2185172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17291911-9995-DA86-3140-B5EA74719D39}"/>
                </a:ext>
              </a:extLst>
            </p:cNvPr>
            <p:cNvSpPr/>
            <p:nvPr/>
          </p:nvSpPr>
          <p:spPr>
            <a:xfrm>
              <a:off x="5039484" y="4683391"/>
              <a:ext cx="2146041" cy="2185172"/>
            </a:xfrm>
            <a:prstGeom prst="rect">
              <a:avLst/>
            </a:prstGeom>
            <a:no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3EB0FED2-A3B3-52C7-E5CD-D97638CE9688}"/>
                </a:ext>
              </a:extLst>
            </p:cNvPr>
            <p:cNvGrpSpPr/>
            <p:nvPr/>
          </p:nvGrpSpPr>
          <p:grpSpPr>
            <a:xfrm>
              <a:off x="5125795" y="4792128"/>
              <a:ext cx="1980000" cy="1979998"/>
              <a:chOff x="5514392" y="2063098"/>
              <a:chExt cx="1980000" cy="1979998"/>
            </a:xfrm>
          </p:grpSpPr>
          <p:sp>
            <p:nvSpPr>
              <p:cNvPr id="16" name="正方形/長方形 15">
                <a:extLst>
                  <a:ext uri="{FF2B5EF4-FFF2-40B4-BE49-F238E27FC236}">
                    <a16:creationId xmlns:a16="http://schemas.microsoft.com/office/drawing/2014/main" id="{BB27EB31-D0A0-5728-6E21-B29A402703E2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/>
                <a:endParaRPr kumimoji="1" lang="en-US" altLang="ja-JP" sz="2400" b="1" i="0" dirty="0">
                  <a:solidFill>
                    <a:srgbClr val="FF0000"/>
                  </a:solidFill>
                  <a:effectLst/>
                  <a:latin typeface="+mj-ea"/>
                  <a:ea typeface="+mj-ea"/>
                </a:endParaRPr>
              </a:p>
              <a:p>
                <a:pPr algn="ctr" fontAlgn="base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 fontAlgn="base"/>
                <a:endParaRPr kumimoji="1" lang="en-US" altLang="ja-JP" sz="2400" b="1" i="0" dirty="0">
                  <a:solidFill>
                    <a:srgbClr val="FF0000"/>
                  </a:solidFill>
                  <a:effectLst/>
                  <a:latin typeface="+mj-ea"/>
                  <a:ea typeface="+mj-ea"/>
                </a:endParaRPr>
              </a:p>
              <a:p>
                <a:pPr algn="ctr" fontAlgn="base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 fontAlgn="base"/>
                <a:r>
                  <a:rPr kumimoji="1" lang="en-US" altLang="ja-JP" sz="2400" b="1" i="0" dirty="0">
                    <a:solidFill>
                      <a:srgbClr val="FF0000"/>
                    </a:solidFill>
                    <a:effectLst/>
                    <a:latin typeface="+mj-ea"/>
                    <a:ea typeface="+mj-ea"/>
                  </a:rPr>
                  <a:t>rainy</a:t>
                </a:r>
                <a:endParaRPr lang="en-US" altLang="ja-JP" sz="2400" b="1" i="0" dirty="0">
                  <a:solidFill>
                    <a:srgbClr val="FF0000"/>
                  </a:solidFill>
                  <a:effectLst/>
                  <a:latin typeface="+mj-ea"/>
                  <a:ea typeface="+mj-ea"/>
                </a:endParaRPr>
              </a:p>
            </p:txBody>
          </p:sp>
          <p:cxnSp>
            <p:nvCxnSpPr>
              <p:cNvPr id="17" name="直線コネクタ 16">
                <a:extLst>
                  <a:ext uri="{FF2B5EF4-FFF2-40B4-BE49-F238E27FC236}">
                    <a16:creationId xmlns:a16="http://schemas.microsoft.com/office/drawing/2014/main" id="{DC476F8E-94F8-DE52-6C88-39CF50FD91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chemeClr val="accent3">
                    <a:lumMod val="60000"/>
                    <a:lumOff val="40000"/>
                  </a:schemeClr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112" name="Picture 16">
              <a:extLst>
                <a:ext uri="{FF2B5EF4-FFF2-40B4-BE49-F238E27FC236}">
                  <a16:creationId xmlns:a16="http://schemas.microsoft.com/office/drawing/2014/main" id="{297AC2CB-A034-B08F-3A7D-C69D7919CC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6785" y="4836586"/>
              <a:ext cx="1678369" cy="15315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75" name="グループ化 2074">
            <a:extLst>
              <a:ext uri="{FF2B5EF4-FFF2-40B4-BE49-F238E27FC236}">
                <a16:creationId xmlns:a16="http://schemas.microsoft.com/office/drawing/2014/main" id="{5782B635-6885-1065-D455-7BE313F90473}"/>
              </a:ext>
            </a:extLst>
          </p:cNvPr>
          <p:cNvGrpSpPr/>
          <p:nvPr/>
        </p:nvGrpSpPr>
        <p:grpSpPr>
          <a:xfrm>
            <a:off x="7356000" y="4605900"/>
            <a:ext cx="2146041" cy="2185172"/>
            <a:chOff x="7397085" y="4683391"/>
            <a:chExt cx="2146041" cy="2185172"/>
          </a:xfrm>
        </p:grpSpPr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486D33F0-0BA6-34AF-07D4-99091BCA9D86}"/>
                </a:ext>
              </a:extLst>
            </p:cNvPr>
            <p:cNvSpPr/>
            <p:nvPr/>
          </p:nvSpPr>
          <p:spPr>
            <a:xfrm>
              <a:off x="7397085" y="4683391"/>
              <a:ext cx="2146041" cy="2185172"/>
            </a:xfrm>
            <a:prstGeom prst="rect">
              <a:avLst/>
            </a:prstGeom>
            <a:no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64" name="グループ化 63">
              <a:extLst>
                <a:ext uri="{FF2B5EF4-FFF2-40B4-BE49-F238E27FC236}">
                  <a16:creationId xmlns:a16="http://schemas.microsoft.com/office/drawing/2014/main" id="{69E7E626-A6EF-2B4D-C37F-59CCF336FB20}"/>
                </a:ext>
              </a:extLst>
            </p:cNvPr>
            <p:cNvGrpSpPr/>
            <p:nvPr/>
          </p:nvGrpSpPr>
          <p:grpSpPr>
            <a:xfrm>
              <a:off x="7497657" y="4809253"/>
              <a:ext cx="2045469" cy="1979998"/>
              <a:chOff x="3171052" y="-235288"/>
              <a:chExt cx="2045469" cy="1979998"/>
            </a:xfrm>
          </p:grpSpPr>
          <p:sp>
            <p:nvSpPr>
              <p:cNvPr id="65" name="正方形/長方形 64">
                <a:extLst>
                  <a:ext uri="{FF2B5EF4-FFF2-40B4-BE49-F238E27FC236}">
                    <a16:creationId xmlns:a16="http://schemas.microsoft.com/office/drawing/2014/main" id="{CFA00D2E-7042-D945-7E1F-9C93A8394494}"/>
                  </a:ext>
                </a:extLst>
              </p:cNvPr>
              <p:cNvSpPr/>
              <p:nvPr/>
            </p:nvSpPr>
            <p:spPr>
              <a:xfrm>
                <a:off x="3171052" y="-23528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 fontAlgn="base"/>
                <a:endParaRPr kumimoji="1" lang="en-US" altLang="ja-JP" sz="2400" b="1" i="0" dirty="0">
                  <a:solidFill>
                    <a:srgbClr val="FF0000"/>
                  </a:solidFill>
                  <a:effectLst/>
                  <a:latin typeface="+mj-ea"/>
                  <a:ea typeface="+mj-ea"/>
                </a:endParaRPr>
              </a:p>
              <a:p>
                <a:pPr algn="ctr" fontAlgn="base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 fontAlgn="base"/>
                <a:endParaRPr kumimoji="1" lang="en-US" altLang="ja-JP" sz="2400" b="1" i="0" dirty="0">
                  <a:solidFill>
                    <a:srgbClr val="FF0000"/>
                  </a:solidFill>
                  <a:effectLst/>
                  <a:latin typeface="+mj-ea"/>
                  <a:ea typeface="+mj-ea"/>
                </a:endParaRPr>
              </a:p>
              <a:p>
                <a:pPr algn="ctr" fontAlgn="base"/>
                <a:r>
                  <a:rPr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rPr>
                  <a:t>snowy</a:t>
                </a:r>
                <a:endParaRPr lang="en-US" altLang="ja-JP" sz="2400" b="1" i="0" dirty="0">
                  <a:solidFill>
                    <a:srgbClr val="FF0000"/>
                  </a:solidFill>
                  <a:effectLst/>
                  <a:latin typeface="+mj-ea"/>
                  <a:ea typeface="+mj-ea"/>
                </a:endParaRPr>
              </a:p>
            </p:txBody>
          </p:sp>
          <p:cxnSp>
            <p:nvCxnSpPr>
              <p:cNvPr id="66" name="直線コネクタ 65">
                <a:extLst>
                  <a:ext uri="{FF2B5EF4-FFF2-40B4-BE49-F238E27FC236}">
                    <a16:creationId xmlns:a16="http://schemas.microsoft.com/office/drawing/2014/main" id="{7B7DE721-F5B7-9C0A-CFC0-B7CC5324DF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36521" y="1328178"/>
                <a:ext cx="1980000" cy="0"/>
              </a:xfrm>
              <a:prstGeom prst="line">
                <a:avLst/>
              </a:prstGeom>
              <a:ln w="50800">
                <a:solidFill>
                  <a:schemeClr val="accent3">
                    <a:lumMod val="60000"/>
                    <a:lumOff val="40000"/>
                  </a:schemeClr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114" name="Picture 18">
              <a:extLst>
                <a:ext uri="{FF2B5EF4-FFF2-40B4-BE49-F238E27FC236}">
                  <a16:creationId xmlns:a16="http://schemas.microsoft.com/office/drawing/2014/main" id="{E5C48DF1-A931-FD0C-2DCE-CE89F76D28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3647" y="4873025"/>
              <a:ext cx="1537684" cy="1452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76" name="グループ化 2075">
            <a:extLst>
              <a:ext uri="{FF2B5EF4-FFF2-40B4-BE49-F238E27FC236}">
                <a16:creationId xmlns:a16="http://schemas.microsoft.com/office/drawing/2014/main" id="{DF03454B-771F-0185-727F-456811FC4722}"/>
              </a:ext>
            </a:extLst>
          </p:cNvPr>
          <p:cNvGrpSpPr/>
          <p:nvPr/>
        </p:nvGrpSpPr>
        <p:grpSpPr>
          <a:xfrm>
            <a:off x="9696000" y="4605900"/>
            <a:ext cx="2146041" cy="2185172"/>
            <a:chOff x="9754686" y="4683318"/>
            <a:chExt cx="2146041" cy="2185172"/>
          </a:xfrm>
        </p:grpSpPr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7C9B8ADB-ED5A-B6E4-62DA-94AAFBF27B74}"/>
                </a:ext>
              </a:extLst>
            </p:cNvPr>
            <p:cNvSpPr/>
            <p:nvPr/>
          </p:nvSpPr>
          <p:spPr>
            <a:xfrm>
              <a:off x="9754686" y="4683318"/>
              <a:ext cx="2146041" cy="2185172"/>
            </a:xfrm>
            <a:prstGeom prst="rect">
              <a:avLst/>
            </a:prstGeom>
            <a:no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D997D056-C9D3-73BF-947E-43F9B7322544}"/>
                </a:ext>
              </a:extLst>
            </p:cNvPr>
            <p:cNvGrpSpPr/>
            <p:nvPr/>
          </p:nvGrpSpPr>
          <p:grpSpPr>
            <a:xfrm>
              <a:off x="9840997" y="4792055"/>
              <a:ext cx="1980000" cy="1979998"/>
              <a:chOff x="5514392" y="2063098"/>
              <a:chExt cx="1980000" cy="1979998"/>
            </a:xfrm>
          </p:grpSpPr>
          <p:sp>
            <p:nvSpPr>
              <p:cNvPr id="21" name="正方形/長方形 20">
                <a:extLst>
                  <a:ext uri="{FF2B5EF4-FFF2-40B4-BE49-F238E27FC236}">
                    <a16:creationId xmlns:a16="http://schemas.microsoft.com/office/drawing/2014/main" id="{CBEC9701-6E6D-1BA6-8CC7-DBE62DBB06F8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r>
                  <a:rPr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rPr>
                  <a:t>windy</a:t>
                </a:r>
                <a:endParaRPr lang="en-US" altLang="ja-JP" sz="2400" b="1" i="0" dirty="0">
                  <a:solidFill>
                    <a:srgbClr val="FF0000"/>
                  </a:solidFill>
                  <a:effectLst/>
                  <a:latin typeface="+mj-ea"/>
                  <a:ea typeface="+mj-ea"/>
                </a:endParaRPr>
              </a:p>
            </p:txBody>
          </p:sp>
          <p:cxnSp>
            <p:nvCxnSpPr>
              <p:cNvPr id="22" name="直線コネクタ 21">
                <a:extLst>
                  <a:ext uri="{FF2B5EF4-FFF2-40B4-BE49-F238E27FC236}">
                    <a16:creationId xmlns:a16="http://schemas.microsoft.com/office/drawing/2014/main" id="{661666C2-BB36-BC08-54BF-87CC0D20C3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chemeClr val="accent3">
                    <a:lumMod val="60000"/>
                    <a:lumOff val="40000"/>
                  </a:schemeClr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116" name="Picture 20">
              <a:extLst>
                <a:ext uri="{FF2B5EF4-FFF2-40B4-BE49-F238E27FC236}">
                  <a16:creationId xmlns:a16="http://schemas.microsoft.com/office/drawing/2014/main" id="{0A71D571-369D-AA53-8616-6370908E16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7181" y="4890806"/>
              <a:ext cx="1513140" cy="13808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66" name="グループ化 2065">
            <a:extLst>
              <a:ext uri="{FF2B5EF4-FFF2-40B4-BE49-F238E27FC236}">
                <a16:creationId xmlns:a16="http://schemas.microsoft.com/office/drawing/2014/main" id="{210BB77A-973E-1848-85EB-89B2A7EFD4EA}"/>
              </a:ext>
            </a:extLst>
          </p:cNvPr>
          <p:cNvGrpSpPr/>
          <p:nvPr/>
        </p:nvGrpSpPr>
        <p:grpSpPr>
          <a:xfrm>
            <a:off x="336000" y="2356950"/>
            <a:ext cx="2146041" cy="2185172"/>
            <a:chOff x="324282" y="2388884"/>
            <a:chExt cx="2146041" cy="2185172"/>
          </a:xfrm>
        </p:grpSpPr>
        <p:pic>
          <p:nvPicPr>
            <p:cNvPr id="4124" name="Picture 28">
              <a:extLst>
                <a:ext uri="{FF2B5EF4-FFF2-40B4-BE49-F238E27FC236}">
                  <a16:creationId xmlns:a16="http://schemas.microsoft.com/office/drawing/2014/main" id="{E697D462-6C4A-842D-572D-060002C1563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82" t="77032" r="59601" b="94"/>
            <a:stretch/>
          </p:blipFill>
          <p:spPr bwMode="auto">
            <a:xfrm>
              <a:off x="423644" y="2508218"/>
              <a:ext cx="1950961" cy="5320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1" name="グループ化 50">
              <a:extLst>
                <a:ext uri="{FF2B5EF4-FFF2-40B4-BE49-F238E27FC236}">
                  <a16:creationId xmlns:a16="http://schemas.microsoft.com/office/drawing/2014/main" id="{A2A22C4F-9D0A-B605-BF83-867DB1E18BB2}"/>
                </a:ext>
              </a:extLst>
            </p:cNvPr>
            <p:cNvGrpSpPr/>
            <p:nvPr/>
          </p:nvGrpSpPr>
          <p:grpSpPr>
            <a:xfrm>
              <a:off x="407450" y="2500750"/>
              <a:ext cx="1980000" cy="1979998"/>
              <a:chOff x="5514392" y="2063098"/>
              <a:chExt cx="1980000" cy="1979998"/>
            </a:xfrm>
          </p:grpSpPr>
          <p:sp>
            <p:nvSpPr>
              <p:cNvPr id="52" name="正方形/長方形 51">
                <a:extLst>
                  <a:ext uri="{FF2B5EF4-FFF2-40B4-BE49-F238E27FC236}">
                    <a16:creationId xmlns:a16="http://schemas.microsoft.com/office/drawing/2014/main" id="{E774B57A-98B3-F593-860B-79E5BB6C44D2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 fontAlgn="base"/>
                <a:r>
                  <a:rPr lang="en-US" altLang="ja-JP" sz="2400" b="1" i="0" dirty="0">
                    <a:solidFill>
                      <a:srgbClr val="FF0000"/>
                    </a:solidFill>
                    <a:effectLst/>
                    <a:latin typeface="+mj-ea"/>
                    <a:ea typeface="+mj-ea"/>
                  </a:rPr>
                  <a:t>snow</a:t>
                </a:r>
              </a:p>
            </p:txBody>
          </p:sp>
          <p:cxnSp>
            <p:nvCxnSpPr>
              <p:cNvPr id="53" name="直線コネクタ 52">
                <a:extLst>
                  <a:ext uri="{FF2B5EF4-FFF2-40B4-BE49-F238E27FC236}">
                    <a16:creationId xmlns:a16="http://schemas.microsoft.com/office/drawing/2014/main" id="{9CAAD25B-9CA1-D6F5-CDA5-CA41D7A416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chemeClr val="accent3">
                    <a:lumMod val="60000"/>
                    <a:lumOff val="40000"/>
                  </a:schemeClr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4" name="正方形/長方形 53">
              <a:extLst>
                <a:ext uri="{FF2B5EF4-FFF2-40B4-BE49-F238E27FC236}">
                  <a16:creationId xmlns:a16="http://schemas.microsoft.com/office/drawing/2014/main" id="{A61B994C-784F-2DC0-DD6E-159108FA6AA1}"/>
                </a:ext>
              </a:extLst>
            </p:cNvPr>
            <p:cNvSpPr/>
            <p:nvPr/>
          </p:nvSpPr>
          <p:spPr>
            <a:xfrm>
              <a:off x="324282" y="2388884"/>
              <a:ext cx="2146041" cy="2185172"/>
            </a:xfrm>
            <a:prstGeom prst="rect">
              <a:avLst/>
            </a:prstGeom>
            <a:no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pic>
          <p:nvPicPr>
            <p:cNvPr id="4120" name="Picture 24" descr="■">
              <a:extLst>
                <a:ext uri="{FF2B5EF4-FFF2-40B4-BE49-F238E27FC236}">
                  <a16:creationId xmlns:a16="http://schemas.microsoft.com/office/drawing/2014/main" id="{7DEA27A3-3D25-5C9D-88DC-953A500296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645" y="3295397"/>
              <a:ext cx="841545" cy="666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22" name="Picture 26">
              <a:extLst>
                <a:ext uri="{FF2B5EF4-FFF2-40B4-BE49-F238E27FC236}">
                  <a16:creationId xmlns:a16="http://schemas.microsoft.com/office/drawing/2014/main" id="{FF8C845F-B462-41D1-F732-66EAD8971A3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38" t="-10816" r="-1653" b="16012"/>
            <a:stretch/>
          </p:blipFill>
          <p:spPr bwMode="auto">
            <a:xfrm>
              <a:off x="578894" y="3576359"/>
              <a:ext cx="1795712" cy="260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6">
              <a:extLst>
                <a:ext uri="{FF2B5EF4-FFF2-40B4-BE49-F238E27FC236}">
                  <a16:creationId xmlns:a16="http://schemas.microsoft.com/office/drawing/2014/main" id="{B1DC6D3D-7B5B-AB1C-BA79-865D607CAB7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38" t="-10816" r="-1653" b="16012"/>
            <a:stretch/>
          </p:blipFill>
          <p:spPr bwMode="auto">
            <a:xfrm>
              <a:off x="495715" y="2986910"/>
              <a:ext cx="1795712" cy="260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6">
              <a:extLst>
                <a:ext uri="{FF2B5EF4-FFF2-40B4-BE49-F238E27FC236}">
                  <a16:creationId xmlns:a16="http://schemas.microsoft.com/office/drawing/2014/main" id="{69709048-52AC-4965-D542-5B885D52003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38" t="-10816" r="-1653" b="16012"/>
            <a:stretch/>
          </p:blipFill>
          <p:spPr bwMode="auto">
            <a:xfrm>
              <a:off x="578894" y="3271783"/>
              <a:ext cx="1795712" cy="260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49" name="Picture 26">
              <a:extLst>
                <a:ext uri="{FF2B5EF4-FFF2-40B4-BE49-F238E27FC236}">
                  <a16:creationId xmlns:a16="http://schemas.microsoft.com/office/drawing/2014/main" id="{A4711083-AAB9-94A4-3B37-11E232C3A4E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38" t="-10816" r="-1653" b="16012"/>
            <a:stretch/>
          </p:blipFill>
          <p:spPr bwMode="auto">
            <a:xfrm>
              <a:off x="596781" y="2693470"/>
              <a:ext cx="1795712" cy="260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69" name="グループ化 2068">
            <a:extLst>
              <a:ext uri="{FF2B5EF4-FFF2-40B4-BE49-F238E27FC236}">
                <a16:creationId xmlns:a16="http://schemas.microsoft.com/office/drawing/2014/main" id="{DCDC2803-AEBE-2CA0-84A0-FD99B2C1CC20}"/>
              </a:ext>
            </a:extLst>
          </p:cNvPr>
          <p:cNvGrpSpPr/>
          <p:nvPr/>
        </p:nvGrpSpPr>
        <p:grpSpPr>
          <a:xfrm>
            <a:off x="5016000" y="2356950"/>
            <a:ext cx="2146041" cy="2185172"/>
            <a:chOff x="5039484" y="2374888"/>
            <a:chExt cx="2146041" cy="2185172"/>
          </a:xfrm>
        </p:grpSpPr>
        <p:sp>
          <p:nvSpPr>
            <p:cNvPr id="55" name="正方形/長方形 54">
              <a:extLst>
                <a:ext uri="{FF2B5EF4-FFF2-40B4-BE49-F238E27FC236}">
                  <a16:creationId xmlns:a16="http://schemas.microsoft.com/office/drawing/2014/main" id="{BD8AAACC-8877-7681-1801-94AB2AE0BEA5}"/>
                </a:ext>
              </a:extLst>
            </p:cNvPr>
            <p:cNvSpPr/>
            <p:nvPr/>
          </p:nvSpPr>
          <p:spPr>
            <a:xfrm>
              <a:off x="5039484" y="2374888"/>
              <a:ext cx="2146041" cy="2185172"/>
            </a:xfrm>
            <a:prstGeom prst="rect">
              <a:avLst/>
            </a:prstGeom>
            <a:no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56" name="グループ化 55">
              <a:extLst>
                <a:ext uri="{FF2B5EF4-FFF2-40B4-BE49-F238E27FC236}">
                  <a16:creationId xmlns:a16="http://schemas.microsoft.com/office/drawing/2014/main" id="{237E2AA6-A795-0BFD-346F-4541C7168C92}"/>
                </a:ext>
              </a:extLst>
            </p:cNvPr>
            <p:cNvGrpSpPr/>
            <p:nvPr/>
          </p:nvGrpSpPr>
          <p:grpSpPr>
            <a:xfrm>
              <a:off x="5125795" y="2483625"/>
              <a:ext cx="1980000" cy="1979998"/>
              <a:chOff x="5514392" y="2063098"/>
              <a:chExt cx="1980000" cy="1979998"/>
            </a:xfrm>
          </p:grpSpPr>
          <p:sp>
            <p:nvSpPr>
              <p:cNvPr id="57" name="正方形/長方形 56">
                <a:extLst>
                  <a:ext uri="{FF2B5EF4-FFF2-40B4-BE49-F238E27FC236}">
                    <a16:creationId xmlns:a16="http://schemas.microsoft.com/office/drawing/2014/main" id="{AF47A1B4-54E1-AB9D-675B-52E8EFE06EB5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r>
                  <a: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rPr>
                  <a:t>wind</a:t>
                </a:r>
              </a:p>
            </p:txBody>
          </p:sp>
          <p:cxnSp>
            <p:nvCxnSpPr>
              <p:cNvPr id="58" name="直線コネクタ 57">
                <a:extLst>
                  <a:ext uri="{FF2B5EF4-FFF2-40B4-BE49-F238E27FC236}">
                    <a16:creationId xmlns:a16="http://schemas.microsoft.com/office/drawing/2014/main" id="{8E6A2F34-44FE-78FC-2D63-433D7BD4EB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chemeClr val="accent3">
                    <a:lumMod val="60000"/>
                    <a:lumOff val="40000"/>
                  </a:schemeClr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136" name="Picture 40">
              <a:extLst>
                <a:ext uri="{FF2B5EF4-FFF2-40B4-BE49-F238E27FC236}">
                  <a16:creationId xmlns:a16="http://schemas.microsoft.com/office/drawing/2014/main" id="{0C4D73A4-B973-627D-9BF0-0D3B8FE579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2618" y="2544309"/>
              <a:ext cx="715417" cy="6752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38" name="Picture 42" descr="風のイラスト">
              <a:extLst>
                <a:ext uri="{FF2B5EF4-FFF2-40B4-BE49-F238E27FC236}">
                  <a16:creationId xmlns:a16="http://schemas.microsoft.com/office/drawing/2014/main" id="{E5E0EEA6-57E1-E58A-4A40-6B56B72EB8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9043" y="2947352"/>
              <a:ext cx="1124184" cy="1124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40" name="Picture 44">
              <a:extLst>
                <a:ext uri="{FF2B5EF4-FFF2-40B4-BE49-F238E27FC236}">
                  <a16:creationId xmlns:a16="http://schemas.microsoft.com/office/drawing/2014/main" id="{68937346-AF68-80A6-A8FF-24AFD75CB6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111031" y="3305569"/>
              <a:ext cx="793994" cy="704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70" name="グループ化 2069">
            <a:extLst>
              <a:ext uri="{FF2B5EF4-FFF2-40B4-BE49-F238E27FC236}">
                <a16:creationId xmlns:a16="http://schemas.microsoft.com/office/drawing/2014/main" id="{089326C5-7856-8A4D-2B7C-76A4FCB6B8F3}"/>
              </a:ext>
            </a:extLst>
          </p:cNvPr>
          <p:cNvGrpSpPr/>
          <p:nvPr/>
        </p:nvGrpSpPr>
        <p:grpSpPr>
          <a:xfrm>
            <a:off x="7356000" y="2356950"/>
            <a:ext cx="2146041" cy="2185172"/>
            <a:chOff x="7397085" y="2374888"/>
            <a:chExt cx="2146041" cy="2185172"/>
          </a:xfrm>
        </p:grpSpPr>
        <p:sp>
          <p:nvSpPr>
            <p:cNvPr id="59" name="正方形/長方形 58">
              <a:extLst>
                <a:ext uri="{FF2B5EF4-FFF2-40B4-BE49-F238E27FC236}">
                  <a16:creationId xmlns:a16="http://schemas.microsoft.com/office/drawing/2014/main" id="{9E2717A3-F4F1-3FD3-2816-0C05A4F3B307}"/>
                </a:ext>
              </a:extLst>
            </p:cNvPr>
            <p:cNvSpPr/>
            <p:nvPr/>
          </p:nvSpPr>
          <p:spPr>
            <a:xfrm>
              <a:off x="7397085" y="2374888"/>
              <a:ext cx="2146041" cy="2185172"/>
            </a:xfrm>
            <a:prstGeom prst="rect">
              <a:avLst/>
            </a:prstGeom>
            <a:no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60" name="グループ化 59">
              <a:extLst>
                <a:ext uri="{FF2B5EF4-FFF2-40B4-BE49-F238E27FC236}">
                  <a16:creationId xmlns:a16="http://schemas.microsoft.com/office/drawing/2014/main" id="{F5E0A18C-3260-88A0-6AB3-3B88F7B234F2}"/>
                </a:ext>
              </a:extLst>
            </p:cNvPr>
            <p:cNvGrpSpPr/>
            <p:nvPr/>
          </p:nvGrpSpPr>
          <p:grpSpPr>
            <a:xfrm>
              <a:off x="7483396" y="2483625"/>
              <a:ext cx="1980000" cy="1979998"/>
              <a:chOff x="5514392" y="2063098"/>
              <a:chExt cx="1980000" cy="1979998"/>
            </a:xfrm>
          </p:grpSpPr>
          <p:sp>
            <p:nvSpPr>
              <p:cNvPr id="61" name="正方形/長方形 60">
                <a:extLst>
                  <a:ext uri="{FF2B5EF4-FFF2-40B4-BE49-F238E27FC236}">
                    <a16:creationId xmlns:a16="http://schemas.microsoft.com/office/drawing/2014/main" id="{0F0AD309-68ED-3319-5FD1-1E4BB3984A02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r>
                  <a: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rPr>
                  <a:t>weather</a:t>
                </a:r>
              </a:p>
            </p:txBody>
          </p:sp>
          <p:cxnSp>
            <p:nvCxnSpPr>
              <p:cNvPr id="62" name="直線コネクタ 61">
                <a:extLst>
                  <a:ext uri="{FF2B5EF4-FFF2-40B4-BE49-F238E27FC236}">
                    <a16:creationId xmlns:a16="http://schemas.microsoft.com/office/drawing/2014/main" id="{4C5D3918-0497-D549-AE80-21A4818B1F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chemeClr val="accent3">
                    <a:lumMod val="60000"/>
                    <a:lumOff val="40000"/>
                  </a:schemeClr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142" name="Picture 46">
              <a:extLst>
                <a:ext uri="{FF2B5EF4-FFF2-40B4-BE49-F238E27FC236}">
                  <a16:creationId xmlns:a16="http://schemas.microsoft.com/office/drawing/2014/main" id="{7B08D0B4-27F6-F9A0-9BC4-6AE1A17CB5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9664" y="2667308"/>
              <a:ext cx="663751" cy="684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F2EB2304-580A-665A-6603-9CD8A171B0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4982" y="2699089"/>
              <a:ext cx="674712" cy="6956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433BFBF5-471D-B8BF-3221-F3A8D57E1F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3396" y="3377571"/>
              <a:ext cx="729005" cy="604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DFB54284-A88D-28B5-F228-3E143CA691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5225" y="3362637"/>
              <a:ext cx="654907" cy="6752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雪だるまのキャラクター（女性）">
              <a:extLst>
                <a:ext uri="{FF2B5EF4-FFF2-40B4-BE49-F238E27FC236}">
                  <a16:creationId xmlns:a16="http://schemas.microsoft.com/office/drawing/2014/main" id="{CCE8CFF9-99A3-6F91-95C9-499CC3B1D7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3737" y="3180995"/>
              <a:ext cx="671885" cy="772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71" name="グループ化 2070">
            <a:extLst>
              <a:ext uri="{FF2B5EF4-FFF2-40B4-BE49-F238E27FC236}">
                <a16:creationId xmlns:a16="http://schemas.microsoft.com/office/drawing/2014/main" id="{BEE7A548-F7AA-3C6D-2485-2E1E3883CCA6}"/>
              </a:ext>
            </a:extLst>
          </p:cNvPr>
          <p:cNvGrpSpPr/>
          <p:nvPr/>
        </p:nvGrpSpPr>
        <p:grpSpPr>
          <a:xfrm>
            <a:off x="9696000" y="2356950"/>
            <a:ext cx="2146041" cy="2185172"/>
            <a:chOff x="9754686" y="2374815"/>
            <a:chExt cx="2146041" cy="2185172"/>
          </a:xfrm>
        </p:grpSpPr>
        <p:sp>
          <p:nvSpPr>
            <p:cNvPr id="63" name="正方形/長方形 62">
              <a:extLst>
                <a:ext uri="{FF2B5EF4-FFF2-40B4-BE49-F238E27FC236}">
                  <a16:creationId xmlns:a16="http://schemas.microsoft.com/office/drawing/2014/main" id="{EA364289-6195-3953-F0FD-79886C390874}"/>
                </a:ext>
              </a:extLst>
            </p:cNvPr>
            <p:cNvSpPr/>
            <p:nvPr/>
          </p:nvSpPr>
          <p:spPr>
            <a:xfrm>
              <a:off x="9754686" y="2374815"/>
              <a:ext cx="2146041" cy="2185172"/>
            </a:xfrm>
            <a:prstGeom prst="rect">
              <a:avLst/>
            </a:prstGeom>
            <a:no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67" name="グループ化 66">
              <a:extLst>
                <a:ext uri="{FF2B5EF4-FFF2-40B4-BE49-F238E27FC236}">
                  <a16:creationId xmlns:a16="http://schemas.microsoft.com/office/drawing/2014/main" id="{3488BB89-625C-DB85-60C5-01379581D389}"/>
                </a:ext>
              </a:extLst>
            </p:cNvPr>
            <p:cNvGrpSpPr/>
            <p:nvPr/>
          </p:nvGrpSpPr>
          <p:grpSpPr>
            <a:xfrm>
              <a:off x="9863751" y="2491471"/>
              <a:ext cx="2036976" cy="1979998"/>
              <a:chOff x="9139462" y="4347725"/>
              <a:chExt cx="2036976" cy="1979998"/>
            </a:xfrm>
          </p:grpSpPr>
          <p:sp>
            <p:nvSpPr>
              <p:cNvPr id="68" name="正方形/長方形 67">
                <a:extLst>
                  <a:ext uri="{FF2B5EF4-FFF2-40B4-BE49-F238E27FC236}">
                    <a16:creationId xmlns:a16="http://schemas.microsoft.com/office/drawing/2014/main" id="{BFEEE8DF-23C9-4ED4-84C8-66AABE7012B2}"/>
                  </a:ext>
                </a:extLst>
              </p:cNvPr>
              <p:cNvSpPr/>
              <p:nvPr/>
            </p:nvSpPr>
            <p:spPr>
              <a:xfrm>
                <a:off x="9139462" y="4347725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r>
                  <a: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rPr>
                  <a:t>typhoon</a:t>
                </a:r>
              </a:p>
            </p:txBody>
          </p:sp>
          <p:cxnSp>
            <p:nvCxnSpPr>
              <p:cNvPr id="69" name="直線コネクタ 68">
                <a:extLst>
                  <a:ext uri="{FF2B5EF4-FFF2-40B4-BE49-F238E27FC236}">
                    <a16:creationId xmlns:a16="http://schemas.microsoft.com/office/drawing/2014/main" id="{49AA3FA9-48F8-45EB-B597-B2B3EDEC3F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96438" y="5918534"/>
                <a:ext cx="1980000" cy="0"/>
              </a:xfrm>
              <a:prstGeom prst="line">
                <a:avLst/>
              </a:prstGeom>
              <a:ln w="50800">
                <a:solidFill>
                  <a:schemeClr val="accent3">
                    <a:lumMod val="60000"/>
                    <a:lumOff val="40000"/>
                  </a:schemeClr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034" name="Picture 10" descr="台風のイラスト（自然災害）">
              <a:extLst>
                <a:ext uri="{FF2B5EF4-FFF2-40B4-BE49-F238E27FC236}">
                  <a16:creationId xmlns:a16="http://schemas.microsoft.com/office/drawing/2014/main" id="{83BBAD9F-512A-D29D-9280-E5AAE16922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30175" y="2623510"/>
              <a:ext cx="1903397" cy="14323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68" name="グループ化 2067">
            <a:extLst>
              <a:ext uri="{FF2B5EF4-FFF2-40B4-BE49-F238E27FC236}">
                <a16:creationId xmlns:a16="http://schemas.microsoft.com/office/drawing/2014/main" id="{ADD477DE-89E2-076E-4D0C-5078D45866A0}"/>
              </a:ext>
            </a:extLst>
          </p:cNvPr>
          <p:cNvGrpSpPr/>
          <p:nvPr/>
        </p:nvGrpSpPr>
        <p:grpSpPr>
          <a:xfrm>
            <a:off x="2676000" y="2356950"/>
            <a:ext cx="2146041" cy="2185172"/>
            <a:chOff x="2681883" y="2374888"/>
            <a:chExt cx="2146041" cy="2185172"/>
          </a:xfrm>
        </p:grpSpPr>
        <p:pic>
          <p:nvPicPr>
            <p:cNvPr id="2061" name="Picture 10">
              <a:extLst>
                <a:ext uri="{FF2B5EF4-FFF2-40B4-BE49-F238E27FC236}">
                  <a16:creationId xmlns:a16="http://schemas.microsoft.com/office/drawing/2014/main" id="{056A3833-D2CF-2F01-C5A0-0B44F62CF6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5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sharpenSoften amount="250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51" t="50890" r="10582" b="6569"/>
            <a:stretch/>
          </p:blipFill>
          <p:spPr bwMode="auto">
            <a:xfrm>
              <a:off x="2784389" y="2467857"/>
              <a:ext cx="1963805" cy="734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正方形/長方形 46">
              <a:extLst>
                <a:ext uri="{FF2B5EF4-FFF2-40B4-BE49-F238E27FC236}">
                  <a16:creationId xmlns:a16="http://schemas.microsoft.com/office/drawing/2014/main" id="{29783BC4-E14F-5284-1BCD-DC1587C50669}"/>
                </a:ext>
              </a:extLst>
            </p:cNvPr>
            <p:cNvSpPr/>
            <p:nvPr/>
          </p:nvSpPr>
          <p:spPr>
            <a:xfrm>
              <a:off x="2681883" y="2374888"/>
              <a:ext cx="2146041" cy="2185172"/>
            </a:xfrm>
            <a:prstGeom prst="rect">
              <a:avLst/>
            </a:prstGeom>
            <a:no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48" name="グループ化 47">
              <a:extLst>
                <a:ext uri="{FF2B5EF4-FFF2-40B4-BE49-F238E27FC236}">
                  <a16:creationId xmlns:a16="http://schemas.microsoft.com/office/drawing/2014/main" id="{46893763-82BB-1E99-9015-5549688F8404}"/>
                </a:ext>
              </a:extLst>
            </p:cNvPr>
            <p:cNvGrpSpPr/>
            <p:nvPr/>
          </p:nvGrpSpPr>
          <p:grpSpPr>
            <a:xfrm>
              <a:off x="2768194" y="2483625"/>
              <a:ext cx="1980000" cy="1979998"/>
              <a:chOff x="5514392" y="2063098"/>
              <a:chExt cx="1980000" cy="1979998"/>
            </a:xfrm>
          </p:grpSpPr>
          <p:sp>
            <p:nvSpPr>
              <p:cNvPr id="49" name="正方形/長方形 48">
                <a:extLst>
                  <a:ext uri="{FF2B5EF4-FFF2-40B4-BE49-F238E27FC236}">
                    <a16:creationId xmlns:a16="http://schemas.microsoft.com/office/drawing/2014/main" id="{4DB6D2E7-7D0C-BFFB-D6B1-25CA847708DD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 fontAlgn="base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 fontAlgn="base"/>
                <a:r>
                  <a:rPr lang="en-US" altLang="ja-JP" sz="2400" b="1" i="0" dirty="0">
                    <a:solidFill>
                      <a:srgbClr val="FF0000"/>
                    </a:solidFill>
                    <a:effectLst/>
                    <a:latin typeface="+mj-ea"/>
                    <a:ea typeface="+mj-ea"/>
                  </a:rPr>
                  <a:t>rain</a:t>
                </a:r>
              </a:p>
            </p:txBody>
          </p:sp>
          <p:cxnSp>
            <p:nvCxnSpPr>
              <p:cNvPr id="50" name="直線コネクタ 49">
                <a:extLst>
                  <a:ext uri="{FF2B5EF4-FFF2-40B4-BE49-F238E27FC236}">
                    <a16:creationId xmlns:a16="http://schemas.microsoft.com/office/drawing/2014/main" id="{7B6112FC-3A58-ED50-9153-0A239FC8AC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chemeClr val="accent3">
                    <a:lumMod val="60000"/>
                    <a:lumOff val="40000"/>
                  </a:schemeClr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130" name="Picture 34">
              <a:extLst>
                <a:ext uri="{FF2B5EF4-FFF2-40B4-BE49-F238E27FC236}">
                  <a16:creationId xmlns:a16="http://schemas.microsoft.com/office/drawing/2014/main" id="{29D687FA-7D6B-2BA7-C24C-5F05F76A91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7051" y="3705864"/>
              <a:ext cx="229012" cy="293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26" name="Picture 30">
              <a:extLst>
                <a:ext uri="{FF2B5EF4-FFF2-40B4-BE49-F238E27FC236}">
                  <a16:creationId xmlns:a16="http://schemas.microsoft.com/office/drawing/2014/main" id="{F54013A9-1CCF-3897-BD8A-339F57CEC7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2055" y="3506379"/>
              <a:ext cx="502615" cy="5035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32" name="Picture 36">
              <a:extLst>
                <a:ext uri="{FF2B5EF4-FFF2-40B4-BE49-F238E27FC236}">
                  <a16:creationId xmlns:a16="http://schemas.microsoft.com/office/drawing/2014/main" id="{322ECE2C-D05A-07ED-E585-7423E9845A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6999" y="2843447"/>
              <a:ext cx="531513" cy="5324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6">
              <a:extLst>
                <a:ext uri="{FF2B5EF4-FFF2-40B4-BE49-F238E27FC236}">
                  <a16:creationId xmlns:a16="http://schemas.microsoft.com/office/drawing/2014/main" id="{B526D303-D5E7-757B-7061-570278C747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7600" y="2663590"/>
              <a:ext cx="402083" cy="402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3" name="Picture 36">
              <a:extLst>
                <a:ext uri="{FF2B5EF4-FFF2-40B4-BE49-F238E27FC236}">
                  <a16:creationId xmlns:a16="http://schemas.microsoft.com/office/drawing/2014/main" id="{B8DEC135-A1A4-464B-954D-54C877230F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2736" y="3333096"/>
              <a:ext cx="536923" cy="537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5" name="Picture 36">
              <a:extLst>
                <a:ext uri="{FF2B5EF4-FFF2-40B4-BE49-F238E27FC236}">
                  <a16:creationId xmlns:a16="http://schemas.microsoft.com/office/drawing/2014/main" id="{AF1E0C8D-4EC7-B043-287C-7BC97B3EA5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3887" y="3192285"/>
              <a:ext cx="471552" cy="472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7" name="Picture 36">
              <a:extLst>
                <a:ext uri="{FF2B5EF4-FFF2-40B4-BE49-F238E27FC236}">
                  <a16:creationId xmlns:a16="http://schemas.microsoft.com/office/drawing/2014/main" id="{83624CCB-C8FA-E751-5684-1CA53645E9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0120" y="3602053"/>
              <a:ext cx="410811" cy="4115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9" name="Picture 36">
              <a:extLst>
                <a:ext uri="{FF2B5EF4-FFF2-40B4-BE49-F238E27FC236}">
                  <a16:creationId xmlns:a16="http://schemas.microsoft.com/office/drawing/2014/main" id="{B5046415-A853-7683-F520-6BF8A24D95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1698" y="2728140"/>
              <a:ext cx="531513" cy="5324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0" name="Picture 36">
              <a:extLst>
                <a:ext uri="{FF2B5EF4-FFF2-40B4-BE49-F238E27FC236}">
                  <a16:creationId xmlns:a16="http://schemas.microsoft.com/office/drawing/2014/main" id="{BAB1509E-BBD2-CC41-0B4A-749F5F3F50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1064" y="2751329"/>
              <a:ext cx="410811" cy="4115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3" name="Picture 36">
              <a:extLst>
                <a:ext uri="{FF2B5EF4-FFF2-40B4-BE49-F238E27FC236}">
                  <a16:creationId xmlns:a16="http://schemas.microsoft.com/office/drawing/2014/main" id="{D6005E7A-8AD6-6EFA-5196-B5E6DB6707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8195" y="3238848"/>
              <a:ext cx="402083" cy="402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5" name="Picture 36">
              <a:extLst>
                <a:ext uri="{FF2B5EF4-FFF2-40B4-BE49-F238E27FC236}">
                  <a16:creationId xmlns:a16="http://schemas.microsoft.com/office/drawing/2014/main" id="{99B8B0A9-0053-80CD-700C-47DDAB1A8C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1608" y="3150657"/>
              <a:ext cx="402083" cy="402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7" name="Picture 36">
              <a:extLst>
                <a:ext uri="{FF2B5EF4-FFF2-40B4-BE49-F238E27FC236}">
                  <a16:creationId xmlns:a16="http://schemas.microsoft.com/office/drawing/2014/main" id="{24FBF2AC-247E-25AC-1AE6-8C3A4EA027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7920" y="3082586"/>
              <a:ext cx="531513" cy="5324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36">
              <a:extLst>
                <a:ext uri="{FF2B5EF4-FFF2-40B4-BE49-F238E27FC236}">
                  <a16:creationId xmlns:a16="http://schemas.microsoft.com/office/drawing/2014/main" id="{D3D51633-0D36-3325-FA2E-4262844D58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1694" y="2500005"/>
              <a:ext cx="402083" cy="402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36">
              <a:extLst>
                <a:ext uri="{FF2B5EF4-FFF2-40B4-BE49-F238E27FC236}">
                  <a16:creationId xmlns:a16="http://schemas.microsoft.com/office/drawing/2014/main" id="{4844041B-5C0F-490A-82ED-FAD5159C9E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0041" y="2501254"/>
              <a:ext cx="402083" cy="402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96" name="グループ化 4095">
            <a:extLst>
              <a:ext uri="{FF2B5EF4-FFF2-40B4-BE49-F238E27FC236}">
                <a16:creationId xmlns:a16="http://schemas.microsoft.com/office/drawing/2014/main" id="{6B4330FA-9940-DD14-4BEC-0A49A4367603}"/>
              </a:ext>
            </a:extLst>
          </p:cNvPr>
          <p:cNvGrpSpPr/>
          <p:nvPr/>
        </p:nvGrpSpPr>
        <p:grpSpPr>
          <a:xfrm>
            <a:off x="9696000" y="90000"/>
            <a:ext cx="2146041" cy="2185172"/>
            <a:chOff x="9727862" y="45171"/>
            <a:chExt cx="2146041" cy="2185172"/>
          </a:xfrm>
        </p:grpSpPr>
        <p:grpSp>
          <p:nvGrpSpPr>
            <p:cNvPr id="42" name="グループ化 41">
              <a:extLst>
                <a:ext uri="{FF2B5EF4-FFF2-40B4-BE49-F238E27FC236}">
                  <a16:creationId xmlns:a16="http://schemas.microsoft.com/office/drawing/2014/main" id="{DCD021CE-64BB-F99C-D735-AA603FB6AB8F}"/>
                </a:ext>
              </a:extLst>
            </p:cNvPr>
            <p:cNvGrpSpPr/>
            <p:nvPr/>
          </p:nvGrpSpPr>
          <p:grpSpPr>
            <a:xfrm>
              <a:off x="9727862" y="45171"/>
              <a:ext cx="2146041" cy="2185172"/>
              <a:chOff x="7413280" y="298339"/>
              <a:chExt cx="2146041" cy="2185172"/>
            </a:xfrm>
          </p:grpSpPr>
          <p:sp>
            <p:nvSpPr>
              <p:cNvPr id="43" name="正方形/長方形 42">
                <a:extLst>
                  <a:ext uri="{FF2B5EF4-FFF2-40B4-BE49-F238E27FC236}">
                    <a16:creationId xmlns:a16="http://schemas.microsoft.com/office/drawing/2014/main" id="{D1414301-4CE6-54E7-D0FE-2C37AED59E48}"/>
                  </a:ext>
                </a:extLst>
              </p:cNvPr>
              <p:cNvSpPr/>
              <p:nvPr/>
            </p:nvSpPr>
            <p:spPr>
              <a:xfrm>
                <a:off x="7413280" y="298339"/>
                <a:ext cx="2146041" cy="2185172"/>
              </a:xfrm>
              <a:prstGeom prst="rect">
                <a:avLst/>
              </a:prstGeom>
              <a:noFill/>
              <a:ln>
                <a:solidFill>
                  <a:schemeClr val="accent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b="1">
                  <a:solidFill>
                    <a:srgbClr val="FF0000"/>
                  </a:solidFill>
                  <a:latin typeface="+mj-ea"/>
                  <a:ea typeface="+mj-ea"/>
                </a:endParaRPr>
              </a:p>
            </p:txBody>
          </p:sp>
          <p:grpSp>
            <p:nvGrpSpPr>
              <p:cNvPr id="44" name="グループ化 43">
                <a:extLst>
                  <a:ext uri="{FF2B5EF4-FFF2-40B4-BE49-F238E27FC236}">
                    <a16:creationId xmlns:a16="http://schemas.microsoft.com/office/drawing/2014/main" id="{8411AE25-8B70-A2EE-7F72-A35359A16442}"/>
                  </a:ext>
                </a:extLst>
              </p:cNvPr>
              <p:cNvGrpSpPr/>
              <p:nvPr/>
            </p:nvGrpSpPr>
            <p:grpSpPr>
              <a:xfrm>
                <a:off x="7499591" y="407076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45" name="正方形/長方形 44">
                  <a:extLst>
                    <a:ext uri="{FF2B5EF4-FFF2-40B4-BE49-F238E27FC236}">
                      <a16:creationId xmlns:a16="http://schemas.microsoft.com/office/drawing/2014/main" id="{C0B90444-94D5-7FC8-D856-A0C95BBEC21F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r>
                    <a:rPr kumimoji="1" lang="en-US" altLang="ja-JP" sz="2400" b="1" dirty="0">
                      <a:solidFill>
                        <a:srgbClr val="FF0000"/>
                      </a:solidFill>
                      <a:latin typeface="+mj-ea"/>
                      <a:ea typeface="+mj-ea"/>
                    </a:rPr>
                    <a:t>thunder</a:t>
                  </a:r>
                </a:p>
              </p:txBody>
            </p:sp>
            <p:cxnSp>
              <p:nvCxnSpPr>
                <p:cNvPr id="46" name="直線コネクタ 45">
                  <a:extLst>
                    <a:ext uri="{FF2B5EF4-FFF2-40B4-BE49-F238E27FC236}">
                      <a16:creationId xmlns:a16="http://schemas.microsoft.com/office/drawing/2014/main" id="{C70CD3F3-4E0D-DBFC-49EF-F736AA0B46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chemeClr val="accent3">
                      <a:lumMod val="60000"/>
                      <a:lumOff val="40000"/>
                    </a:schemeClr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2079" name="図 2078">
              <a:extLst>
                <a:ext uri="{FF2B5EF4-FFF2-40B4-BE49-F238E27FC236}">
                  <a16:creationId xmlns:a16="http://schemas.microsoft.com/office/drawing/2014/main" id="{7452A01F-F255-08E8-9D12-F7CC760CA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5351" y="278895"/>
              <a:ext cx="1156803" cy="1395509"/>
            </a:xfrm>
            <a:prstGeom prst="rect">
              <a:avLst/>
            </a:prstGeom>
          </p:spPr>
        </p:pic>
        <p:pic>
          <p:nvPicPr>
            <p:cNvPr id="41" name="Picture 38">
              <a:extLst>
                <a:ext uri="{FF2B5EF4-FFF2-40B4-BE49-F238E27FC236}">
                  <a16:creationId xmlns:a16="http://schemas.microsoft.com/office/drawing/2014/main" id="{7DA01944-EE63-E577-E1FB-F11A68ADD2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66124" y="170118"/>
              <a:ext cx="1015749" cy="9027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523934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7783939-0CA5-F9B6-050C-801B7D7D6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948" y="289850"/>
            <a:ext cx="10058400" cy="1450757"/>
          </a:xfrm>
        </p:spPr>
        <p:txBody>
          <a:bodyPr/>
          <a:lstStyle/>
          <a:p>
            <a:r>
              <a:rPr kumimoji="1" lang="ja-JP" altLang="en-US"/>
              <a:t>暦（こよみ）カード</a:t>
            </a: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9E1D435-420C-EBA3-421D-A65A1BC89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09859">
            <a:off x="5483068" y="1392051"/>
            <a:ext cx="4078955" cy="3000511"/>
          </a:xfrm>
          <a:prstGeom prst="rect">
            <a:avLst/>
          </a:prstGeom>
          <a:ln w="57150">
            <a:solidFill>
              <a:schemeClr val="accent3">
                <a:lumMod val="50000"/>
              </a:schemeClr>
            </a:solidFill>
          </a:ln>
        </p:spPr>
      </p:pic>
      <p:pic>
        <p:nvPicPr>
          <p:cNvPr id="2060" name="Picture 12" descr="春の木のイラスト">
            <a:extLst>
              <a:ext uri="{FF2B5EF4-FFF2-40B4-BE49-F238E27FC236}">
                <a16:creationId xmlns:a16="http://schemas.microsoft.com/office/drawing/2014/main" id="{211A8B38-4D0E-7B43-5253-034BEEC8D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95" y="4507767"/>
            <a:ext cx="1426548" cy="1940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夏の木のイラスト">
            <a:extLst>
              <a:ext uri="{FF2B5EF4-FFF2-40B4-BE49-F238E27FC236}">
                <a16:creationId xmlns:a16="http://schemas.microsoft.com/office/drawing/2014/main" id="{44D5A2CD-42CD-70AE-8F78-9540A22F8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701" y="4489824"/>
            <a:ext cx="1426549" cy="1940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秋の木のイラスト">
            <a:extLst>
              <a:ext uri="{FF2B5EF4-FFF2-40B4-BE49-F238E27FC236}">
                <a16:creationId xmlns:a16="http://schemas.microsoft.com/office/drawing/2014/main" id="{5392D967-F23F-F020-5B53-A36EEA986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250" y="4489824"/>
            <a:ext cx="1400174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冬の木のイラスト">
            <a:extLst>
              <a:ext uri="{FF2B5EF4-FFF2-40B4-BE49-F238E27FC236}">
                <a16:creationId xmlns:a16="http://schemas.microsoft.com/office/drawing/2014/main" id="{01B9D5AA-1399-A697-C1B7-0E61A1FAE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799" y="4284654"/>
            <a:ext cx="1577349" cy="214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春の木のイラスト">
            <a:extLst>
              <a:ext uri="{FF2B5EF4-FFF2-40B4-BE49-F238E27FC236}">
                <a16:creationId xmlns:a16="http://schemas.microsoft.com/office/drawing/2014/main" id="{3482BA3C-D343-92A5-5DEB-1E5D6E91C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4471883"/>
            <a:ext cx="1426548" cy="1940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夏の木のイラスト">
            <a:extLst>
              <a:ext uri="{FF2B5EF4-FFF2-40B4-BE49-F238E27FC236}">
                <a16:creationId xmlns:a16="http://schemas.microsoft.com/office/drawing/2014/main" id="{7D1B238A-AC3B-DB64-82AA-3D3D32F7B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805" y="4453940"/>
            <a:ext cx="1426549" cy="1940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秋の木のイラスト">
            <a:extLst>
              <a:ext uri="{FF2B5EF4-FFF2-40B4-BE49-F238E27FC236}">
                <a16:creationId xmlns:a16="http://schemas.microsoft.com/office/drawing/2014/main" id="{5524E0BD-C351-C807-C917-08B54E59C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354" y="4453940"/>
            <a:ext cx="1400174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8" descr="冬の木のイラスト">
            <a:extLst>
              <a:ext uri="{FF2B5EF4-FFF2-40B4-BE49-F238E27FC236}">
                <a16:creationId xmlns:a16="http://schemas.microsoft.com/office/drawing/2014/main" id="{A38AE945-EF9B-1862-3949-CD37E0401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1903" y="4248770"/>
            <a:ext cx="1577349" cy="214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5970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グループ化 80">
            <a:extLst>
              <a:ext uri="{FF2B5EF4-FFF2-40B4-BE49-F238E27FC236}">
                <a16:creationId xmlns:a16="http://schemas.microsoft.com/office/drawing/2014/main" id="{0363903D-D3ED-6B7E-A122-5FB587FA467D}"/>
              </a:ext>
            </a:extLst>
          </p:cNvPr>
          <p:cNvGrpSpPr/>
          <p:nvPr/>
        </p:nvGrpSpPr>
        <p:grpSpPr>
          <a:xfrm>
            <a:off x="336000" y="2318850"/>
            <a:ext cx="2146041" cy="2185172"/>
            <a:chOff x="324282" y="2381849"/>
            <a:chExt cx="2146041" cy="2185172"/>
          </a:xfrm>
        </p:grpSpPr>
        <p:grpSp>
          <p:nvGrpSpPr>
            <p:cNvPr id="51" name="グループ化 50">
              <a:extLst>
                <a:ext uri="{FF2B5EF4-FFF2-40B4-BE49-F238E27FC236}">
                  <a16:creationId xmlns:a16="http://schemas.microsoft.com/office/drawing/2014/main" id="{A2A22C4F-9D0A-B605-BF83-867DB1E18BB2}"/>
                </a:ext>
              </a:extLst>
            </p:cNvPr>
            <p:cNvGrpSpPr/>
            <p:nvPr/>
          </p:nvGrpSpPr>
          <p:grpSpPr>
            <a:xfrm>
              <a:off x="407450" y="2493715"/>
              <a:ext cx="1980000" cy="1979998"/>
              <a:chOff x="5514392" y="2063098"/>
              <a:chExt cx="1980000" cy="1979998"/>
            </a:xfrm>
          </p:grpSpPr>
          <p:sp>
            <p:nvSpPr>
              <p:cNvPr id="52" name="正方形/長方形 51">
                <a:extLst>
                  <a:ext uri="{FF2B5EF4-FFF2-40B4-BE49-F238E27FC236}">
                    <a16:creationId xmlns:a16="http://schemas.microsoft.com/office/drawing/2014/main" id="{E774B57A-98B3-F593-860B-79E5BB6C44D2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 fontAlgn="base"/>
                <a:r>
                  <a:rPr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rPr>
                  <a:t>June</a:t>
                </a:r>
                <a:endParaRPr lang="en-US" altLang="ja-JP" sz="2400" b="1" i="0" dirty="0">
                  <a:solidFill>
                    <a:srgbClr val="FF0000"/>
                  </a:solidFill>
                  <a:effectLst/>
                  <a:latin typeface="+mj-ea"/>
                  <a:ea typeface="+mj-ea"/>
                </a:endParaRPr>
              </a:p>
            </p:txBody>
          </p:sp>
          <p:cxnSp>
            <p:nvCxnSpPr>
              <p:cNvPr id="53" name="直線コネクタ 52">
                <a:extLst>
                  <a:ext uri="{FF2B5EF4-FFF2-40B4-BE49-F238E27FC236}">
                    <a16:creationId xmlns:a16="http://schemas.microsoft.com/office/drawing/2014/main" id="{9CAAD25B-9CA1-D6F5-CDA5-CA41D7A416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chemeClr val="accent4">
                    <a:lumMod val="50000"/>
                  </a:schemeClr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4" name="正方形/長方形 53">
              <a:extLst>
                <a:ext uri="{FF2B5EF4-FFF2-40B4-BE49-F238E27FC236}">
                  <a16:creationId xmlns:a16="http://schemas.microsoft.com/office/drawing/2014/main" id="{A61B994C-784F-2DC0-DD6E-159108FA6AA1}"/>
                </a:ext>
              </a:extLst>
            </p:cNvPr>
            <p:cNvSpPr/>
            <p:nvPr/>
          </p:nvSpPr>
          <p:spPr>
            <a:xfrm>
              <a:off x="324282" y="2381849"/>
              <a:ext cx="2146041" cy="2185172"/>
            </a:xfrm>
            <a:prstGeom prst="rect">
              <a:avLst/>
            </a:prstGeom>
            <a:noFill/>
            <a:ln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pic>
          <p:nvPicPr>
            <p:cNvPr id="4108" name="Picture 12" descr="紫陽花とカタツムリのイラスト">
              <a:extLst>
                <a:ext uri="{FF2B5EF4-FFF2-40B4-BE49-F238E27FC236}">
                  <a16:creationId xmlns:a16="http://schemas.microsoft.com/office/drawing/2014/main" id="{58097BE9-B440-47AD-9F10-13E5F0F712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556" y="2720677"/>
              <a:ext cx="1450107" cy="1431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10" name="Picture 14">
              <a:extLst>
                <a:ext uri="{FF2B5EF4-FFF2-40B4-BE49-F238E27FC236}">
                  <a16:creationId xmlns:a16="http://schemas.microsoft.com/office/drawing/2014/main" id="{4E24D1BB-46A1-C4CD-4CED-11A98886F2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192" y="2657443"/>
              <a:ext cx="714375" cy="715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14">
              <a:extLst>
                <a:ext uri="{FF2B5EF4-FFF2-40B4-BE49-F238E27FC236}">
                  <a16:creationId xmlns:a16="http://schemas.microsoft.com/office/drawing/2014/main" id="{72C71FA6-8B3C-56F9-2396-3BBA02199B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850" y="2490586"/>
              <a:ext cx="714375" cy="715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5" name="スクロール: 横 2054">
              <a:extLst>
                <a:ext uri="{FF2B5EF4-FFF2-40B4-BE49-F238E27FC236}">
                  <a16:creationId xmlns:a16="http://schemas.microsoft.com/office/drawing/2014/main" id="{E0E7D295-C204-BC6E-3C90-5EE861A3A140}"/>
                </a:ext>
              </a:extLst>
            </p:cNvPr>
            <p:cNvSpPr/>
            <p:nvPr/>
          </p:nvSpPr>
          <p:spPr>
            <a:xfrm rot="5400000">
              <a:off x="262397" y="2805034"/>
              <a:ext cx="856937" cy="422271"/>
            </a:xfrm>
            <a:prstGeom prst="horizontalScroll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kumimoji="1" lang="ja-JP" altLang="en-US" b="1">
                  <a:latin typeface="+mj-ea"/>
                  <a:ea typeface="+mj-ea"/>
                </a:rPr>
                <a:t>６</a:t>
              </a:r>
              <a:endParaRPr kumimoji="1" lang="en-US" altLang="ja-JP" b="1" dirty="0">
                <a:latin typeface="+mj-ea"/>
                <a:ea typeface="+mj-ea"/>
              </a:endParaRPr>
            </a:p>
            <a:p>
              <a:pPr algn="ctr"/>
              <a:r>
                <a:rPr kumimoji="1" lang="ja-JP" altLang="en-US" b="1">
                  <a:latin typeface="+mj-ea"/>
                  <a:ea typeface="+mj-ea"/>
                </a:rPr>
                <a:t>月</a:t>
              </a:r>
            </a:p>
          </p:txBody>
        </p:sp>
      </p:grpSp>
      <p:grpSp>
        <p:nvGrpSpPr>
          <p:cNvPr id="74" name="グループ化 73">
            <a:extLst>
              <a:ext uri="{FF2B5EF4-FFF2-40B4-BE49-F238E27FC236}">
                <a16:creationId xmlns:a16="http://schemas.microsoft.com/office/drawing/2014/main" id="{2DA355DE-43B0-35A7-C0E1-E0901C809A74}"/>
              </a:ext>
            </a:extLst>
          </p:cNvPr>
          <p:cNvGrpSpPr/>
          <p:nvPr/>
        </p:nvGrpSpPr>
        <p:grpSpPr>
          <a:xfrm>
            <a:off x="9696000" y="2318850"/>
            <a:ext cx="2146041" cy="2185172"/>
            <a:chOff x="9754686" y="2381849"/>
            <a:chExt cx="2146041" cy="2185172"/>
          </a:xfrm>
        </p:grpSpPr>
        <p:sp>
          <p:nvSpPr>
            <p:cNvPr id="63" name="正方形/長方形 62">
              <a:extLst>
                <a:ext uri="{FF2B5EF4-FFF2-40B4-BE49-F238E27FC236}">
                  <a16:creationId xmlns:a16="http://schemas.microsoft.com/office/drawing/2014/main" id="{EA364289-6195-3953-F0FD-79886C390874}"/>
                </a:ext>
              </a:extLst>
            </p:cNvPr>
            <p:cNvSpPr/>
            <p:nvPr/>
          </p:nvSpPr>
          <p:spPr>
            <a:xfrm>
              <a:off x="9754686" y="2381849"/>
              <a:ext cx="2146041" cy="2185172"/>
            </a:xfrm>
            <a:prstGeom prst="rect">
              <a:avLst/>
            </a:prstGeom>
            <a:noFill/>
            <a:ln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2073" name="グループ化 2072">
              <a:extLst>
                <a:ext uri="{FF2B5EF4-FFF2-40B4-BE49-F238E27FC236}">
                  <a16:creationId xmlns:a16="http://schemas.microsoft.com/office/drawing/2014/main" id="{6661CED8-8B4A-B6C8-356B-A613CBA0A573}"/>
                </a:ext>
              </a:extLst>
            </p:cNvPr>
            <p:cNvGrpSpPr/>
            <p:nvPr/>
          </p:nvGrpSpPr>
          <p:grpSpPr>
            <a:xfrm>
              <a:off x="9838351" y="2498505"/>
              <a:ext cx="2062376" cy="1979998"/>
              <a:chOff x="9838351" y="2498505"/>
              <a:chExt cx="2062376" cy="1979998"/>
            </a:xfrm>
          </p:grpSpPr>
          <p:grpSp>
            <p:nvGrpSpPr>
              <p:cNvPr id="67" name="グループ化 66">
                <a:extLst>
                  <a:ext uri="{FF2B5EF4-FFF2-40B4-BE49-F238E27FC236}">
                    <a16:creationId xmlns:a16="http://schemas.microsoft.com/office/drawing/2014/main" id="{3488BB89-625C-DB85-60C5-01379581D389}"/>
                  </a:ext>
                </a:extLst>
              </p:cNvPr>
              <p:cNvGrpSpPr/>
              <p:nvPr/>
            </p:nvGrpSpPr>
            <p:grpSpPr>
              <a:xfrm>
                <a:off x="9838351" y="2498505"/>
                <a:ext cx="2062376" cy="1979998"/>
                <a:chOff x="9114062" y="4347725"/>
                <a:chExt cx="2062376" cy="1979998"/>
              </a:xfrm>
            </p:grpSpPr>
            <p:sp>
              <p:nvSpPr>
                <p:cNvPr id="68" name="正方形/長方形 67">
                  <a:extLst>
                    <a:ext uri="{FF2B5EF4-FFF2-40B4-BE49-F238E27FC236}">
                      <a16:creationId xmlns:a16="http://schemas.microsoft.com/office/drawing/2014/main" id="{BFEEE8DF-23C9-4ED4-84C8-66AABE7012B2}"/>
                    </a:ext>
                  </a:extLst>
                </p:cNvPr>
                <p:cNvSpPr/>
                <p:nvPr/>
              </p:nvSpPr>
              <p:spPr>
                <a:xfrm>
                  <a:off x="9114062" y="4347725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r>
                    <a:rPr kumimoji="1" lang="en-US" altLang="ja-JP" sz="2400" b="1" dirty="0">
                      <a:solidFill>
                        <a:srgbClr val="FF0000"/>
                      </a:solidFill>
                      <a:latin typeface="+mj-ea"/>
                      <a:ea typeface="+mj-ea"/>
                    </a:rPr>
                    <a:t>October</a:t>
                  </a:r>
                </a:p>
              </p:txBody>
            </p:sp>
            <p:cxnSp>
              <p:nvCxnSpPr>
                <p:cNvPr id="69" name="直線コネクタ 68">
                  <a:extLst>
                    <a:ext uri="{FF2B5EF4-FFF2-40B4-BE49-F238E27FC236}">
                      <a16:creationId xmlns:a16="http://schemas.microsoft.com/office/drawing/2014/main" id="{49AA3FA9-48F8-45EB-B597-B2B3EDEC3F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196438" y="5918534"/>
                  <a:ext cx="1980000" cy="0"/>
                </a:xfrm>
                <a:prstGeom prst="line">
                  <a:avLst/>
                </a:prstGeom>
                <a:ln w="50800">
                  <a:solidFill>
                    <a:schemeClr val="accent4">
                      <a:lumMod val="50000"/>
                    </a:schemeClr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040" name="Picture 16" descr="十五夜・お月見のイラスト">
                <a:extLst>
                  <a:ext uri="{FF2B5EF4-FFF2-40B4-BE49-F238E27FC236}">
                    <a16:creationId xmlns:a16="http://schemas.microsoft.com/office/drawing/2014/main" id="{A042F753-E56E-493C-647D-00CE1D592A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96585" y="2585463"/>
                <a:ext cx="1411003" cy="13968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60" name="スクロール: 横 2059">
                <a:extLst>
                  <a:ext uri="{FF2B5EF4-FFF2-40B4-BE49-F238E27FC236}">
                    <a16:creationId xmlns:a16="http://schemas.microsoft.com/office/drawing/2014/main" id="{502F4EBF-F779-EF62-64CD-E4636750F718}"/>
                  </a:ext>
                </a:extLst>
              </p:cNvPr>
              <p:cNvSpPr/>
              <p:nvPr/>
            </p:nvSpPr>
            <p:spPr>
              <a:xfrm rot="5400000">
                <a:off x="9720819" y="2821848"/>
                <a:ext cx="856937" cy="422271"/>
              </a:xfrm>
              <a:prstGeom prst="horizontalScroll">
                <a:avLst/>
              </a:prstGeom>
              <a:solidFill>
                <a:schemeClr val="accent3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kumimoji="1" lang="en-US" altLang="ja-JP" sz="1600" b="1" dirty="0">
                    <a:latin typeface="+mj-ea"/>
                    <a:ea typeface="+mj-ea"/>
                  </a:rPr>
                  <a:t>10</a:t>
                </a:r>
              </a:p>
              <a:p>
                <a:pPr algn="ctr"/>
                <a:r>
                  <a:rPr kumimoji="1" lang="ja-JP" altLang="en-US" sz="1600" b="1" dirty="0">
                    <a:latin typeface="+mj-ea"/>
                    <a:ea typeface="+mj-ea"/>
                  </a:rPr>
                  <a:t>月</a:t>
                </a:r>
              </a:p>
            </p:txBody>
          </p:sp>
        </p:grpSp>
      </p:grpSp>
      <p:grpSp>
        <p:nvGrpSpPr>
          <p:cNvPr id="78" name="グループ化 77">
            <a:extLst>
              <a:ext uri="{FF2B5EF4-FFF2-40B4-BE49-F238E27FC236}">
                <a16:creationId xmlns:a16="http://schemas.microsoft.com/office/drawing/2014/main" id="{0EE1AF17-5E51-6724-A887-32061F7F7F8C}"/>
              </a:ext>
            </a:extLst>
          </p:cNvPr>
          <p:cNvGrpSpPr/>
          <p:nvPr/>
        </p:nvGrpSpPr>
        <p:grpSpPr>
          <a:xfrm>
            <a:off x="5016000" y="2318850"/>
            <a:ext cx="2146041" cy="2185172"/>
            <a:chOff x="5039484" y="2364937"/>
            <a:chExt cx="2146041" cy="2185172"/>
          </a:xfrm>
        </p:grpSpPr>
        <p:grpSp>
          <p:nvGrpSpPr>
            <p:cNvPr id="2071" name="グループ化 2070">
              <a:extLst>
                <a:ext uri="{FF2B5EF4-FFF2-40B4-BE49-F238E27FC236}">
                  <a16:creationId xmlns:a16="http://schemas.microsoft.com/office/drawing/2014/main" id="{247079C8-2C51-2DF9-C27E-62F4A57329BB}"/>
                </a:ext>
              </a:extLst>
            </p:cNvPr>
            <p:cNvGrpSpPr/>
            <p:nvPr/>
          </p:nvGrpSpPr>
          <p:grpSpPr>
            <a:xfrm>
              <a:off x="5039484" y="2364937"/>
              <a:ext cx="2146041" cy="2185172"/>
              <a:chOff x="5039484" y="2381849"/>
              <a:chExt cx="2146041" cy="2185172"/>
            </a:xfrm>
          </p:grpSpPr>
          <p:sp>
            <p:nvSpPr>
              <p:cNvPr id="55" name="正方形/長方形 54">
                <a:extLst>
                  <a:ext uri="{FF2B5EF4-FFF2-40B4-BE49-F238E27FC236}">
                    <a16:creationId xmlns:a16="http://schemas.microsoft.com/office/drawing/2014/main" id="{BD8AAACC-8877-7681-1801-94AB2AE0BEA5}"/>
                  </a:ext>
                </a:extLst>
              </p:cNvPr>
              <p:cNvSpPr/>
              <p:nvPr/>
            </p:nvSpPr>
            <p:spPr>
              <a:xfrm>
                <a:off x="5039484" y="2381849"/>
                <a:ext cx="2146041" cy="2185172"/>
              </a:xfrm>
              <a:prstGeom prst="rect">
                <a:avLst/>
              </a:prstGeom>
              <a:noFill/>
              <a:ln>
                <a:solidFill>
                  <a:schemeClr val="accent4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b="1">
                  <a:solidFill>
                    <a:srgbClr val="FF0000"/>
                  </a:solidFill>
                  <a:latin typeface="+mj-ea"/>
                  <a:ea typeface="+mj-ea"/>
                </a:endParaRPr>
              </a:p>
            </p:txBody>
          </p:sp>
          <p:grpSp>
            <p:nvGrpSpPr>
              <p:cNvPr id="56" name="グループ化 55">
                <a:extLst>
                  <a:ext uri="{FF2B5EF4-FFF2-40B4-BE49-F238E27FC236}">
                    <a16:creationId xmlns:a16="http://schemas.microsoft.com/office/drawing/2014/main" id="{237E2AA6-A795-0BFD-346F-4541C7168C92}"/>
                  </a:ext>
                </a:extLst>
              </p:cNvPr>
              <p:cNvGrpSpPr/>
              <p:nvPr/>
            </p:nvGrpSpPr>
            <p:grpSpPr>
              <a:xfrm>
                <a:off x="5125795" y="2490586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57" name="正方形/長方形 56">
                  <a:extLst>
                    <a:ext uri="{FF2B5EF4-FFF2-40B4-BE49-F238E27FC236}">
                      <a16:creationId xmlns:a16="http://schemas.microsoft.com/office/drawing/2014/main" id="{AF47A1B4-54E1-AB9D-675B-52E8EFE06EB5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r>
                    <a:rPr kumimoji="1" lang="en-US" altLang="ja-JP" sz="2400" b="1" dirty="0">
                      <a:solidFill>
                        <a:srgbClr val="FF0000"/>
                      </a:solidFill>
                      <a:latin typeface="+mj-ea"/>
                      <a:ea typeface="+mj-ea"/>
                    </a:rPr>
                    <a:t>August</a:t>
                  </a:r>
                </a:p>
              </p:txBody>
            </p:sp>
            <p:cxnSp>
              <p:nvCxnSpPr>
                <p:cNvPr id="58" name="直線コネクタ 57">
                  <a:extLst>
                    <a:ext uri="{FF2B5EF4-FFF2-40B4-BE49-F238E27FC236}">
                      <a16:creationId xmlns:a16="http://schemas.microsoft.com/office/drawing/2014/main" id="{8E6A2F34-44FE-78FC-2D63-433D7BD4EB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chemeClr val="accent4">
                      <a:lumMod val="50000"/>
                    </a:schemeClr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116" name="Picture 20" descr="水で冷やしているスイカのイラスト">
                <a:extLst>
                  <a:ext uri="{FF2B5EF4-FFF2-40B4-BE49-F238E27FC236}">
                    <a16:creationId xmlns:a16="http://schemas.microsoft.com/office/drawing/2014/main" id="{A4FF34D2-FD5A-9BF5-A9E9-6489065FB7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84572" y="2982533"/>
                <a:ext cx="1025474" cy="1033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BCDFF03D-DC55-7736-C307-E511475834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66020" y="2447807"/>
                <a:ext cx="814007" cy="8155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0" name="Picture 6" descr="夏のイラスト「風鈴」">
                <a:extLst>
                  <a:ext uri="{FF2B5EF4-FFF2-40B4-BE49-F238E27FC236}">
                    <a16:creationId xmlns:a16="http://schemas.microsoft.com/office/drawing/2014/main" id="{2F5B405D-03E7-CD85-7C37-79B91BA7C3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53523" y="2478642"/>
                <a:ext cx="630412" cy="6304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2" name="Picture 8" descr="夏のイラスト「ブタの蚊取り線香」">
                <a:extLst>
                  <a:ext uri="{FF2B5EF4-FFF2-40B4-BE49-F238E27FC236}">
                    <a16:creationId xmlns:a16="http://schemas.microsoft.com/office/drawing/2014/main" id="{F0E1A06D-478C-8279-0315-E3542319803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14583" y="3624363"/>
                <a:ext cx="516553" cy="473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57" name="スクロール: 横 2056">
                <a:extLst>
                  <a:ext uri="{FF2B5EF4-FFF2-40B4-BE49-F238E27FC236}">
                    <a16:creationId xmlns:a16="http://schemas.microsoft.com/office/drawing/2014/main" id="{4E728F94-1B5B-AAD8-A5AE-DC1F59E63171}"/>
                  </a:ext>
                </a:extLst>
              </p:cNvPr>
              <p:cNvSpPr/>
              <p:nvPr/>
            </p:nvSpPr>
            <p:spPr>
              <a:xfrm rot="5400000">
                <a:off x="4976827" y="2796427"/>
                <a:ext cx="856937" cy="422271"/>
              </a:xfrm>
              <a:prstGeom prst="horizontalScroll">
                <a:avLst/>
              </a:prstGeom>
              <a:solidFill>
                <a:schemeClr val="accent3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kumimoji="1" lang="ja-JP" altLang="en-US" b="1" dirty="0">
                    <a:latin typeface="+mj-ea"/>
                    <a:ea typeface="+mj-ea"/>
                  </a:rPr>
                  <a:t>８</a:t>
                </a:r>
                <a:endParaRPr kumimoji="1" lang="en-US" altLang="ja-JP" b="1" dirty="0">
                  <a:latin typeface="+mj-ea"/>
                  <a:ea typeface="+mj-ea"/>
                </a:endParaRPr>
              </a:p>
              <a:p>
                <a:pPr algn="ctr"/>
                <a:r>
                  <a:rPr kumimoji="1" lang="ja-JP" altLang="en-US" b="1" dirty="0">
                    <a:latin typeface="+mj-ea"/>
                    <a:ea typeface="+mj-ea"/>
                  </a:rPr>
                  <a:t>月</a:t>
                </a:r>
              </a:p>
            </p:txBody>
          </p:sp>
          <p:pic>
            <p:nvPicPr>
              <p:cNvPr id="1038" name="Picture 14">
                <a:extLst>
                  <a:ext uri="{FF2B5EF4-FFF2-40B4-BE49-F238E27FC236}">
                    <a16:creationId xmlns:a16="http://schemas.microsoft.com/office/drawing/2014/main" id="{099DF155-DFDE-3499-C1B1-5D6CC15DDF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5529335" y="2504549"/>
                <a:ext cx="586460" cy="7384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77" name="Picture 14">
              <a:extLst>
                <a:ext uri="{FF2B5EF4-FFF2-40B4-BE49-F238E27FC236}">
                  <a16:creationId xmlns:a16="http://schemas.microsoft.com/office/drawing/2014/main" id="{E2FA696D-0BF3-B748-BDE5-6BDF85D018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823995" y="2726415"/>
              <a:ext cx="396117" cy="498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024F7F39-6FCD-0345-6BBA-ADE17AA6B0CE}"/>
              </a:ext>
            </a:extLst>
          </p:cNvPr>
          <p:cNvGrpSpPr/>
          <p:nvPr/>
        </p:nvGrpSpPr>
        <p:grpSpPr>
          <a:xfrm>
            <a:off x="-9525" y="1384217"/>
            <a:ext cx="12829166" cy="5634025"/>
            <a:chOff x="-9525" y="1384217"/>
            <a:chExt cx="12829166" cy="5634025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0A7247B8-E838-668D-490E-B87F931504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r="5948" b="6080"/>
            <a:stretch/>
          </p:blipFill>
          <p:spPr>
            <a:xfrm>
              <a:off x="143927" y="1384217"/>
              <a:ext cx="12048074" cy="50099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E18E7E84-97E8-6E83-5F91-A199EE68C9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1" r="-5070"/>
            <a:stretch/>
          </p:blipFill>
          <p:spPr>
            <a:xfrm>
              <a:off x="-9525" y="6099944"/>
              <a:ext cx="12829166" cy="918298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083" name="グループ化 1082">
            <a:extLst>
              <a:ext uri="{FF2B5EF4-FFF2-40B4-BE49-F238E27FC236}">
                <a16:creationId xmlns:a16="http://schemas.microsoft.com/office/drawing/2014/main" id="{D580BCDA-740B-9931-BABC-AED55EF16A89}"/>
              </a:ext>
            </a:extLst>
          </p:cNvPr>
          <p:cNvGrpSpPr/>
          <p:nvPr/>
        </p:nvGrpSpPr>
        <p:grpSpPr>
          <a:xfrm>
            <a:off x="7356000" y="2318850"/>
            <a:ext cx="2158031" cy="2185172"/>
            <a:chOff x="11118979" y="2426808"/>
            <a:chExt cx="2158031" cy="2185172"/>
          </a:xfrm>
        </p:grpSpPr>
        <p:grpSp>
          <p:nvGrpSpPr>
            <p:cNvPr id="1082" name="グループ化 1081">
              <a:extLst>
                <a:ext uri="{FF2B5EF4-FFF2-40B4-BE49-F238E27FC236}">
                  <a16:creationId xmlns:a16="http://schemas.microsoft.com/office/drawing/2014/main" id="{9639979A-B558-4F38-9224-1B5868C2E7E3}"/>
                </a:ext>
              </a:extLst>
            </p:cNvPr>
            <p:cNvGrpSpPr/>
            <p:nvPr/>
          </p:nvGrpSpPr>
          <p:grpSpPr>
            <a:xfrm>
              <a:off x="11210699" y="2480603"/>
              <a:ext cx="2066311" cy="2006758"/>
              <a:chOff x="7483396" y="2461725"/>
              <a:chExt cx="2066311" cy="2006758"/>
            </a:xfrm>
          </p:grpSpPr>
          <p:grpSp>
            <p:nvGrpSpPr>
              <p:cNvPr id="60" name="グループ化 59">
                <a:extLst>
                  <a:ext uri="{FF2B5EF4-FFF2-40B4-BE49-F238E27FC236}">
                    <a16:creationId xmlns:a16="http://schemas.microsoft.com/office/drawing/2014/main" id="{F5E0A18C-3260-88A0-6AB3-3B88F7B234F2}"/>
                  </a:ext>
                </a:extLst>
              </p:cNvPr>
              <p:cNvGrpSpPr/>
              <p:nvPr/>
            </p:nvGrpSpPr>
            <p:grpSpPr>
              <a:xfrm>
                <a:off x="7483396" y="2488485"/>
                <a:ext cx="1980000" cy="1979998"/>
                <a:chOff x="5514392" y="2148823"/>
                <a:chExt cx="1980000" cy="1979998"/>
              </a:xfrm>
            </p:grpSpPr>
            <p:sp>
              <p:nvSpPr>
                <p:cNvPr id="61" name="正方形/長方形 60">
                  <a:extLst>
                    <a:ext uri="{FF2B5EF4-FFF2-40B4-BE49-F238E27FC236}">
                      <a16:creationId xmlns:a16="http://schemas.microsoft.com/office/drawing/2014/main" id="{0F0AD309-68ED-3319-5FD1-1E4BB3984A02}"/>
                    </a:ext>
                  </a:extLst>
                </p:cNvPr>
                <p:cNvSpPr/>
                <p:nvPr/>
              </p:nvSpPr>
              <p:spPr>
                <a:xfrm>
                  <a:off x="5514392" y="2148823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r>
                    <a:rPr kumimoji="1" lang="en-US" altLang="ja-JP" sz="2400" b="1" dirty="0">
                      <a:solidFill>
                        <a:srgbClr val="FF0000"/>
                      </a:solidFill>
                      <a:latin typeface="+mj-ea"/>
                      <a:ea typeface="+mj-ea"/>
                    </a:rPr>
                    <a:t>September</a:t>
                  </a:r>
                </a:p>
              </p:txBody>
            </p:sp>
            <p:cxnSp>
              <p:nvCxnSpPr>
                <p:cNvPr id="62" name="直線コネクタ 61">
                  <a:extLst>
                    <a:ext uri="{FF2B5EF4-FFF2-40B4-BE49-F238E27FC236}">
                      <a16:creationId xmlns:a16="http://schemas.microsoft.com/office/drawing/2014/main" id="{4C5D3918-0497-D549-AE80-21A4818B1F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chemeClr val="accent4">
                      <a:lumMod val="50000"/>
                    </a:schemeClr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036" name="Picture 12" descr="夕焼けとカカシのイラスト">
                <a:extLst>
                  <a:ext uri="{FF2B5EF4-FFF2-40B4-BE49-F238E27FC236}">
                    <a16:creationId xmlns:a16="http://schemas.microsoft.com/office/drawing/2014/main" id="{9D5E9F8C-6B3A-8E57-FD5C-162B2684B7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44219" y="2461725"/>
                <a:ext cx="1605488" cy="16054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58" name="スクロール: 横 2057">
                <a:extLst>
                  <a:ext uri="{FF2B5EF4-FFF2-40B4-BE49-F238E27FC236}">
                    <a16:creationId xmlns:a16="http://schemas.microsoft.com/office/drawing/2014/main" id="{A5542CC9-54CC-FDE7-64D2-3E598C798BA9}"/>
                  </a:ext>
                </a:extLst>
              </p:cNvPr>
              <p:cNvSpPr/>
              <p:nvPr/>
            </p:nvSpPr>
            <p:spPr>
              <a:xfrm rot="5400000">
                <a:off x="7338181" y="2774671"/>
                <a:ext cx="856937" cy="422271"/>
              </a:xfrm>
              <a:prstGeom prst="horizontalScroll">
                <a:avLst/>
              </a:prstGeom>
              <a:solidFill>
                <a:schemeClr val="accent3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kumimoji="1" lang="ja-JP" altLang="en-US" b="1" dirty="0">
                    <a:latin typeface="+mj-ea"/>
                    <a:ea typeface="+mj-ea"/>
                  </a:rPr>
                  <a:t>９</a:t>
                </a:r>
                <a:endParaRPr kumimoji="1" lang="en-US" altLang="ja-JP" b="1" dirty="0">
                  <a:latin typeface="+mj-ea"/>
                  <a:ea typeface="+mj-ea"/>
                </a:endParaRPr>
              </a:p>
              <a:p>
                <a:pPr algn="ctr"/>
                <a:r>
                  <a:rPr kumimoji="1" lang="ja-JP" altLang="en-US" b="1" dirty="0">
                    <a:latin typeface="+mj-ea"/>
                    <a:ea typeface="+mj-ea"/>
                  </a:rPr>
                  <a:t>月</a:t>
                </a:r>
              </a:p>
            </p:txBody>
          </p:sp>
        </p:grpSp>
        <p:sp>
          <p:nvSpPr>
            <p:cNvPr id="59" name="正方形/長方形 58">
              <a:extLst>
                <a:ext uri="{FF2B5EF4-FFF2-40B4-BE49-F238E27FC236}">
                  <a16:creationId xmlns:a16="http://schemas.microsoft.com/office/drawing/2014/main" id="{9E2717A3-F4F1-3FD3-2816-0C05A4F3B307}"/>
                </a:ext>
              </a:extLst>
            </p:cNvPr>
            <p:cNvSpPr/>
            <p:nvPr/>
          </p:nvSpPr>
          <p:spPr>
            <a:xfrm>
              <a:off x="11118979" y="2426808"/>
              <a:ext cx="2146041" cy="2185172"/>
            </a:xfrm>
            <a:prstGeom prst="rect">
              <a:avLst/>
            </a:prstGeom>
            <a:noFill/>
            <a:ln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084" name="グループ化 1083">
            <a:extLst>
              <a:ext uri="{FF2B5EF4-FFF2-40B4-BE49-F238E27FC236}">
                <a16:creationId xmlns:a16="http://schemas.microsoft.com/office/drawing/2014/main" id="{172DC061-A0F5-67A4-958D-57B19C710AC0}"/>
              </a:ext>
            </a:extLst>
          </p:cNvPr>
          <p:cNvGrpSpPr/>
          <p:nvPr/>
        </p:nvGrpSpPr>
        <p:grpSpPr>
          <a:xfrm>
            <a:off x="2676000" y="2318850"/>
            <a:ext cx="2146041" cy="2185172"/>
            <a:chOff x="-2518276" y="2848195"/>
            <a:chExt cx="2146041" cy="2185172"/>
          </a:xfrm>
        </p:grpSpPr>
        <p:grpSp>
          <p:nvGrpSpPr>
            <p:cNvPr id="2070" name="グループ化 2069">
              <a:extLst>
                <a:ext uri="{FF2B5EF4-FFF2-40B4-BE49-F238E27FC236}">
                  <a16:creationId xmlns:a16="http://schemas.microsoft.com/office/drawing/2014/main" id="{2F44689F-484F-C89C-1ED9-30F039D6E7E0}"/>
                </a:ext>
              </a:extLst>
            </p:cNvPr>
            <p:cNvGrpSpPr/>
            <p:nvPr/>
          </p:nvGrpSpPr>
          <p:grpSpPr>
            <a:xfrm>
              <a:off x="-2431965" y="2951431"/>
              <a:ext cx="1980000" cy="1979998"/>
              <a:chOff x="2768194" y="2490586"/>
              <a:chExt cx="1980000" cy="1979998"/>
            </a:xfrm>
          </p:grpSpPr>
          <p:grpSp>
            <p:nvGrpSpPr>
              <p:cNvPr id="48" name="グループ化 47">
                <a:extLst>
                  <a:ext uri="{FF2B5EF4-FFF2-40B4-BE49-F238E27FC236}">
                    <a16:creationId xmlns:a16="http://schemas.microsoft.com/office/drawing/2014/main" id="{46893763-82BB-1E99-9015-5549688F8404}"/>
                  </a:ext>
                </a:extLst>
              </p:cNvPr>
              <p:cNvGrpSpPr/>
              <p:nvPr/>
            </p:nvGrpSpPr>
            <p:grpSpPr>
              <a:xfrm>
                <a:off x="2768194" y="2490586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49" name="正方形/長方形 48">
                  <a:extLst>
                    <a:ext uri="{FF2B5EF4-FFF2-40B4-BE49-F238E27FC236}">
                      <a16:creationId xmlns:a16="http://schemas.microsoft.com/office/drawing/2014/main" id="{4DB6D2E7-7D0C-BFFB-D6B1-25CA847708DD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 fontAlgn="base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 fontAlgn="base"/>
                  <a:r>
                    <a:rPr kumimoji="1" lang="en-US" altLang="ja-JP" sz="2400" b="1" dirty="0">
                      <a:solidFill>
                        <a:srgbClr val="FF0000"/>
                      </a:solidFill>
                      <a:latin typeface="+mj-ea"/>
                      <a:ea typeface="+mj-ea"/>
                    </a:rPr>
                    <a:t>July</a:t>
                  </a:r>
                </a:p>
              </p:txBody>
            </p:sp>
            <p:cxnSp>
              <p:nvCxnSpPr>
                <p:cNvPr id="50" name="直線コネクタ 49">
                  <a:extLst>
                    <a:ext uri="{FF2B5EF4-FFF2-40B4-BE49-F238E27FC236}">
                      <a16:creationId xmlns:a16="http://schemas.microsoft.com/office/drawing/2014/main" id="{7B6112FC-3A58-ED50-9153-0A239FC8AC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chemeClr val="accent4">
                      <a:lumMod val="50000"/>
                    </a:schemeClr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026" name="Picture 2" descr="七夕のイラスト「笹の葉と短冊」">
                <a:extLst>
                  <a:ext uri="{FF2B5EF4-FFF2-40B4-BE49-F238E27FC236}">
                    <a16:creationId xmlns:a16="http://schemas.microsoft.com/office/drawing/2014/main" id="{94E1B441-2D5B-2832-8C4C-BCA0409B6F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013695">
                <a:off x="3312730" y="2544030"/>
                <a:ext cx="1350708" cy="1468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7" name="正方形/長方形 46">
              <a:extLst>
                <a:ext uri="{FF2B5EF4-FFF2-40B4-BE49-F238E27FC236}">
                  <a16:creationId xmlns:a16="http://schemas.microsoft.com/office/drawing/2014/main" id="{29783BC4-E14F-5284-1BCD-DC1587C50669}"/>
                </a:ext>
              </a:extLst>
            </p:cNvPr>
            <p:cNvSpPr/>
            <p:nvPr/>
          </p:nvSpPr>
          <p:spPr>
            <a:xfrm>
              <a:off x="-2518276" y="2848195"/>
              <a:ext cx="2146041" cy="2185172"/>
            </a:xfrm>
            <a:prstGeom prst="rect">
              <a:avLst/>
            </a:prstGeom>
            <a:noFill/>
            <a:ln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7890BBDB-2C11-0E15-2F6C-F14198CF73B7}"/>
                </a:ext>
              </a:extLst>
            </p:cNvPr>
            <p:cNvSpPr/>
            <p:nvPr/>
          </p:nvSpPr>
          <p:spPr>
            <a:xfrm>
              <a:off x="-2396692" y="2980927"/>
              <a:ext cx="1914927" cy="1521223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 dirty="0">
                <a:latin typeface="+mj-ea"/>
                <a:ea typeface="+mj-ea"/>
              </a:endParaRPr>
            </a:p>
          </p:txBody>
        </p:sp>
        <p:sp>
          <p:nvSpPr>
            <p:cNvPr id="79" name="スクロール: 横 78">
              <a:extLst>
                <a:ext uri="{FF2B5EF4-FFF2-40B4-BE49-F238E27FC236}">
                  <a16:creationId xmlns:a16="http://schemas.microsoft.com/office/drawing/2014/main" id="{6483FA41-F494-6A1F-9EA6-BBCB6697C82F}"/>
                </a:ext>
              </a:extLst>
            </p:cNvPr>
            <p:cNvSpPr/>
            <p:nvPr/>
          </p:nvSpPr>
          <p:spPr>
            <a:xfrm rot="5400000">
              <a:off x="-2535627" y="3235418"/>
              <a:ext cx="856937" cy="422271"/>
            </a:xfrm>
            <a:prstGeom prst="horizontalScroll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kumimoji="1" lang="ja-JP" altLang="en-US" b="1" dirty="0">
                  <a:latin typeface="+mj-ea"/>
                  <a:ea typeface="+mj-ea"/>
                </a:rPr>
                <a:t>７</a:t>
              </a:r>
              <a:endParaRPr kumimoji="1" lang="en-US" altLang="ja-JP" b="1" dirty="0">
                <a:latin typeface="+mj-ea"/>
                <a:ea typeface="+mj-ea"/>
              </a:endParaRPr>
            </a:p>
            <a:p>
              <a:pPr algn="ctr"/>
              <a:r>
                <a:rPr kumimoji="1" lang="ja-JP" altLang="en-US" b="1" dirty="0">
                  <a:latin typeface="+mj-ea"/>
                  <a:ea typeface="+mj-ea"/>
                </a:rPr>
                <a:t>月</a:t>
              </a:r>
            </a:p>
          </p:txBody>
        </p:sp>
      </p:grpSp>
      <p:grpSp>
        <p:nvGrpSpPr>
          <p:cNvPr id="82" name="グループ化 81">
            <a:extLst>
              <a:ext uri="{FF2B5EF4-FFF2-40B4-BE49-F238E27FC236}">
                <a16:creationId xmlns:a16="http://schemas.microsoft.com/office/drawing/2014/main" id="{2C313250-3330-783B-939B-9E288D1B21A1}"/>
              </a:ext>
            </a:extLst>
          </p:cNvPr>
          <p:cNvGrpSpPr/>
          <p:nvPr/>
        </p:nvGrpSpPr>
        <p:grpSpPr>
          <a:xfrm>
            <a:off x="336000" y="90000"/>
            <a:ext cx="2146041" cy="2185172"/>
            <a:chOff x="340477" y="61074"/>
            <a:chExt cx="2146041" cy="2185172"/>
          </a:xfrm>
        </p:grpSpPr>
        <p:grpSp>
          <p:nvGrpSpPr>
            <p:cNvPr id="83" name="グループ化 82">
              <a:extLst>
                <a:ext uri="{FF2B5EF4-FFF2-40B4-BE49-F238E27FC236}">
                  <a16:creationId xmlns:a16="http://schemas.microsoft.com/office/drawing/2014/main" id="{F128ACF6-13E6-EC0D-9BEF-9D3E86362B85}"/>
                </a:ext>
              </a:extLst>
            </p:cNvPr>
            <p:cNvGrpSpPr/>
            <p:nvPr/>
          </p:nvGrpSpPr>
          <p:grpSpPr>
            <a:xfrm>
              <a:off x="423645" y="172940"/>
              <a:ext cx="1980000" cy="1979998"/>
              <a:chOff x="5514392" y="2063098"/>
              <a:chExt cx="1980000" cy="1979998"/>
            </a:xfrm>
          </p:grpSpPr>
          <p:sp>
            <p:nvSpPr>
              <p:cNvPr id="88" name="正方形/長方形 87">
                <a:extLst>
                  <a:ext uri="{FF2B5EF4-FFF2-40B4-BE49-F238E27FC236}">
                    <a16:creationId xmlns:a16="http://schemas.microsoft.com/office/drawing/2014/main" id="{3149FDDA-9432-D00F-C35F-C46D2C370B92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r>
                  <a: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rPr>
                  <a:t>January</a:t>
                </a:r>
              </a:p>
            </p:txBody>
          </p:sp>
          <p:cxnSp>
            <p:nvCxnSpPr>
              <p:cNvPr id="89" name="直線コネクタ 88">
                <a:extLst>
                  <a:ext uri="{FF2B5EF4-FFF2-40B4-BE49-F238E27FC236}">
                    <a16:creationId xmlns:a16="http://schemas.microsoft.com/office/drawing/2014/main" id="{5C12D609-D1EE-8443-D57F-C284B7B48A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chemeClr val="accent4">
                    <a:lumMod val="50000"/>
                  </a:schemeClr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4" name="正方形/長方形 83">
              <a:extLst>
                <a:ext uri="{FF2B5EF4-FFF2-40B4-BE49-F238E27FC236}">
                  <a16:creationId xmlns:a16="http://schemas.microsoft.com/office/drawing/2014/main" id="{C92399CC-B556-F8CF-FD51-ACC49F59A8C0}"/>
                </a:ext>
              </a:extLst>
            </p:cNvPr>
            <p:cNvSpPr/>
            <p:nvPr/>
          </p:nvSpPr>
          <p:spPr>
            <a:xfrm>
              <a:off x="340477" y="61074"/>
              <a:ext cx="2146041" cy="2185172"/>
            </a:xfrm>
            <a:prstGeom prst="rect">
              <a:avLst/>
            </a:prstGeom>
            <a:noFill/>
            <a:ln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pic>
          <p:nvPicPr>
            <p:cNvPr id="85" name="Picture 2" descr="門松のイラスト">
              <a:extLst>
                <a:ext uri="{FF2B5EF4-FFF2-40B4-BE49-F238E27FC236}">
                  <a16:creationId xmlns:a16="http://schemas.microsoft.com/office/drawing/2014/main" id="{E24F45D5-6384-B661-15A8-93E3ACC7C7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7069" y="225447"/>
              <a:ext cx="734155" cy="9472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Picture 2" descr="門松のイラスト">
              <a:extLst>
                <a:ext uri="{FF2B5EF4-FFF2-40B4-BE49-F238E27FC236}">
                  <a16:creationId xmlns:a16="http://schemas.microsoft.com/office/drawing/2014/main" id="{1D4414B3-5175-41FD-A721-FD36019C3E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068" y="481820"/>
              <a:ext cx="976375" cy="1259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7" name="スクロール: 横 86">
              <a:extLst>
                <a:ext uri="{FF2B5EF4-FFF2-40B4-BE49-F238E27FC236}">
                  <a16:creationId xmlns:a16="http://schemas.microsoft.com/office/drawing/2014/main" id="{CB1ED37F-A0D1-6473-7E50-3496AA2379A3}"/>
                </a:ext>
              </a:extLst>
            </p:cNvPr>
            <p:cNvSpPr/>
            <p:nvPr/>
          </p:nvSpPr>
          <p:spPr>
            <a:xfrm rot="5400000">
              <a:off x="273601" y="463572"/>
              <a:ext cx="856937" cy="422271"/>
            </a:xfrm>
            <a:prstGeom prst="horizontalScroll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kumimoji="1" lang="en-US" altLang="ja-JP" b="1" dirty="0">
                  <a:latin typeface="+mj-ea"/>
                  <a:ea typeface="+mj-ea"/>
                </a:rPr>
                <a:t>1</a:t>
              </a:r>
            </a:p>
            <a:p>
              <a:pPr algn="ctr"/>
              <a:r>
                <a:rPr kumimoji="1" lang="ja-JP" altLang="en-US" b="1">
                  <a:latin typeface="+mj-ea"/>
                  <a:ea typeface="+mj-ea"/>
                </a:rPr>
                <a:t>月</a:t>
              </a:r>
            </a:p>
          </p:txBody>
        </p:sp>
      </p:grpSp>
      <p:grpSp>
        <p:nvGrpSpPr>
          <p:cNvPr id="90" name="グループ化 89">
            <a:extLst>
              <a:ext uri="{FF2B5EF4-FFF2-40B4-BE49-F238E27FC236}">
                <a16:creationId xmlns:a16="http://schemas.microsoft.com/office/drawing/2014/main" id="{89A26282-D7DA-01C8-B28E-DC517BEC9255}"/>
              </a:ext>
            </a:extLst>
          </p:cNvPr>
          <p:cNvGrpSpPr/>
          <p:nvPr/>
        </p:nvGrpSpPr>
        <p:grpSpPr>
          <a:xfrm>
            <a:off x="2676000" y="90000"/>
            <a:ext cx="2146041" cy="2185172"/>
            <a:chOff x="2687323" y="61074"/>
            <a:chExt cx="2146041" cy="2185172"/>
          </a:xfrm>
        </p:grpSpPr>
        <p:sp>
          <p:nvSpPr>
            <p:cNvPr id="91" name="正方形/長方形 90">
              <a:extLst>
                <a:ext uri="{FF2B5EF4-FFF2-40B4-BE49-F238E27FC236}">
                  <a16:creationId xmlns:a16="http://schemas.microsoft.com/office/drawing/2014/main" id="{D035D03D-C2A9-A35C-F0F6-C14FEA981A2E}"/>
                </a:ext>
              </a:extLst>
            </p:cNvPr>
            <p:cNvSpPr/>
            <p:nvPr/>
          </p:nvSpPr>
          <p:spPr>
            <a:xfrm>
              <a:off x="2687323" y="61074"/>
              <a:ext cx="2146041" cy="2185172"/>
            </a:xfrm>
            <a:prstGeom prst="rect">
              <a:avLst/>
            </a:prstGeom>
            <a:noFill/>
            <a:ln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92" name="グループ化 91">
              <a:extLst>
                <a:ext uri="{FF2B5EF4-FFF2-40B4-BE49-F238E27FC236}">
                  <a16:creationId xmlns:a16="http://schemas.microsoft.com/office/drawing/2014/main" id="{AAB00189-7823-31F3-9050-5AFF030E3C3B}"/>
                </a:ext>
              </a:extLst>
            </p:cNvPr>
            <p:cNvGrpSpPr/>
            <p:nvPr/>
          </p:nvGrpSpPr>
          <p:grpSpPr>
            <a:xfrm>
              <a:off x="2773634" y="169811"/>
              <a:ext cx="1980000" cy="1979998"/>
              <a:chOff x="5514392" y="2063098"/>
              <a:chExt cx="1980000" cy="1979998"/>
            </a:xfrm>
          </p:grpSpPr>
          <p:sp>
            <p:nvSpPr>
              <p:cNvPr id="95" name="正方形/長方形 94">
                <a:extLst>
                  <a:ext uri="{FF2B5EF4-FFF2-40B4-BE49-F238E27FC236}">
                    <a16:creationId xmlns:a16="http://schemas.microsoft.com/office/drawing/2014/main" id="{949AC0BD-3A12-9DD2-9456-B852483B952B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r>
                  <a: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rPr>
                  <a:t>February</a:t>
                </a:r>
                <a:endParaRPr kumimoji="1" lang="ja-JP" altLang="en-US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</p:txBody>
          </p:sp>
          <p:cxnSp>
            <p:nvCxnSpPr>
              <p:cNvPr id="4096" name="直線コネクタ 4095">
                <a:extLst>
                  <a:ext uri="{FF2B5EF4-FFF2-40B4-BE49-F238E27FC236}">
                    <a16:creationId xmlns:a16="http://schemas.microsoft.com/office/drawing/2014/main" id="{F1460707-B2BF-B7BD-6FAC-15B850B939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chemeClr val="accent4">
                    <a:lumMod val="50000"/>
                  </a:schemeClr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93" name="Picture 4" descr="豆まきのイラスト（節分）">
              <a:extLst>
                <a:ext uri="{FF2B5EF4-FFF2-40B4-BE49-F238E27FC236}">
                  <a16:creationId xmlns:a16="http://schemas.microsoft.com/office/drawing/2014/main" id="{87F4B2CB-1474-CE92-145F-B7EBA5C883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3161" y="489991"/>
              <a:ext cx="1793711" cy="1260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4" name="スクロール: 横 93">
              <a:extLst>
                <a:ext uri="{FF2B5EF4-FFF2-40B4-BE49-F238E27FC236}">
                  <a16:creationId xmlns:a16="http://schemas.microsoft.com/office/drawing/2014/main" id="{4F619C22-6900-E777-07AE-76143E9F6945}"/>
                </a:ext>
              </a:extLst>
            </p:cNvPr>
            <p:cNvSpPr/>
            <p:nvPr/>
          </p:nvSpPr>
          <p:spPr>
            <a:xfrm rot="5400000">
              <a:off x="2635645" y="443494"/>
              <a:ext cx="856937" cy="422271"/>
            </a:xfrm>
            <a:prstGeom prst="horizontalScroll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kumimoji="1" lang="ja-JP" altLang="en-US" b="1">
                  <a:latin typeface="+mj-ea"/>
                  <a:ea typeface="+mj-ea"/>
                </a:rPr>
                <a:t>２</a:t>
              </a:r>
              <a:endParaRPr kumimoji="1" lang="en-US" altLang="ja-JP" b="1" dirty="0">
                <a:latin typeface="+mj-ea"/>
                <a:ea typeface="+mj-ea"/>
              </a:endParaRPr>
            </a:p>
            <a:p>
              <a:pPr algn="ctr"/>
              <a:r>
                <a:rPr kumimoji="1" lang="ja-JP" altLang="en-US" b="1">
                  <a:latin typeface="+mj-ea"/>
                  <a:ea typeface="+mj-ea"/>
                </a:rPr>
                <a:t>月</a:t>
              </a:r>
            </a:p>
          </p:txBody>
        </p:sp>
      </p:grpSp>
      <p:grpSp>
        <p:nvGrpSpPr>
          <p:cNvPr id="4097" name="グループ化 4096">
            <a:extLst>
              <a:ext uri="{FF2B5EF4-FFF2-40B4-BE49-F238E27FC236}">
                <a16:creationId xmlns:a16="http://schemas.microsoft.com/office/drawing/2014/main" id="{25B5AF2E-9534-BE1A-1F06-CFF1A79F6A10}"/>
              </a:ext>
            </a:extLst>
          </p:cNvPr>
          <p:cNvGrpSpPr/>
          <p:nvPr/>
        </p:nvGrpSpPr>
        <p:grpSpPr>
          <a:xfrm>
            <a:off x="5016000" y="90000"/>
            <a:ext cx="2146041" cy="2185172"/>
            <a:chOff x="5034169" y="61074"/>
            <a:chExt cx="2146041" cy="2185172"/>
          </a:xfrm>
        </p:grpSpPr>
        <p:sp>
          <p:nvSpPr>
            <p:cNvPr id="4099" name="正方形/長方形 4098">
              <a:extLst>
                <a:ext uri="{FF2B5EF4-FFF2-40B4-BE49-F238E27FC236}">
                  <a16:creationId xmlns:a16="http://schemas.microsoft.com/office/drawing/2014/main" id="{3520F5AA-EF96-3675-0AD6-924393A5CA51}"/>
                </a:ext>
              </a:extLst>
            </p:cNvPr>
            <p:cNvSpPr/>
            <p:nvPr/>
          </p:nvSpPr>
          <p:spPr>
            <a:xfrm>
              <a:off x="5034169" y="61074"/>
              <a:ext cx="2146041" cy="2185172"/>
            </a:xfrm>
            <a:prstGeom prst="rect">
              <a:avLst/>
            </a:prstGeom>
            <a:noFill/>
            <a:ln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4101" name="グループ化 4100">
              <a:extLst>
                <a:ext uri="{FF2B5EF4-FFF2-40B4-BE49-F238E27FC236}">
                  <a16:creationId xmlns:a16="http://schemas.microsoft.com/office/drawing/2014/main" id="{D05D279D-1034-7D64-1924-EF0A29672229}"/>
                </a:ext>
              </a:extLst>
            </p:cNvPr>
            <p:cNvGrpSpPr/>
            <p:nvPr/>
          </p:nvGrpSpPr>
          <p:grpSpPr>
            <a:xfrm>
              <a:off x="5120480" y="169811"/>
              <a:ext cx="1980000" cy="1979998"/>
              <a:chOff x="5514392" y="2063098"/>
              <a:chExt cx="1980000" cy="1979998"/>
            </a:xfrm>
          </p:grpSpPr>
          <p:sp>
            <p:nvSpPr>
              <p:cNvPr id="4107" name="正方形/長方形 4106">
                <a:extLst>
                  <a:ext uri="{FF2B5EF4-FFF2-40B4-BE49-F238E27FC236}">
                    <a16:creationId xmlns:a16="http://schemas.microsoft.com/office/drawing/2014/main" id="{734BD648-B3B9-AE85-E942-E653622723CE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 fontAlgn="base"/>
                <a:r>
                  <a:rPr lang="ja-JP" altLang="en-US" sz="2400" b="1" i="0">
                    <a:solidFill>
                      <a:srgbClr val="FF0000"/>
                    </a:solidFill>
                    <a:effectLst/>
                    <a:latin typeface="+mj-ea"/>
                    <a:ea typeface="+mj-ea"/>
                  </a:rPr>
                  <a:t>　</a:t>
                </a:r>
                <a:r>
                  <a:rPr lang="en-US" altLang="ja-JP" sz="2400" b="1" i="0" dirty="0">
                    <a:solidFill>
                      <a:srgbClr val="FF0000"/>
                    </a:solidFill>
                    <a:effectLst/>
                    <a:latin typeface="+mj-ea"/>
                    <a:ea typeface="+mj-ea"/>
                  </a:rPr>
                  <a:t>March</a:t>
                </a:r>
              </a:p>
            </p:txBody>
          </p:sp>
          <p:cxnSp>
            <p:nvCxnSpPr>
              <p:cNvPr id="4109" name="直線コネクタ 4108">
                <a:extLst>
                  <a:ext uri="{FF2B5EF4-FFF2-40B4-BE49-F238E27FC236}">
                    <a16:creationId xmlns:a16="http://schemas.microsoft.com/office/drawing/2014/main" id="{9151D6B7-DF76-ED22-A3BA-607381561B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chemeClr val="accent4">
                    <a:lumMod val="50000"/>
                  </a:schemeClr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103" name="Picture 6" descr="ひな祭りのイラスト「お内裏様とお雛様」">
              <a:extLst>
                <a:ext uri="{FF2B5EF4-FFF2-40B4-BE49-F238E27FC236}">
                  <a16:creationId xmlns:a16="http://schemas.microsoft.com/office/drawing/2014/main" id="{6BC3FB82-5736-A7C3-E4F1-4E0824BC69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4765" y="499671"/>
              <a:ext cx="1714463" cy="1210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05" name="スクロール: 横 4104">
              <a:extLst>
                <a:ext uri="{FF2B5EF4-FFF2-40B4-BE49-F238E27FC236}">
                  <a16:creationId xmlns:a16="http://schemas.microsoft.com/office/drawing/2014/main" id="{14DB333C-4595-7F5E-26C5-C0CFC76EA28F}"/>
                </a:ext>
              </a:extLst>
            </p:cNvPr>
            <p:cNvSpPr/>
            <p:nvPr/>
          </p:nvSpPr>
          <p:spPr>
            <a:xfrm rot="5400000">
              <a:off x="4956385" y="443494"/>
              <a:ext cx="856937" cy="422271"/>
            </a:xfrm>
            <a:prstGeom prst="horizontalScroll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kumimoji="1" lang="ja-JP" altLang="en-US" b="1">
                  <a:latin typeface="+mj-ea"/>
                  <a:ea typeface="+mj-ea"/>
                </a:rPr>
                <a:t>３</a:t>
              </a:r>
              <a:endParaRPr kumimoji="1" lang="en-US" altLang="ja-JP" b="1" dirty="0">
                <a:latin typeface="+mj-ea"/>
                <a:ea typeface="+mj-ea"/>
              </a:endParaRPr>
            </a:p>
            <a:p>
              <a:pPr algn="ctr"/>
              <a:r>
                <a:rPr kumimoji="1" lang="ja-JP" altLang="en-US" b="1">
                  <a:latin typeface="+mj-ea"/>
                  <a:ea typeface="+mj-ea"/>
                </a:rPr>
                <a:t>月</a:t>
              </a:r>
            </a:p>
          </p:txBody>
        </p:sp>
      </p:grpSp>
      <p:grpSp>
        <p:nvGrpSpPr>
          <p:cNvPr id="4111" name="グループ化 4110">
            <a:extLst>
              <a:ext uri="{FF2B5EF4-FFF2-40B4-BE49-F238E27FC236}">
                <a16:creationId xmlns:a16="http://schemas.microsoft.com/office/drawing/2014/main" id="{4421ACBA-41A8-846F-C202-105DD63CE4FC}"/>
              </a:ext>
            </a:extLst>
          </p:cNvPr>
          <p:cNvGrpSpPr/>
          <p:nvPr/>
        </p:nvGrpSpPr>
        <p:grpSpPr>
          <a:xfrm>
            <a:off x="9696000" y="90000"/>
            <a:ext cx="2146041" cy="2185172"/>
            <a:chOff x="9727862" y="61074"/>
            <a:chExt cx="2146041" cy="2185172"/>
          </a:xfrm>
        </p:grpSpPr>
        <p:grpSp>
          <p:nvGrpSpPr>
            <p:cNvPr id="4112" name="グループ化 4111">
              <a:extLst>
                <a:ext uri="{FF2B5EF4-FFF2-40B4-BE49-F238E27FC236}">
                  <a16:creationId xmlns:a16="http://schemas.microsoft.com/office/drawing/2014/main" id="{DCD021CE-64BB-F99C-D735-AA603FB6AB8F}"/>
                </a:ext>
              </a:extLst>
            </p:cNvPr>
            <p:cNvGrpSpPr/>
            <p:nvPr/>
          </p:nvGrpSpPr>
          <p:grpSpPr>
            <a:xfrm>
              <a:off x="9727862" y="61074"/>
              <a:ext cx="2146041" cy="2185172"/>
              <a:chOff x="7413280" y="298339"/>
              <a:chExt cx="2146041" cy="2185172"/>
            </a:xfrm>
          </p:grpSpPr>
          <p:sp>
            <p:nvSpPr>
              <p:cNvPr id="4115" name="正方形/長方形 4114">
                <a:extLst>
                  <a:ext uri="{FF2B5EF4-FFF2-40B4-BE49-F238E27FC236}">
                    <a16:creationId xmlns:a16="http://schemas.microsoft.com/office/drawing/2014/main" id="{D1414301-4CE6-54E7-D0FE-2C37AED59E48}"/>
                  </a:ext>
                </a:extLst>
              </p:cNvPr>
              <p:cNvSpPr/>
              <p:nvPr/>
            </p:nvSpPr>
            <p:spPr>
              <a:xfrm>
                <a:off x="7413280" y="298339"/>
                <a:ext cx="2146041" cy="2185172"/>
              </a:xfrm>
              <a:prstGeom prst="rect">
                <a:avLst/>
              </a:prstGeom>
              <a:noFill/>
              <a:ln>
                <a:solidFill>
                  <a:schemeClr val="accent4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b="1">
                  <a:solidFill>
                    <a:srgbClr val="FF0000"/>
                  </a:solidFill>
                  <a:latin typeface="+mj-ea"/>
                  <a:ea typeface="+mj-ea"/>
                </a:endParaRPr>
              </a:p>
            </p:txBody>
          </p:sp>
          <p:grpSp>
            <p:nvGrpSpPr>
              <p:cNvPr id="4117" name="グループ化 4116">
                <a:extLst>
                  <a:ext uri="{FF2B5EF4-FFF2-40B4-BE49-F238E27FC236}">
                    <a16:creationId xmlns:a16="http://schemas.microsoft.com/office/drawing/2014/main" id="{8411AE25-8B70-A2EE-7F72-A35359A16442}"/>
                  </a:ext>
                </a:extLst>
              </p:cNvPr>
              <p:cNvGrpSpPr/>
              <p:nvPr/>
            </p:nvGrpSpPr>
            <p:grpSpPr>
              <a:xfrm>
                <a:off x="7499591" y="407076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4118" name="正方形/長方形 4117">
                  <a:extLst>
                    <a:ext uri="{FF2B5EF4-FFF2-40B4-BE49-F238E27FC236}">
                      <a16:creationId xmlns:a16="http://schemas.microsoft.com/office/drawing/2014/main" id="{C0B90444-94D5-7FC8-D856-A0C95BBEC21F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r>
                    <a:rPr kumimoji="1" lang="en-US" altLang="ja-JP" sz="2400" b="1" dirty="0">
                      <a:solidFill>
                        <a:srgbClr val="FF0000"/>
                      </a:solidFill>
                      <a:latin typeface="+mj-ea"/>
                      <a:ea typeface="+mj-ea"/>
                    </a:rPr>
                    <a:t>May</a:t>
                  </a:r>
                </a:p>
              </p:txBody>
            </p:sp>
            <p:cxnSp>
              <p:nvCxnSpPr>
                <p:cNvPr id="4119" name="直線コネクタ 4118">
                  <a:extLst>
                    <a:ext uri="{FF2B5EF4-FFF2-40B4-BE49-F238E27FC236}">
                      <a16:creationId xmlns:a16="http://schemas.microsoft.com/office/drawing/2014/main" id="{C70CD3F3-4E0D-DBFC-49EF-F736AA0B46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chemeClr val="accent4">
                      <a:lumMod val="50000"/>
                    </a:schemeClr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4113" name="Picture 10" descr="大きな鯉のぼりのイラスト">
              <a:extLst>
                <a:ext uri="{FF2B5EF4-FFF2-40B4-BE49-F238E27FC236}">
                  <a16:creationId xmlns:a16="http://schemas.microsoft.com/office/drawing/2014/main" id="{91A4B07A-5F98-B546-B843-BC9E011F05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01198" y="244675"/>
              <a:ext cx="1442553" cy="1559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14" name="スクロール: 横 4113">
              <a:extLst>
                <a:ext uri="{FF2B5EF4-FFF2-40B4-BE49-F238E27FC236}">
                  <a16:creationId xmlns:a16="http://schemas.microsoft.com/office/drawing/2014/main" id="{AD672D14-4CA4-1B1F-F767-51B1F55F8DA0}"/>
                </a:ext>
              </a:extLst>
            </p:cNvPr>
            <p:cNvSpPr/>
            <p:nvPr/>
          </p:nvSpPr>
          <p:spPr>
            <a:xfrm rot="5400000">
              <a:off x="9695835" y="462008"/>
              <a:ext cx="856937" cy="422271"/>
            </a:xfrm>
            <a:prstGeom prst="horizontalScroll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kumimoji="1" lang="ja-JP" altLang="en-US" b="1">
                  <a:latin typeface="+mj-ea"/>
                  <a:ea typeface="+mj-ea"/>
                </a:rPr>
                <a:t>５</a:t>
              </a:r>
              <a:endParaRPr kumimoji="1" lang="en-US" altLang="ja-JP" b="1" dirty="0">
                <a:latin typeface="+mj-ea"/>
                <a:ea typeface="+mj-ea"/>
              </a:endParaRPr>
            </a:p>
            <a:p>
              <a:pPr algn="ctr"/>
              <a:r>
                <a:rPr kumimoji="1" lang="ja-JP" altLang="en-US" b="1">
                  <a:latin typeface="+mj-ea"/>
                  <a:ea typeface="+mj-ea"/>
                </a:rPr>
                <a:t>月</a:t>
              </a:r>
            </a:p>
          </p:txBody>
        </p:sp>
      </p:grpSp>
      <p:grpSp>
        <p:nvGrpSpPr>
          <p:cNvPr id="4120" name="グループ化 4119">
            <a:extLst>
              <a:ext uri="{FF2B5EF4-FFF2-40B4-BE49-F238E27FC236}">
                <a16:creationId xmlns:a16="http://schemas.microsoft.com/office/drawing/2014/main" id="{AA5D8ED8-923D-3F68-3459-D213D9DD4B9A}"/>
              </a:ext>
            </a:extLst>
          </p:cNvPr>
          <p:cNvGrpSpPr/>
          <p:nvPr/>
        </p:nvGrpSpPr>
        <p:grpSpPr>
          <a:xfrm>
            <a:off x="7356000" y="90000"/>
            <a:ext cx="2146041" cy="2185172"/>
            <a:chOff x="7381015" y="61074"/>
            <a:chExt cx="2146041" cy="2185172"/>
          </a:xfrm>
        </p:grpSpPr>
        <p:grpSp>
          <p:nvGrpSpPr>
            <p:cNvPr id="4121" name="グループ化 4120">
              <a:extLst>
                <a:ext uri="{FF2B5EF4-FFF2-40B4-BE49-F238E27FC236}">
                  <a16:creationId xmlns:a16="http://schemas.microsoft.com/office/drawing/2014/main" id="{CC013764-A0DF-3016-545C-A4A5F68986E5}"/>
                </a:ext>
              </a:extLst>
            </p:cNvPr>
            <p:cNvGrpSpPr/>
            <p:nvPr/>
          </p:nvGrpSpPr>
          <p:grpSpPr>
            <a:xfrm>
              <a:off x="7381015" y="61074"/>
              <a:ext cx="2146041" cy="2185172"/>
              <a:chOff x="7413280" y="298339"/>
              <a:chExt cx="2146041" cy="2185172"/>
            </a:xfrm>
          </p:grpSpPr>
          <p:sp>
            <p:nvSpPr>
              <p:cNvPr id="4125" name="正方形/長方形 4124">
                <a:extLst>
                  <a:ext uri="{FF2B5EF4-FFF2-40B4-BE49-F238E27FC236}">
                    <a16:creationId xmlns:a16="http://schemas.microsoft.com/office/drawing/2014/main" id="{DE680982-2E73-AAC5-0814-42B979713AF0}"/>
                  </a:ext>
                </a:extLst>
              </p:cNvPr>
              <p:cNvSpPr/>
              <p:nvPr/>
            </p:nvSpPr>
            <p:spPr>
              <a:xfrm>
                <a:off x="7413280" y="298339"/>
                <a:ext cx="2146041" cy="2185172"/>
              </a:xfrm>
              <a:prstGeom prst="rect">
                <a:avLst/>
              </a:prstGeom>
              <a:noFill/>
              <a:ln>
                <a:solidFill>
                  <a:schemeClr val="accent4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b="1">
                  <a:solidFill>
                    <a:srgbClr val="FF0000"/>
                  </a:solidFill>
                  <a:latin typeface="+mj-ea"/>
                  <a:ea typeface="+mj-ea"/>
                </a:endParaRPr>
              </a:p>
            </p:txBody>
          </p:sp>
          <p:grpSp>
            <p:nvGrpSpPr>
              <p:cNvPr id="4126" name="グループ化 4125">
                <a:extLst>
                  <a:ext uri="{FF2B5EF4-FFF2-40B4-BE49-F238E27FC236}">
                    <a16:creationId xmlns:a16="http://schemas.microsoft.com/office/drawing/2014/main" id="{CAF71EF5-3D7B-BA30-C1A6-E2533A09E4D6}"/>
                  </a:ext>
                </a:extLst>
              </p:cNvPr>
              <p:cNvGrpSpPr/>
              <p:nvPr/>
            </p:nvGrpSpPr>
            <p:grpSpPr>
              <a:xfrm>
                <a:off x="7499591" y="407076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4127" name="正方形/長方形 4126">
                  <a:extLst>
                    <a:ext uri="{FF2B5EF4-FFF2-40B4-BE49-F238E27FC236}">
                      <a16:creationId xmlns:a16="http://schemas.microsoft.com/office/drawing/2014/main" id="{12C9249E-E0FF-05D9-EC8B-CA143F9DA9E5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/>
                  <a:endParaRPr lang="en-US" altLang="ja-JP" sz="2400" b="1" i="0" dirty="0">
                    <a:solidFill>
                      <a:srgbClr val="FF0000"/>
                    </a:solidFill>
                    <a:effectLst/>
                    <a:latin typeface="+mj-ea"/>
                    <a:ea typeface="+mj-ea"/>
                  </a:endParaRPr>
                </a:p>
                <a:p>
                  <a:pPr algn="ctr" fontAlgn="base"/>
                  <a:endParaRPr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 fontAlgn="base"/>
                  <a:endParaRPr lang="en-US" altLang="ja-JP" sz="2400" b="1" i="0" dirty="0">
                    <a:solidFill>
                      <a:srgbClr val="FF0000"/>
                    </a:solidFill>
                    <a:effectLst/>
                    <a:latin typeface="+mj-ea"/>
                    <a:ea typeface="+mj-ea"/>
                  </a:endParaRPr>
                </a:p>
                <a:p>
                  <a:pPr algn="ctr" fontAlgn="base"/>
                  <a:endParaRPr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 fontAlgn="base"/>
                  <a:r>
                    <a:rPr lang="en-US" altLang="ja-JP" sz="2400" b="1" dirty="0">
                      <a:solidFill>
                        <a:srgbClr val="FF0000"/>
                      </a:solidFill>
                      <a:latin typeface="+mj-ea"/>
                      <a:ea typeface="+mj-ea"/>
                    </a:rPr>
                    <a:t>April</a:t>
                  </a:r>
                </a:p>
              </p:txBody>
            </p:sp>
            <p:cxnSp>
              <p:nvCxnSpPr>
                <p:cNvPr id="1024" name="直線コネクタ 1023">
                  <a:extLst>
                    <a:ext uri="{FF2B5EF4-FFF2-40B4-BE49-F238E27FC236}">
                      <a16:creationId xmlns:a16="http://schemas.microsoft.com/office/drawing/2014/main" id="{0A630C08-FA5D-0204-2679-4A2A28EAA5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chemeClr val="accent4">
                      <a:lumMod val="50000"/>
                    </a:schemeClr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4122" name="Picture 8" descr="桜の木のイラスト">
              <a:extLst>
                <a:ext uri="{FF2B5EF4-FFF2-40B4-BE49-F238E27FC236}">
                  <a16:creationId xmlns:a16="http://schemas.microsoft.com/office/drawing/2014/main" id="{E4DEAE33-7DBD-CE3C-DE56-C613F988D9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1852" y="330710"/>
              <a:ext cx="1474556" cy="1301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23" name="スクロール: 横 4122">
              <a:extLst>
                <a:ext uri="{FF2B5EF4-FFF2-40B4-BE49-F238E27FC236}">
                  <a16:creationId xmlns:a16="http://schemas.microsoft.com/office/drawing/2014/main" id="{6D8BCF32-12ED-1E5C-AB46-88A29280AFCC}"/>
                </a:ext>
              </a:extLst>
            </p:cNvPr>
            <p:cNvSpPr/>
            <p:nvPr/>
          </p:nvSpPr>
          <p:spPr>
            <a:xfrm rot="5400000">
              <a:off x="7317634" y="462008"/>
              <a:ext cx="856937" cy="422271"/>
            </a:xfrm>
            <a:prstGeom prst="horizontalScroll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kumimoji="1" lang="ja-JP" altLang="en-US" b="1">
                  <a:latin typeface="+mj-ea"/>
                  <a:ea typeface="+mj-ea"/>
                </a:rPr>
                <a:t>４</a:t>
              </a:r>
              <a:endParaRPr kumimoji="1" lang="en-US" altLang="ja-JP" b="1" dirty="0">
                <a:latin typeface="+mj-ea"/>
                <a:ea typeface="+mj-ea"/>
              </a:endParaRPr>
            </a:p>
            <a:p>
              <a:pPr algn="ctr"/>
              <a:r>
                <a:rPr kumimoji="1" lang="ja-JP" altLang="en-US" b="1">
                  <a:latin typeface="+mj-ea"/>
                  <a:ea typeface="+mj-ea"/>
                </a:rPr>
                <a:t>月</a:t>
              </a:r>
            </a:p>
          </p:txBody>
        </p:sp>
        <p:pic>
          <p:nvPicPr>
            <p:cNvPr id="4124" name="Picture 8" descr="桜の木のイラスト">
              <a:extLst>
                <a:ext uri="{FF2B5EF4-FFF2-40B4-BE49-F238E27FC236}">
                  <a16:creationId xmlns:a16="http://schemas.microsoft.com/office/drawing/2014/main" id="{F5173339-832F-FB20-6FE7-5F15C6457B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754768" y="1110087"/>
              <a:ext cx="628292" cy="662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25" name="グループ化 1024">
            <a:extLst>
              <a:ext uri="{FF2B5EF4-FFF2-40B4-BE49-F238E27FC236}">
                <a16:creationId xmlns:a16="http://schemas.microsoft.com/office/drawing/2014/main" id="{92FD12C6-4F64-335C-4623-3F541B3594FC}"/>
              </a:ext>
            </a:extLst>
          </p:cNvPr>
          <p:cNvGrpSpPr/>
          <p:nvPr/>
        </p:nvGrpSpPr>
        <p:grpSpPr>
          <a:xfrm>
            <a:off x="336000" y="4567800"/>
            <a:ext cx="2146041" cy="2185172"/>
            <a:chOff x="324282" y="4690352"/>
            <a:chExt cx="2146041" cy="2185172"/>
          </a:xfrm>
        </p:grpSpPr>
        <p:grpSp>
          <p:nvGrpSpPr>
            <p:cNvPr id="1027" name="グループ化 1026">
              <a:extLst>
                <a:ext uri="{FF2B5EF4-FFF2-40B4-BE49-F238E27FC236}">
                  <a16:creationId xmlns:a16="http://schemas.microsoft.com/office/drawing/2014/main" id="{B5537CE9-1EED-6E45-BA91-B5FD5EBFC7B2}"/>
                </a:ext>
              </a:extLst>
            </p:cNvPr>
            <p:cNvGrpSpPr/>
            <p:nvPr/>
          </p:nvGrpSpPr>
          <p:grpSpPr>
            <a:xfrm>
              <a:off x="407450" y="4802218"/>
              <a:ext cx="1980000" cy="1979998"/>
              <a:chOff x="5514392" y="2063098"/>
              <a:chExt cx="1980000" cy="1979998"/>
            </a:xfrm>
          </p:grpSpPr>
          <p:sp>
            <p:nvSpPr>
              <p:cNvPr id="1035" name="正方形/長方形 1034">
                <a:extLst>
                  <a:ext uri="{FF2B5EF4-FFF2-40B4-BE49-F238E27FC236}">
                    <a16:creationId xmlns:a16="http://schemas.microsoft.com/office/drawing/2014/main" id="{EB49D54A-0EBE-F627-557E-05E8F889DD3E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r>
                  <a: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rPr>
                  <a:t>November</a:t>
                </a:r>
                <a:endParaRPr kumimoji="1" lang="ja-JP" altLang="en-US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</p:txBody>
          </p:sp>
          <p:cxnSp>
            <p:nvCxnSpPr>
              <p:cNvPr id="1037" name="直線コネクタ 1036">
                <a:extLst>
                  <a:ext uri="{FF2B5EF4-FFF2-40B4-BE49-F238E27FC236}">
                    <a16:creationId xmlns:a16="http://schemas.microsoft.com/office/drawing/2014/main" id="{F72A5FFA-82A2-7A76-3DD6-60F6AF6677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chemeClr val="accent4">
                    <a:lumMod val="50000"/>
                  </a:schemeClr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29" name="正方形/長方形 1028">
              <a:extLst>
                <a:ext uri="{FF2B5EF4-FFF2-40B4-BE49-F238E27FC236}">
                  <a16:creationId xmlns:a16="http://schemas.microsoft.com/office/drawing/2014/main" id="{EA2F8EF9-75DC-9737-59DF-43367DE69A9C}"/>
                </a:ext>
              </a:extLst>
            </p:cNvPr>
            <p:cNvSpPr/>
            <p:nvPr/>
          </p:nvSpPr>
          <p:spPr>
            <a:xfrm>
              <a:off x="324282" y="4690352"/>
              <a:ext cx="2146041" cy="2185172"/>
            </a:xfrm>
            <a:prstGeom prst="rect">
              <a:avLst/>
            </a:prstGeom>
            <a:noFill/>
            <a:ln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sp>
          <p:nvSpPr>
            <p:cNvPr id="1031" name="スクロール: 横 1030">
              <a:extLst>
                <a:ext uri="{FF2B5EF4-FFF2-40B4-BE49-F238E27FC236}">
                  <a16:creationId xmlns:a16="http://schemas.microsoft.com/office/drawing/2014/main" id="{C47BFAC3-659E-D8DE-BC34-E300566C0A62}"/>
                </a:ext>
              </a:extLst>
            </p:cNvPr>
            <p:cNvSpPr/>
            <p:nvPr/>
          </p:nvSpPr>
          <p:spPr>
            <a:xfrm rot="5400000">
              <a:off x="273600" y="5106772"/>
              <a:ext cx="856937" cy="422271"/>
            </a:xfrm>
            <a:prstGeom prst="horizontalScroll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kumimoji="1" lang="en-US" altLang="ja-JP" sz="1600" b="1" dirty="0">
                  <a:latin typeface="+mj-ea"/>
                  <a:ea typeface="+mj-ea"/>
                </a:rPr>
                <a:t>11</a:t>
              </a:r>
            </a:p>
            <a:p>
              <a:pPr algn="ctr"/>
              <a:r>
                <a:rPr kumimoji="1" lang="ja-JP" altLang="en-US" sz="1600" b="1">
                  <a:latin typeface="+mj-ea"/>
                  <a:ea typeface="+mj-ea"/>
                </a:rPr>
                <a:t>月</a:t>
              </a:r>
            </a:p>
          </p:txBody>
        </p:sp>
        <p:pic>
          <p:nvPicPr>
            <p:cNvPr id="1033" name="Picture 20" descr="どんぐりのイラスト">
              <a:extLst>
                <a:ext uri="{FF2B5EF4-FFF2-40B4-BE49-F238E27FC236}">
                  <a16:creationId xmlns:a16="http://schemas.microsoft.com/office/drawing/2014/main" id="{638C46F2-C5F8-5B77-B615-582F0BF365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96365">
              <a:off x="701780" y="5918831"/>
              <a:ext cx="388037" cy="3895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22" descr="落ち葉で焼き芋を焼く人のイラスト">
              <a:extLst>
                <a:ext uri="{FF2B5EF4-FFF2-40B4-BE49-F238E27FC236}">
                  <a16:creationId xmlns:a16="http://schemas.microsoft.com/office/drawing/2014/main" id="{412D1C12-74C9-2BFA-A850-8849F654DE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8673" y="4737526"/>
              <a:ext cx="1369745" cy="1707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39" name="グループ化 1038">
            <a:extLst>
              <a:ext uri="{FF2B5EF4-FFF2-40B4-BE49-F238E27FC236}">
                <a16:creationId xmlns:a16="http://schemas.microsoft.com/office/drawing/2014/main" id="{A0BB40B7-7F5F-6E2D-E46A-714CD61F926F}"/>
              </a:ext>
            </a:extLst>
          </p:cNvPr>
          <p:cNvGrpSpPr/>
          <p:nvPr/>
        </p:nvGrpSpPr>
        <p:grpSpPr>
          <a:xfrm>
            <a:off x="2676000" y="4567800"/>
            <a:ext cx="2146041" cy="2185172"/>
            <a:chOff x="2681883" y="4690352"/>
            <a:chExt cx="2146041" cy="2185172"/>
          </a:xfrm>
        </p:grpSpPr>
        <p:sp>
          <p:nvSpPr>
            <p:cNvPr id="1041" name="正方形/長方形 1040">
              <a:extLst>
                <a:ext uri="{FF2B5EF4-FFF2-40B4-BE49-F238E27FC236}">
                  <a16:creationId xmlns:a16="http://schemas.microsoft.com/office/drawing/2014/main" id="{0E2CB1BF-6FFA-A248-28CE-71DBBADD7755}"/>
                </a:ext>
              </a:extLst>
            </p:cNvPr>
            <p:cNvSpPr/>
            <p:nvPr/>
          </p:nvSpPr>
          <p:spPr>
            <a:xfrm>
              <a:off x="2681883" y="4690352"/>
              <a:ext cx="2146041" cy="2185172"/>
            </a:xfrm>
            <a:prstGeom prst="rect">
              <a:avLst/>
            </a:prstGeom>
            <a:noFill/>
            <a:ln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1042" name="グループ化 1041">
              <a:extLst>
                <a:ext uri="{FF2B5EF4-FFF2-40B4-BE49-F238E27FC236}">
                  <a16:creationId xmlns:a16="http://schemas.microsoft.com/office/drawing/2014/main" id="{85DCDDFE-32D3-EA2F-2420-0A26C0647480}"/>
                </a:ext>
              </a:extLst>
            </p:cNvPr>
            <p:cNvGrpSpPr/>
            <p:nvPr/>
          </p:nvGrpSpPr>
          <p:grpSpPr>
            <a:xfrm>
              <a:off x="2768194" y="4799089"/>
              <a:ext cx="1980000" cy="1979998"/>
              <a:chOff x="5514392" y="2063098"/>
              <a:chExt cx="1980000" cy="1979998"/>
            </a:xfrm>
          </p:grpSpPr>
          <p:sp>
            <p:nvSpPr>
              <p:cNvPr id="1051" name="正方形/長方形 1050">
                <a:extLst>
                  <a:ext uri="{FF2B5EF4-FFF2-40B4-BE49-F238E27FC236}">
                    <a16:creationId xmlns:a16="http://schemas.microsoft.com/office/drawing/2014/main" id="{EDD109E9-D270-9A73-C181-484745A8CA6A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0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0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0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0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lang="en-US" altLang="ja-JP" sz="2000" b="1" i="0" dirty="0">
                  <a:solidFill>
                    <a:srgbClr val="FF0000"/>
                  </a:solidFill>
                  <a:effectLst/>
                  <a:latin typeface="+mj-ea"/>
                  <a:ea typeface="+mj-ea"/>
                </a:endParaRPr>
              </a:p>
              <a:p>
                <a:pPr algn="ctr"/>
                <a:r>
                  <a:rPr lang="en-US" altLang="ja-JP" sz="2400" b="1" i="0" dirty="0">
                    <a:solidFill>
                      <a:srgbClr val="FF0000"/>
                    </a:solidFill>
                    <a:effectLst/>
                    <a:latin typeface="+mj-ea"/>
                    <a:ea typeface="+mj-ea"/>
                  </a:rPr>
                  <a:t>December </a:t>
                </a:r>
              </a:p>
            </p:txBody>
          </p:sp>
          <p:cxnSp>
            <p:nvCxnSpPr>
              <p:cNvPr id="1052" name="直線コネクタ 1051">
                <a:extLst>
                  <a:ext uri="{FF2B5EF4-FFF2-40B4-BE49-F238E27FC236}">
                    <a16:creationId xmlns:a16="http://schemas.microsoft.com/office/drawing/2014/main" id="{B4601E1D-4DD3-1FCC-B821-F92585DBA6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chemeClr val="accent4">
                    <a:lumMod val="50000"/>
                  </a:schemeClr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043" name="Picture 26" descr="クリスマスのイラスト「暖炉」">
              <a:extLst>
                <a:ext uri="{FF2B5EF4-FFF2-40B4-BE49-F238E27FC236}">
                  <a16:creationId xmlns:a16="http://schemas.microsoft.com/office/drawing/2014/main" id="{4B5B1A74-E1BE-1FBF-AA34-71A0105DAA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1320" y="4740963"/>
              <a:ext cx="1003218" cy="1013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5" name="スクロール: 横 1044">
              <a:extLst>
                <a:ext uri="{FF2B5EF4-FFF2-40B4-BE49-F238E27FC236}">
                  <a16:creationId xmlns:a16="http://schemas.microsoft.com/office/drawing/2014/main" id="{B4A75CB7-4955-BBB0-B1E4-7E65C5FE5E9B}"/>
                </a:ext>
              </a:extLst>
            </p:cNvPr>
            <p:cNvSpPr/>
            <p:nvPr/>
          </p:nvSpPr>
          <p:spPr>
            <a:xfrm rot="5400000">
              <a:off x="2635645" y="5096250"/>
              <a:ext cx="856937" cy="422271"/>
            </a:xfrm>
            <a:prstGeom prst="horizontalScroll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kumimoji="1" lang="en-US" altLang="ja-JP" sz="1600" b="1" dirty="0">
                  <a:latin typeface="+mj-ea"/>
                  <a:ea typeface="+mj-ea"/>
                </a:rPr>
                <a:t>12</a:t>
              </a:r>
            </a:p>
            <a:p>
              <a:pPr algn="ctr"/>
              <a:r>
                <a:rPr kumimoji="1" lang="ja-JP" altLang="en-US" sz="1600" b="1">
                  <a:latin typeface="+mj-ea"/>
                  <a:ea typeface="+mj-ea"/>
                </a:rPr>
                <a:t>月</a:t>
              </a:r>
            </a:p>
          </p:txBody>
        </p:sp>
        <p:sp>
          <p:nvSpPr>
            <p:cNvPr id="1047" name="正方形/長方形 1046">
              <a:extLst>
                <a:ext uri="{FF2B5EF4-FFF2-40B4-BE49-F238E27FC236}">
                  <a16:creationId xmlns:a16="http://schemas.microsoft.com/office/drawing/2014/main" id="{42F4C112-0705-054B-FFF8-0FB255ECF1A4}"/>
                </a:ext>
              </a:extLst>
            </p:cNvPr>
            <p:cNvSpPr/>
            <p:nvPr/>
          </p:nvSpPr>
          <p:spPr>
            <a:xfrm>
              <a:off x="3261490" y="4834313"/>
              <a:ext cx="986826" cy="1147925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>
                <a:latin typeface="+mj-ea"/>
                <a:ea typeface="+mj-ea"/>
              </a:endParaRPr>
            </a:p>
          </p:txBody>
        </p:sp>
        <p:pic>
          <p:nvPicPr>
            <p:cNvPr id="1049" name="Picture 24">
              <a:extLst>
                <a:ext uri="{FF2B5EF4-FFF2-40B4-BE49-F238E27FC236}">
                  <a16:creationId xmlns:a16="http://schemas.microsoft.com/office/drawing/2014/main" id="{FA8E2EDE-18CC-5FE0-F2EE-C8C90ACB3E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030" y="4912651"/>
              <a:ext cx="1232355" cy="1509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53" name="グループ化 1052">
            <a:extLst>
              <a:ext uri="{FF2B5EF4-FFF2-40B4-BE49-F238E27FC236}">
                <a16:creationId xmlns:a16="http://schemas.microsoft.com/office/drawing/2014/main" id="{373CC11B-5894-0F03-BF65-0F16B9B7213A}"/>
              </a:ext>
            </a:extLst>
          </p:cNvPr>
          <p:cNvGrpSpPr/>
          <p:nvPr/>
        </p:nvGrpSpPr>
        <p:grpSpPr>
          <a:xfrm>
            <a:off x="7356000" y="4567800"/>
            <a:ext cx="2146041" cy="2185172"/>
            <a:chOff x="7397085" y="4690352"/>
            <a:chExt cx="2146041" cy="2185172"/>
          </a:xfrm>
        </p:grpSpPr>
        <p:sp>
          <p:nvSpPr>
            <p:cNvPr id="1054" name="正方形/長方形 1053">
              <a:extLst>
                <a:ext uri="{FF2B5EF4-FFF2-40B4-BE49-F238E27FC236}">
                  <a16:creationId xmlns:a16="http://schemas.microsoft.com/office/drawing/2014/main" id="{486D33F0-0BA6-34AF-07D4-99091BCA9D86}"/>
                </a:ext>
              </a:extLst>
            </p:cNvPr>
            <p:cNvSpPr/>
            <p:nvPr/>
          </p:nvSpPr>
          <p:spPr>
            <a:xfrm>
              <a:off x="7397085" y="4690352"/>
              <a:ext cx="2146041" cy="2185172"/>
            </a:xfrm>
            <a:prstGeom prst="rect">
              <a:avLst/>
            </a:prstGeom>
            <a:noFill/>
            <a:ln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1055" name="グループ化 1054">
              <a:extLst>
                <a:ext uri="{FF2B5EF4-FFF2-40B4-BE49-F238E27FC236}">
                  <a16:creationId xmlns:a16="http://schemas.microsoft.com/office/drawing/2014/main" id="{69E7E626-A6EF-2B4D-C37F-59CCF336FB20}"/>
                </a:ext>
              </a:extLst>
            </p:cNvPr>
            <p:cNvGrpSpPr/>
            <p:nvPr/>
          </p:nvGrpSpPr>
          <p:grpSpPr>
            <a:xfrm>
              <a:off x="7497657" y="4816214"/>
              <a:ext cx="2045469" cy="1979998"/>
              <a:chOff x="3171052" y="-235288"/>
              <a:chExt cx="2045469" cy="1979998"/>
            </a:xfrm>
          </p:grpSpPr>
          <p:sp>
            <p:nvSpPr>
              <p:cNvPr id="1059" name="正方形/長方形 1058">
                <a:extLst>
                  <a:ext uri="{FF2B5EF4-FFF2-40B4-BE49-F238E27FC236}">
                    <a16:creationId xmlns:a16="http://schemas.microsoft.com/office/drawing/2014/main" id="{CFA00D2E-7042-D945-7E1F-9C93A8394494}"/>
                  </a:ext>
                </a:extLst>
              </p:cNvPr>
              <p:cNvSpPr/>
              <p:nvPr/>
            </p:nvSpPr>
            <p:spPr>
              <a:xfrm>
                <a:off x="3171052" y="-23528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 fontAlgn="base"/>
                <a:endParaRPr kumimoji="1" lang="en-US" altLang="ja-JP" sz="2400" b="1" i="0" dirty="0">
                  <a:solidFill>
                    <a:srgbClr val="FF0000"/>
                  </a:solidFill>
                  <a:effectLst/>
                  <a:latin typeface="+mj-ea"/>
                  <a:ea typeface="+mj-ea"/>
                </a:endParaRPr>
              </a:p>
              <a:p>
                <a:pPr algn="ctr" fontAlgn="base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 fontAlgn="base"/>
                <a:endParaRPr kumimoji="1" lang="en-US" altLang="ja-JP" sz="2400" b="1" i="0" dirty="0">
                  <a:solidFill>
                    <a:srgbClr val="FF0000"/>
                  </a:solidFill>
                  <a:effectLst/>
                  <a:latin typeface="+mj-ea"/>
                  <a:ea typeface="+mj-ea"/>
                </a:endParaRPr>
              </a:p>
              <a:p>
                <a:pPr algn="ctr" fontAlgn="base"/>
                <a:r>
                  <a:rPr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rPr>
                  <a:t>month</a:t>
                </a:r>
                <a:endParaRPr lang="en-US" altLang="ja-JP" sz="2400" b="1" i="0" dirty="0">
                  <a:solidFill>
                    <a:srgbClr val="FF0000"/>
                  </a:solidFill>
                  <a:effectLst/>
                  <a:latin typeface="+mj-ea"/>
                  <a:ea typeface="+mj-ea"/>
                </a:endParaRPr>
              </a:p>
            </p:txBody>
          </p:sp>
          <p:cxnSp>
            <p:nvCxnSpPr>
              <p:cNvPr id="1060" name="直線コネクタ 1059">
                <a:extLst>
                  <a:ext uri="{FF2B5EF4-FFF2-40B4-BE49-F238E27FC236}">
                    <a16:creationId xmlns:a16="http://schemas.microsoft.com/office/drawing/2014/main" id="{7B7DE721-F5B7-9C0A-CFC0-B7CC5324DF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36521" y="1328178"/>
                <a:ext cx="1980000" cy="0"/>
              </a:xfrm>
              <a:prstGeom prst="line">
                <a:avLst/>
              </a:prstGeom>
              <a:ln w="50800">
                <a:solidFill>
                  <a:schemeClr val="accent4">
                    <a:lumMod val="50000"/>
                  </a:schemeClr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056" name="Picture 38" descr="卓上カレンダーのイラスト">
              <a:extLst>
                <a:ext uri="{FF2B5EF4-FFF2-40B4-BE49-F238E27FC236}">
                  <a16:creationId xmlns:a16="http://schemas.microsoft.com/office/drawing/2014/main" id="{6FB6E8B3-9943-D7DD-C589-EB5BA195F8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1848" y="4799089"/>
              <a:ext cx="1229161" cy="11246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7" name="Picture 40">
              <a:extLst>
                <a:ext uri="{FF2B5EF4-FFF2-40B4-BE49-F238E27FC236}">
                  <a16:creationId xmlns:a16="http://schemas.microsoft.com/office/drawing/2014/main" id="{40CD62A7-C443-6F75-F556-CE1983CA97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4840" y="5238589"/>
              <a:ext cx="1202461" cy="1128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58" name="スクロール: 横 1057">
              <a:extLst>
                <a:ext uri="{FF2B5EF4-FFF2-40B4-BE49-F238E27FC236}">
                  <a16:creationId xmlns:a16="http://schemas.microsoft.com/office/drawing/2014/main" id="{5D4D0E2C-FCC6-BE6F-0210-7293392BFFA2}"/>
                </a:ext>
              </a:extLst>
            </p:cNvPr>
            <p:cNvSpPr/>
            <p:nvPr/>
          </p:nvSpPr>
          <p:spPr>
            <a:xfrm rot="5400000">
              <a:off x="7346813" y="5121126"/>
              <a:ext cx="856937" cy="422271"/>
            </a:xfrm>
            <a:prstGeom prst="horizontalScroll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 anchorCtr="1"/>
            <a:lstStyle/>
            <a:p>
              <a:pPr algn="ctr"/>
              <a:r>
                <a:rPr kumimoji="1" lang="ja-JP" altLang="en-US" sz="1600" b="1" dirty="0">
                  <a:latin typeface="+mj-ea"/>
                  <a:ea typeface="+mj-ea"/>
                </a:rPr>
                <a:t>ひと月</a:t>
              </a:r>
            </a:p>
          </p:txBody>
        </p:sp>
      </p:grpSp>
      <p:grpSp>
        <p:nvGrpSpPr>
          <p:cNvPr id="1061" name="グループ化 1060">
            <a:extLst>
              <a:ext uri="{FF2B5EF4-FFF2-40B4-BE49-F238E27FC236}">
                <a16:creationId xmlns:a16="http://schemas.microsoft.com/office/drawing/2014/main" id="{60375F75-CEDA-3195-DE15-4063E2C54B6C}"/>
              </a:ext>
            </a:extLst>
          </p:cNvPr>
          <p:cNvGrpSpPr/>
          <p:nvPr/>
        </p:nvGrpSpPr>
        <p:grpSpPr>
          <a:xfrm>
            <a:off x="9696000" y="4567800"/>
            <a:ext cx="2146041" cy="2185172"/>
            <a:chOff x="9754686" y="4690352"/>
            <a:chExt cx="2146041" cy="2185172"/>
          </a:xfrm>
        </p:grpSpPr>
        <p:sp>
          <p:nvSpPr>
            <p:cNvPr id="1063" name="正方形/長方形 1062">
              <a:extLst>
                <a:ext uri="{FF2B5EF4-FFF2-40B4-BE49-F238E27FC236}">
                  <a16:creationId xmlns:a16="http://schemas.microsoft.com/office/drawing/2014/main" id="{7C9B8ADB-ED5A-B6E4-62DA-94AAFBF27B74}"/>
                </a:ext>
              </a:extLst>
            </p:cNvPr>
            <p:cNvSpPr/>
            <p:nvPr/>
          </p:nvSpPr>
          <p:spPr>
            <a:xfrm>
              <a:off x="9754686" y="4690352"/>
              <a:ext cx="2146041" cy="2185172"/>
            </a:xfrm>
            <a:prstGeom prst="rect">
              <a:avLst/>
            </a:prstGeom>
            <a:noFill/>
            <a:ln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1065" name="グループ化 1064">
              <a:extLst>
                <a:ext uri="{FF2B5EF4-FFF2-40B4-BE49-F238E27FC236}">
                  <a16:creationId xmlns:a16="http://schemas.microsoft.com/office/drawing/2014/main" id="{D997D056-C9D3-73BF-947E-43F9B7322544}"/>
                </a:ext>
              </a:extLst>
            </p:cNvPr>
            <p:cNvGrpSpPr/>
            <p:nvPr/>
          </p:nvGrpSpPr>
          <p:grpSpPr>
            <a:xfrm>
              <a:off x="9840997" y="4799089"/>
              <a:ext cx="1980000" cy="1979998"/>
              <a:chOff x="5514392" y="2063098"/>
              <a:chExt cx="1980000" cy="1979998"/>
            </a:xfrm>
          </p:grpSpPr>
          <p:sp>
            <p:nvSpPr>
              <p:cNvPr id="1071" name="正方形/長方形 1070">
                <a:extLst>
                  <a:ext uri="{FF2B5EF4-FFF2-40B4-BE49-F238E27FC236}">
                    <a16:creationId xmlns:a16="http://schemas.microsoft.com/office/drawing/2014/main" id="{CBEC9701-6E6D-1BA6-8CC7-DBE62DBB06F8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r>
                  <a: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rPr>
                  <a:t>day</a:t>
                </a: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lang="en-US" altLang="ja-JP" sz="2400" b="1" i="0" dirty="0">
                  <a:solidFill>
                    <a:srgbClr val="FF0000"/>
                  </a:solidFill>
                  <a:effectLst/>
                  <a:latin typeface="+mj-ea"/>
                  <a:ea typeface="+mj-ea"/>
                </a:endParaRPr>
              </a:p>
            </p:txBody>
          </p:sp>
          <p:cxnSp>
            <p:nvCxnSpPr>
              <p:cNvPr id="1072" name="直線コネクタ 1071">
                <a:extLst>
                  <a:ext uri="{FF2B5EF4-FFF2-40B4-BE49-F238E27FC236}">
                    <a16:creationId xmlns:a16="http://schemas.microsoft.com/office/drawing/2014/main" id="{661666C2-BB36-BC08-54BF-87CC0D20C3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chemeClr val="accent4">
                    <a:lumMod val="50000"/>
                  </a:schemeClr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067" name="Picture 44" descr="24時間のマーク">
              <a:extLst>
                <a:ext uri="{FF2B5EF4-FFF2-40B4-BE49-F238E27FC236}">
                  <a16:creationId xmlns:a16="http://schemas.microsoft.com/office/drawing/2014/main" id="{C6858334-A7D0-8CE1-939C-85BDB82954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8253" y="4920589"/>
              <a:ext cx="811473" cy="811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9" name="Picture 42">
              <a:extLst>
                <a:ext uri="{FF2B5EF4-FFF2-40B4-BE49-F238E27FC236}">
                  <a16:creationId xmlns:a16="http://schemas.microsoft.com/office/drawing/2014/main" id="{7411D270-D860-3802-A13B-324E6BBD6A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74447">
              <a:off x="10819967" y="5515851"/>
              <a:ext cx="906893" cy="8853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70" name="スクロール: 横 1069">
              <a:extLst>
                <a:ext uri="{FF2B5EF4-FFF2-40B4-BE49-F238E27FC236}">
                  <a16:creationId xmlns:a16="http://schemas.microsoft.com/office/drawing/2014/main" id="{604CC4D9-3732-8BA3-7351-23EE89FAF7A3}"/>
                </a:ext>
              </a:extLst>
            </p:cNvPr>
            <p:cNvSpPr/>
            <p:nvPr/>
          </p:nvSpPr>
          <p:spPr>
            <a:xfrm rot="5400000">
              <a:off x="9747303" y="5121126"/>
              <a:ext cx="856937" cy="422271"/>
            </a:xfrm>
            <a:prstGeom prst="horizontalScroll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kumimoji="1" lang="ja-JP" altLang="en-US" sz="1600" b="1">
                  <a:latin typeface="+mj-ea"/>
                  <a:ea typeface="+mj-ea"/>
                </a:rPr>
                <a:t>一日</a:t>
              </a:r>
            </a:p>
          </p:txBody>
        </p:sp>
      </p:grpSp>
      <p:grpSp>
        <p:nvGrpSpPr>
          <p:cNvPr id="1073" name="グループ化 1072">
            <a:extLst>
              <a:ext uri="{FF2B5EF4-FFF2-40B4-BE49-F238E27FC236}">
                <a16:creationId xmlns:a16="http://schemas.microsoft.com/office/drawing/2014/main" id="{115523F5-4CCE-A59A-2615-BAD2E920B53D}"/>
              </a:ext>
            </a:extLst>
          </p:cNvPr>
          <p:cNvGrpSpPr/>
          <p:nvPr/>
        </p:nvGrpSpPr>
        <p:grpSpPr>
          <a:xfrm>
            <a:off x="5016000" y="4567800"/>
            <a:ext cx="2146041" cy="2185172"/>
            <a:chOff x="5039484" y="4690352"/>
            <a:chExt cx="2146041" cy="2185172"/>
          </a:xfrm>
        </p:grpSpPr>
        <p:sp>
          <p:nvSpPr>
            <p:cNvPr id="1074" name="正方形/長方形 1073">
              <a:extLst>
                <a:ext uri="{FF2B5EF4-FFF2-40B4-BE49-F238E27FC236}">
                  <a16:creationId xmlns:a16="http://schemas.microsoft.com/office/drawing/2014/main" id="{17291911-9995-DA86-3140-B5EA74719D39}"/>
                </a:ext>
              </a:extLst>
            </p:cNvPr>
            <p:cNvSpPr/>
            <p:nvPr/>
          </p:nvSpPr>
          <p:spPr>
            <a:xfrm>
              <a:off x="5039484" y="4690352"/>
              <a:ext cx="2146041" cy="2185172"/>
            </a:xfrm>
            <a:prstGeom prst="rect">
              <a:avLst/>
            </a:prstGeom>
            <a:noFill/>
            <a:ln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1075" name="グループ化 1074">
              <a:extLst>
                <a:ext uri="{FF2B5EF4-FFF2-40B4-BE49-F238E27FC236}">
                  <a16:creationId xmlns:a16="http://schemas.microsoft.com/office/drawing/2014/main" id="{3EB0FED2-A3B3-52C7-E5CD-D97638CE9688}"/>
                </a:ext>
              </a:extLst>
            </p:cNvPr>
            <p:cNvGrpSpPr/>
            <p:nvPr/>
          </p:nvGrpSpPr>
          <p:grpSpPr>
            <a:xfrm>
              <a:off x="5125795" y="4799089"/>
              <a:ext cx="1980000" cy="1979998"/>
              <a:chOff x="5514392" y="2063098"/>
              <a:chExt cx="1980000" cy="1979998"/>
            </a:xfrm>
          </p:grpSpPr>
          <p:sp>
            <p:nvSpPr>
              <p:cNvPr id="1079" name="正方形/長方形 1078">
                <a:extLst>
                  <a:ext uri="{FF2B5EF4-FFF2-40B4-BE49-F238E27FC236}">
                    <a16:creationId xmlns:a16="http://schemas.microsoft.com/office/drawing/2014/main" id="{BB27EB31-D0A0-5728-6E21-B29A402703E2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/>
                <a:endParaRPr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 fontAlgn="base"/>
                <a:endParaRPr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 fontAlgn="base"/>
                <a:endParaRPr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 fontAlgn="base"/>
                <a:endParaRPr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 fontAlgn="base"/>
                <a:r>
                  <a:rPr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rPr>
                  <a:t>year</a:t>
                </a:r>
                <a:endParaRPr lang="en-US" altLang="ja-JP" sz="2400" b="1" i="0" dirty="0">
                  <a:solidFill>
                    <a:srgbClr val="FF0000"/>
                  </a:solidFill>
                  <a:effectLst/>
                  <a:latin typeface="+mj-ea"/>
                  <a:ea typeface="+mj-ea"/>
                </a:endParaRPr>
              </a:p>
            </p:txBody>
          </p:sp>
          <p:cxnSp>
            <p:nvCxnSpPr>
              <p:cNvPr id="1080" name="直線コネクタ 1079">
                <a:extLst>
                  <a:ext uri="{FF2B5EF4-FFF2-40B4-BE49-F238E27FC236}">
                    <a16:creationId xmlns:a16="http://schemas.microsoft.com/office/drawing/2014/main" id="{DC476F8E-94F8-DE52-6C88-39CF50FD91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chemeClr val="accent4">
                    <a:lumMod val="50000"/>
                  </a:schemeClr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076" name="図 1075">
              <a:extLst>
                <a:ext uri="{FF2B5EF4-FFF2-40B4-BE49-F238E27FC236}">
                  <a16:creationId xmlns:a16="http://schemas.microsoft.com/office/drawing/2014/main" id="{902276C0-C024-1A92-3105-6F426DF885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/>
            <a:srcRect r="20166" b="20401"/>
            <a:stretch/>
          </p:blipFill>
          <p:spPr>
            <a:xfrm>
              <a:off x="5406461" y="4906235"/>
              <a:ext cx="1627301" cy="1455704"/>
            </a:xfrm>
            <a:prstGeom prst="rect">
              <a:avLst/>
            </a:prstGeom>
          </p:spPr>
        </p:pic>
        <p:sp>
          <p:nvSpPr>
            <p:cNvPr id="1077" name="スクロール: 横 1076">
              <a:extLst>
                <a:ext uri="{FF2B5EF4-FFF2-40B4-BE49-F238E27FC236}">
                  <a16:creationId xmlns:a16="http://schemas.microsoft.com/office/drawing/2014/main" id="{5F3D0852-36EC-B2C1-169E-D6860F4CDDD6}"/>
                </a:ext>
              </a:extLst>
            </p:cNvPr>
            <p:cNvSpPr/>
            <p:nvPr/>
          </p:nvSpPr>
          <p:spPr>
            <a:xfrm rot="5400000">
              <a:off x="4998703" y="5096250"/>
              <a:ext cx="856937" cy="422271"/>
            </a:xfrm>
            <a:prstGeom prst="horizontalScroll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kumimoji="1" lang="ja-JP" altLang="en-US" sz="1600" b="1">
                  <a:latin typeface="+mj-ea"/>
                  <a:ea typeface="+mj-ea"/>
                </a:rPr>
                <a:t>一年</a:t>
              </a:r>
              <a:endParaRPr kumimoji="1" lang="en-US" altLang="ja-JP" sz="1600" b="1" dirty="0">
                <a:latin typeface="+mj-ea"/>
                <a:ea typeface="+mj-ea"/>
              </a:endParaRPr>
            </a:p>
          </p:txBody>
        </p:sp>
        <p:sp>
          <p:nvSpPr>
            <p:cNvPr id="1078" name="正方形/長方形 1077">
              <a:extLst>
                <a:ext uri="{FF2B5EF4-FFF2-40B4-BE49-F238E27FC236}">
                  <a16:creationId xmlns:a16="http://schemas.microsoft.com/office/drawing/2014/main" id="{12B93B77-D1EF-EC82-1E9B-A3A2C4043065}"/>
                </a:ext>
              </a:extLst>
            </p:cNvPr>
            <p:cNvSpPr/>
            <p:nvPr/>
          </p:nvSpPr>
          <p:spPr>
            <a:xfrm rot="801658">
              <a:off x="6127703" y="5302169"/>
              <a:ext cx="732893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altLang="ja-JP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ea"/>
                  <a:ea typeface="+mj-ea"/>
                </a:rPr>
                <a:t>365</a:t>
              </a:r>
              <a:endParaRPr lang="ja-JP" alt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4656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9C48092C-D578-607C-95DD-D1308AE41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73080">
            <a:off x="4102594" y="1447314"/>
            <a:ext cx="7457078" cy="3895225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D7783939-0CA5-F9B6-050C-801B7D7D6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2232" y="378668"/>
            <a:ext cx="10058400" cy="1450757"/>
          </a:xfrm>
        </p:spPr>
        <p:txBody>
          <a:bodyPr/>
          <a:lstStyle/>
          <a:p>
            <a:r>
              <a:rPr kumimoji="1" lang="ja-JP" altLang="en-US"/>
              <a:t>国名カード</a:t>
            </a:r>
            <a:endParaRPr kumimoji="1" lang="ja-JP" alt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317809A-E4A0-D133-0AE6-1D0C5987F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762" y="4527816"/>
            <a:ext cx="2979800" cy="208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ハンバーガーのイラスト">
            <a:extLst>
              <a:ext uri="{FF2B5EF4-FFF2-40B4-BE49-F238E27FC236}">
                <a16:creationId xmlns:a16="http://schemas.microsoft.com/office/drawing/2014/main" id="{B19FBFAA-35AE-8858-6874-85DFC1967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308" y="262519"/>
            <a:ext cx="822593" cy="84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フィッシュアンドチップスのイラスト">
            <a:extLst>
              <a:ext uri="{FF2B5EF4-FFF2-40B4-BE49-F238E27FC236}">
                <a16:creationId xmlns:a16="http://schemas.microsoft.com/office/drawing/2014/main" id="{CF61017C-8648-0A72-0207-E67040485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233" y="1144785"/>
            <a:ext cx="920447" cy="80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寿司桶に入ったお寿司のイラスト">
            <a:extLst>
              <a:ext uri="{FF2B5EF4-FFF2-40B4-BE49-F238E27FC236}">
                <a16:creationId xmlns:a16="http://schemas.microsoft.com/office/drawing/2014/main" id="{FE25B9FB-BFB2-789B-B54D-A42E36A7B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731" y="3620031"/>
            <a:ext cx="1082222" cy="106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餃子のイラスト">
            <a:extLst>
              <a:ext uri="{FF2B5EF4-FFF2-40B4-BE49-F238E27FC236}">
                <a16:creationId xmlns:a16="http://schemas.microsoft.com/office/drawing/2014/main" id="{51A29D59-4251-19A6-BB13-B2A16959D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668" y="5377769"/>
            <a:ext cx="1319375" cy="1190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サッカーボールのイラスト">
            <a:extLst>
              <a:ext uri="{FF2B5EF4-FFF2-40B4-BE49-F238E27FC236}">
                <a16:creationId xmlns:a16="http://schemas.microsoft.com/office/drawing/2014/main" id="{7D0E307F-F662-E847-AA51-A06E40EE2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698" y="6135090"/>
            <a:ext cx="580604" cy="580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コアラのイラスト（動物）">
            <a:extLst>
              <a:ext uri="{FF2B5EF4-FFF2-40B4-BE49-F238E27FC236}">
                <a16:creationId xmlns:a16="http://schemas.microsoft.com/office/drawing/2014/main" id="{A4CF7A3A-945D-4231-F741-EF23C547B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665" y="4494667"/>
            <a:ext cx="1394227" cy="198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エッフェル塔のイラスト">
            <a:extLst>
              <a:ext uri="{FF2B5EF4-FFF2-40B4-BE49-F238E27FC236}">
                <a16:creationId xmlns:a16="http://schemas.microsoft.com/office/drawing/2014/main" id="{449EC250-ABE8-D94E-2C31-C271B1B5B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232" y="1654862"/>
            <a:ext cx="2774070" cy="482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4630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024F7F39-6FCD-0345-6BBA-ADE17AA6B0CE}"/>
              </a:ext>
            </a:extLst>
          </p:cNvPr>
          <p:cNvGrpSpPr/>
          <p:nvPr/>
        </p:nvGrpSpPr>
        <p:grpSpPr>
          <a:xfrm>
            <a:off x="-9525" y="1384217"/>
            <a:ext cx="12829166" cy="5634025"/>
            <a:chOff x="-9525" y="1384217"/>
            <a:chExt cx="12829166" cy="5634025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E18E7E84-97E8-6E83-5F91-A199EE68C9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-5070"/>
            <a:stretch/>
          </p:blipFill>
          <p:spPr>
            <a:xfrm>
              <a:off x="-9525" y="6099944"/>
              <a:ext cx="12829166" cy="91829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0A7247B8-E838-668D-490E-B87F931504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948" b="6080"/>
            <a:stretch/>
          </p:blipFill>
          <p:spPr>
            <a:xfrm>
              <a:off x="143927" y="1384217"/>
              <a:ext cx="12048074" cy="500995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DDCD60C1-2DC3-3D19-BA57-877D985D5466}"/>
              </a:ext>
            </a:extLst>
          </p:cNvPr>
          <p:cNvGrpSpPr/>
          <p:nvPr/>
        </p:nvGrpSpPr>
        <p:grpSpPr>
          <a:xfrm>
            <a:off x="336000" y="90000"/>
            <a:ext cx="2146041" cy="2185172"/>
            <a:chOff x="143927" y="99219"/>
            <a:chExt cx="2146041" cy="2185172"/>
          </a:xfrm>
        </p:grpSpPr>
        <p:grpSp>
          <p:nvGrpSpPr>
            <p:cNvPr id="2058" name="グループ化 2057">
              <a:extLst>
                <a:ext uri="{FF2B5EF4-FFF2-40B4-BE49-F238E27FC236}">
                  <a16:creationId xmlns:a16="http://schemas.microsoft.com/office/drawing/2014/main" id="{31DED544-BA63-C3A8-14CC-35741A22AEA1}"/>
                </a:ext>
              </a:extLst>
            </p:cNvPr>
            <p:cNvGrpSpPr/>
            <p:nvPr/>
          </p:nvGrpSpPr>
          <p:grpSpPr>
            <a:xfrm>
              <a:off x="227095" y="211085"/>
              <a:ext cx="1980000" cy="1979998"/>
              <a:chOff x="5514392" y="2063098"/>
              <a:chExt cx="1980000" cy="1979998"/>
            </a:xfrm>
          </p:grpSpPr>
          <p:sp>
            <p:nvSpPr>
              <p:cNvPr id="2059" name="正方形/長方形 2058">
                <a:extLst>
                  <a:ext uri="{FF2B5EF4-FFF2-40B4-BE49-F238E27FC236}">
                    <a16:creationId xmlns:a16="http://schemas.microsoft.com/office/drawing/2014/main" id="{95D51B83-41A2-AEB8-7EA9-94B674499F80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2000" b="1" dirty="0">
                    <a:solidFill>
                      <a:srgbClr val="FF0000"/>
                    </a:solidFill>
                    <a:latin typeface="+mj-ea"/>
                    <a:ea typeface="+mj-ea"/>
                  </a:rPr>
                  <a:t>アメリカ</a:t>
                </a:r>
                <a:endParaRPr kumimoji="1" lang="en-US" altLang="ja-JP" sz="20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</p:txBody>
          </p:sp>
          <p:cxnSp>
            <p:nvCxnSpPr>
              <p:cNvPr id="2060" name="直線コネクタ 2059">
                <a:extLst>
                  <a:ext uri="{FF2B5EF4-FFF2-40B4-BE49-F238E27FC236}">
                    <a16:creationId xmlns:a16="http://schemas.microsoft.com/office/drawing/2014/main" id="{40ACDE20-D797-77D5-4267-BD94F06ACC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61" name="正方形/長方形 2060">
              <a:extLst>
                <a:ext uri="{FF2B5EF4-FFF2-40B4-BE49-F238E27FC236}">
                  <a16:creationId xmlns:a16="http://schemas.microsoft.com/office/drawing/2014/main" id="{7759E25F-876B-036E-D6EC-7D090185983D}"/>
                </a:ext>
              </a:extLst>
            </p:cNvPr>
            <p:cNvSpPr/>
            <p:nvPr/>
          </p:nvSpPr>
          <p:spPr>
            <a:xfrm>
              <a:off x="143927" y="99219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pic>
          <p:nvPicPr>
            <p:cNvPr id="2" name="図 1">
              <a:extLst>
                <a:ext uri="{FF2B5EF4-FFF2-40B4-BE49-F238E27FC236}">
                  <a16:creationId xmlns:a16="http://schemas.microsoft.com/office/drawing/2014/main" id="{C091D8D9-C3D5-3CF0-473F-BDB4A07CE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9535" y="680480"/>
              <a:ext cx="1542527" cy="102734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2053" name="グループ化 2052">
            <a:extLst>
              <a:ext uri="{FF2B5EF4-FFF2-40B4-BE49-F238E27FC236}">
                <a16:creationId xmlns:a16="http://schemas.microsoft.com/office/drawing/2014/main" id="{E12FFF98-A546-D457-E95D-DC3509B5BCF2}"/>
              </a:ext>
            </a:extLst>
          </p:cNvPr>
          <p:cNvGrpSpPr/>
          <p:nvPr/>
        </p:nvGrpSpPr>
        <p:grpSpPr>
          <a:xfrm>
            <a:off x="9696000" y="4586850"/>
            <a:ext cx="2146041" cy="2185172"/>
            <a:chOff x="9575715" y="4740090"/>
            <a:chExt cx="2146041" cy="2185172"/>
          </a:xfrm>
        </p:grpSpPr>
        <p:sp>
          <p:nvSpPr>
            <p:cNvPr id="2054" name="正方形/長方形 2053">
              <a:extLst>
                <a:ext uri="{FF2B5EF4-FFF2-40B4-BE49-F238E27FC236}">
                  <a16:creationId xmlns:a16="http://schemas.microsoft.com/office/drawing/2014/main" id="{3A1A7D6A-61C5-B529-693A-787671CE2DA5}"/>
                </a:ext>
              </a:extLst>
            </p:cNvPr>
            <p:cNvSpPr/>
            <p:nvPr/>
          </p:nvSpPr>
          <p:spPr>
            <a:xfrm>
              <a:off x="9575715" y="4740090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2055" name="グループ化 2054">
              <a:extLst>
                <a:ext uri="{FF2B5EF4-FFF2-40B4-BE49-F238E27FC236}">
                  <a16:creationId xmlns:a16="http://schemas.microsoft.com/office/drawing/2014/main" id="{26ABA266-F1AC-7D00-7130-6A754F84A507}"/>
                </a:ext>
              </a:extLst>
            </p:cNvPr>
            <p:cNvGrpSpPr/>
            <p:nvPr/>
          </p:nvGrpSpPr>
          <p:grpSpPr>
            <a:xfrm>
              <a:off x="9662026" y="4848827"/>
              <a:ext cx="1980000" cy="1979998"/>
              <a:chOff x="5514392" y="2063098"/>
              <a:chExt cx="1980000" cy="1979998"/>
            </a:xfrm>
          </p:grpSpPr>
          <p:sp>
            <p:nvSpPr>
              <p:cNvPr id="2056" name="正方形/長方形 2055">
                <a:extLst>
                  <a:ext uri="{FF2B5EF4-FFF2-40B4-BE49-F238E27FC236}">
                    <a16:creationId xmlns:a16="http://schemas.microsoft.com/office/drawing/2014/main" id="{0C52CC0B-4485-F6BA-5554-51B8250D980F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2000" b="1">
                    <a:solidFill>
                      <a:srgbClr val="FF0000"/>
                    </a:solidFill>
                    <a:latin typeface="+mj-ea"/>
                    <a:ea typeface="+mj-ea"/>
                  </a:rPr>
                  <a:t>イギリス</a:t>
                </a:r>
                <a:endParaRPr kumimoji="1" lang="en-US" altLang="ja-JP" sz="20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0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0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0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lang="en-US" altLang="ja-JP" sz="2000" b="1" i="0" dirty="0">
                  <a:solidFill>
                    <a:srgbClr val="FF0000"/>
                  </a:solidFill>
                  <a:effectLst/>
                  <a:latin typeface="+mj-ea"/>
                  <a:ea typeface="+mj-ea"/>
                </a:endParaRPr>
              </a:p>
              <a:p>
                <a:pPr algn="ctr"/>
                <a:r>
                  <a:rPr lang="en-US" altLang="ja-JP" sz="2400" b="1" i="0" dirty="0">
                    <a:solidFill>
                      <a:srgbClr val="FF0000"/>
                    </a:solidFill>
                    <a:effectLst/>
                    <a:latin typeface="+mj-ea"/>
                    <a:ea typeface="+mj-ea"/>
                  </a:rPr>
                  <a:t>the U.K.</a:t>
                </a:r>
              </a:p>
            </p:txBody>
          </p:sp>
          <p:cxnSp>
            <p:nvCxnSpPr>
              <p:cNvPr id="2057" name="直線コネクタ 2056">
                <a:extLst>
                  <a:ext uri="{FF2B5EF4-FFF2-40B4-BE49-F238E27FC236}">
                    <a16:creationId xmlns:a16="http://schemas.microsoft.com/office/drawing/2014/main" id="{A02EDFF0-1B90-46ED-A4AE-C6D219BBCD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EB4DE6E2-4C74-EF71-C024-556A8D0B6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39769" y="5255487"/>
              <a:ext cx="1617931" cy="107756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BBC85C38-CA03-2E86-B662-C5F6977E0980}"/>
              </a:ext>
            </a:extLst>
          </p:cNvPr>
          <p:cNvGrpSpPr/>
          <p:nvPr/>
        </p:nvGrpSpPr>
        <p:grpSpPr>
          <a:xfrm>
            <a:off x="336000" y="2318850"/>
            <a:ext cx="2146041" cy="2185172"/>
            <a:chOff x="143679" y="2380164"/>
            <a:chExt cx="2146041" cy="2185172"/>
          </a:xfrm>
        </p:grpSpPr>
        <p:sp>
          <p:nvSpPr>
            <p:cNvPr id="2062" name="正方形/長方形 2061">
              <a:extLst>
                <a:ext uri="{FF2B5EF4-FFF2-40B4-BE49-F238E27FC236}">
                  <a16:creationId xmlns:a16="http://schemas.microsoft.com/office/drawing/2014/main" id="{B7BEEFDA-C682-D538-A578-2C4CFD31D07A}"/>
                </a:ext>
              </a:extLst>
            </p:cNvPr>
            <p:cNvSpPr/>
            <p:nvPr/>
          </p:nvSpPr>
          <p:spPr>
            <a:xfrm>
              <a:off x="143679" y="2380164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2063" name="グループ化 2062">
              <a:extLst>
                <a:ext uri="{FF2B5EF4-FFF2-40B4-BE49-F238E27FC236}">
                  <a16:creationId xmlns:a16="http://schemas.microsoft.com/office/drawing/2014/main" id="{BB3C2E53-B4F9-F4DA-520D-B9D6E03F44DB}"/>
                </a:ext>
              </a:extLst>
            </p:cNvPr>
            <p:cNvGrpSpPr/>
            <p:nvPr/>
          </p:nvGrpSpPr>
          <p:grpSpPr>
            <a:xfrm>
              <a:off x="229990" y="2488901"/>
              <a:ext cx="1980000" cy="1979998"/>
              <a:chOff x="5514392" y="2063098"/>
              <a:chExt cx="1980000" cy="1979998"/>
            </a:xfrm>
          </p:grpSpPr>
          <p:sp>
            <p:nvSpPr>
              <p:cNvPr id="2064" name="正方形/長方形 2063">
                <a:extLst>
                  <a:ext uri="{FF2B5EF4-FFF2-40B4-BE49-F238E27FC236}">
                    <a16:creationId xmlns:a16="http://schemas.microsoft.com/office/drawing/2014/main" id="{C776E59F-0395-0033-EF10-B20B61F31210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2000" b="1" dirty="0">
                    <a:solidFill>
                      <a:srgbClr val="FF0000"/>
                    </a:solidFill>
                    <a:latin typeface="+mj-ea"/>
                    <a:ea typeface="+mj-ea"/>
                  </a:rPr>
                  <a:t>エジプト</a:t>
                </a:r>
                <a:endParaRPr kumimoji="1" lang="en-US" altLang="ja-JP" sz="20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0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0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0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lang="en-US" altLang="ja-JP" sz="2000" b="1" i="0" dirty="0">
                  <a:solidFill>
                    <a:srgbClr val="FF0000"/>
                  </a:solidFill>
                  <a:effectLst/>
                  <a:latin typeface="+mj-ea"/>
                  <a:ea typeface="+mj-ea"/>
                </a:endParaRPr>
              </a:p>
              <a:p>
                <a:pPr algn="ctr"/>
                <a:endParaRPr lang="en-US" altLang="ja-JP" sz="2400" b="1" i="0" dirty="0">
                  <a:solidFill>
                    <a:srgbClr val="FF0000"/>
                  </a:solidFill>
                  <a:effectLst/>
                  <a:latin typeface="+mj-ea"/>
                  <a:ea typeface="+mj-ea"/>
                </a:endParaRPr>
              </a:p>
            </p:txBody>
          </p:sp>
          <p:cxnSp>
            <p:nvCxnSpPr>
              <p:cNvPr id="2069" name="直線コネクタ 2068">
                <a:extLst>
                  <a:ext uri="{FF2B5EF4-FFF2-40B4-BE49-F238E27FC236}">
                    <a16:creationId xmlns:a16="http://schemas.microsoft.com/office/drawing/2014/main" id="{88419B4F-0A98-2798-C6B6-FF7A6DD674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3CEEACEB-72C0-7EF9-3A57-105D90652E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453" t="9445" r="9583" b="9302"/>
            <a:stretch/>
          </p:blipFill>
          <p:spPr>
            <a:xfrm>
              <a:off x="367698" y="2866322"/>
              <a:ext cx="1698001" cy="1136044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8F1674D5-4C36-3A3E-3D90-422947BC30B5}"/>
              </a:ext>
            </a:extLst>
          </p:cNvPr>
          <p:cNvGrpSpPr/>
          <p:nvPr/>
        </p:nvGrpSpPr>
        <p:grpSpPr>
          <a:xfrm>
            <a:off x="336000" y="4586850"/>
            <a:ext cx="2146041" cy="2185172"/>
            <a:chOff x="156879" y="4695023"/>
            <a:chExt cx="2146041" cy="2185172"/>
          </a:xfrm>
        </p:grpSpPr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81249F4B-BB24-13E8-680D-DBFE80575887}"/>
                </a:ext>
              </a:extLst>
            </p:cNvPr>
            <p:cNvSpPr/>
            <p:nvPr/>
          </p:nvSpPr>
          <p:spPr>
            <a:xfrm>
              <a:off x="156879" y="4695023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23" name="グループ化 22">
              <a:extLst>
                <a:ext uri="{FF2B5EF4-FFF2-40B4-BE49-F238E27FC236}">
                  <a16:creationId xmlns:a16="http://schemas.microsoft.com/office/drawing/2014/main" id="{92DCF932-986B-BD07-3F78-7DF8BB063127}"/>
                </a:ext>
              </a:extLst>
            </p:cNvPr>
            <p:cNvGrpSpPr/>
            <p:nvPr/>
          </p:nvGrpSpPr>
          <p:grpSpPr>
            <a:xfrm>
              <a:off x="248486" y="4820885"/>
              <a:ext cx="2045469" cy="1979998"/>
              <a:chOff x="3171052" y="-235288"/>
              <a:chExt cx="2045469" cy="1979998"/>
            </a:xfrm>
          </p:grpSpPr>
          <p:sp>
            <p:nvSpPr>
              <p:cNvPr id="41" name="正方形/長方形 40">
                <a:extLst>
                  <a:ext uri="{FF2B5EF4-FFF2-40B4-BE49-F238E27FC236}">
                    <a16:creationId xmlns:a16="http://schemas.microsoft.com/office/drawing/2014/main" id="{E8675277-DF3F-6CE3-CBBE-CCCBC049DE95}"/>
                  </a:ext>
                </a:extLst>
              </p:cNvPr>
              <p:cNvSpPr/>
              <p:nvPr/>
            </p:nvSpPr>
            <p:spPr>
              <a:xfrm>
                <a:off x="3171052" y="-23528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0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</p:txBody>
          </p:sp>
          <p:cxnSp>
            <p:nvCxnSpPr>
              <p:cNvPr id="2048" name="直線コネクタ 2047">
                <a:extLst>
                  <a:ext uri="{FF2B5EF4-FFF2-40B4-BE49-F238E27FC236}">
                    <a16:creationId xmlns:a16="http://schemas.microsoft.com/office/drawing/2014/main" id="{5483C858-037E-7A46-7210-1227C333D5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36521" y="1328178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CC9ECBD9-7300-ADA5-E143-20F2602C5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6203" y="5186268"/>
              <a:ext cx="1662495" cy="110724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54623D99-00C4-9563-4226-13E64F4AD9EB}"/>
                </a:ext>
              </a:extLst>
            </p:cNvPr>
            <p:cNvSpPr txBox="1"/>
            <p:nvPr/>
          </p:nvSpPr>
          <p:spPr>
            <a:xfrm>
              <a:off x="810115" y="4820885"/>
              <a:ext cx="8675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b="1">
                  <a:solidFill>
                    <a:srgbClr val="FF0000"/>
                  </a:solidFill>
                  <a:latin typeface="+mj-ea"/>
                  <a:ea typeface="+mj-ea"/>
                </a:rPr>
                <a:t>日　本</a:t>
              </a:r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5385F660-CDC0-6445-4148-373E1E7ABBBD}"/>
                </a:ext>
              </a:extLst>
            </p:cNvPr>
            <p:cNvSpPr txBox="1"/>
            <p:nvPr/>
          </p:nvSpPr>
          <p:spPr>
            <a:xfrm>
              <a:off x="810218" y="6320750"/>
              <a:ext cx="9573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rPr>
                <a:t>Japan</a:t>
              </a:r>
              <a:endParaRPr kumimoji="1" lang="ja-JP" altLang="en-US" sz="2400" b="1" dirty="0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67386E3A-051F-4028-A4E5-EED90366D33C}"/>
              </a:ext>
            </a:extLst>
          </p:cNvPr>
          <p:cNvGrpSpPr/>
          <p:nvPr/>
        </p:nvGrpSpPr>
        <p:grpSpPr>
          <a:xfrm>
            <a:off x="5016000" y="90000"/>
            <a:ext cx="2146041" cy="2185172"/>
            <a:chOff x="4856882" y="108486"/>
            <a:chExt cx="2146041" cy="2185172"/>
          </a:xfrm>
        </p:grpSpPr>
        <p:sp>
          <p:nvSpPr>
            <p:cNvPr id="2077" name="正方形/長方形 2076">
              <a:extLst>
                <a:ext uri="{FF2B5EF4-FFF2-40B4-BE49-F238E27FC236}">
                  <a16:creationId xmlns:a16="http://schemas.microsoft.com/office/drawing/2014/main" id="{59E3E5CE-3DD9-CD0E-1506-DE4853FE280A}"/>
                </a:ext>
              </a:extLst>
            </p:cNvPr>
            <p:cNvSpPr/>
            <p:nvPr/>
          </p:nvSpPr>
          <p:spPr>
            <a:xfrm>
              <a:off x="4856882" y="108486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2078" name="グループ化 2077">
              <a:extLst>
                <a:ext uri="{FF2B5EF4-FFF2-40B4-BE49-F238E27FC236}">
                  <a16:creationId xmlns:a16="http://schemas.microsoft.com/office/drawing/2014/main" id="{D62A721F-781F-2BD7-06CE-51C45802CBA9}"/>
                </a:ext>
              </a:extLst>
            </p:cNvPr>
            <p:cNvGrpSpPr/>
            <p:nvPr/>
          </p:nvGrpSpPr>
          <p:grpSpPr>
            <a:xfrm>
              <a:off x="4943193" y="217223"/>
              <a:ext cx="1980000" cy="1979998"/>
              <a:chOff x="5514392" y="2063098"/>
              <a:chExt cx="1980000" cy="1979998"/>
            </a:xfrm>
          </p:grpSpPr>
          <p:sp>
            <p:nvSpPr>
              <p:cNvPr id="2079" name="正方形/長方形 2078">
                <a:extLst>
                  <a:ext uri="{FF2B5EF4-FFF2-40B4-BE49-F238E27FC236}">
                    <a16:creationId xmlns:a16="http://schemas.microsoft.com/office/drawing/2014/main" id="{A90660CE-3592-D1AC-1977-A0728ECDB22B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lang="en-US" altLang="ja-JP" sz="2400" b="1" i="0" dirty="0">
                  <a:solidFill>
                    <a:srgbClr val="FF0000"/>
                  </a:solidFill>
                  <a:effectLst/>
                  <a:latin typeface="+mj-ea"/>
                  <a:ea typeface="+mj-ea"/>
                </a:endParaRPr>
              </a:p>
            </p:txBody>
          </p:sp>
          <p:cxnSp>
            <p:nvCxnSpPr>
              <p:cNvPr id="32" name="直線コネクタ 31">
                <a:extLst>
                  <a:ext uri="{FF2B5EF4-FFF2-40B4-BE49-F238E27FC236}">
                    <a16:creationId xmlns:a16="http://schemas.microsoft.com/office/drawing/2014/main" id="{58D42FF6-F786-9D24-E11B-B9B5E0D73E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3" name="図 32">
              <a:extLst>
                <a:ext uri="{FF2B5EF4-FFF2-40B4-BE49-F238E27FC236}">
                  <a16:creationId xmlns:a16="http://schemas.microsoft.com/office/drawing/2014/main" id="{75348963-FCDF-9ED3-CC28-98BE4AA2A0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0226" t="9447" r="9388" b="9012"/>
            <a:stretch/>
          </p:blipFill>
          <p:spPr>
            <a:xfrm>
              <a:off x="5150069" y="614296"/>
              <a:ext cx="1623476" cy="1097891"/>
            </a:xfrm>
            <a:prstGeom prst="rect">
              <a:avLst/>
            </a:prstGeom>
          </p:spPr>
        </p:pic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B25558C9-5DC2-1EB5-967A-E32E62EEB981}"/>
                </a:ext>
              </a:extLst>
            </p:cNvPr>
            <p:cNvSpPr txBox="1"/>
            <p:nvPr/>
          </p:nvSpPr>
          <p:spPr>
            <a:xfrm>
              <a:off x="5423323" y="234348"/>
              <a:ext cx="11047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b="1">
                  <a:solidFill>
                    <a:srgbClr val="FF0000"/>
                  </a:solidFill>
                  <a:latin typeface="+mj-ea"/>
                  <a:ea typeface="+mj-ea"/>
                </a:rPr>
                <a:t>ブラジル</a:t>
              </a: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929A4702-6E93-A32C-D6F6-0CA9350ED136}"/>
                </a:ext>
              </a:extLst>
            </p:cNvPr>
            <p:cNvSpPr txBox="1"/>
            <p:nvPr/>
          </p:nvSpPr>
          <p:spPr>
            <a:xfrm>
              <a:off x="5479297" y="1723281"/>
              <a:ext cx="9124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rPr>
                <a:t>Brazil</a:t>
              </a:r>
              <a:endParaRPr kumimoji="1" lang="ja-JP" altLang="en-US" sz="2400" b="1" dirty="0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2C3C1857-E54B-2AB7-548C-400DD7A914C4}"/>
              </a:ext>
            </a:extLst>
          </p:cNvPr>
          <p:cNvGrpSpPr/>
          <p:nvPr/>
        </p:nvGrpSpPr>
        <p:grpSpPr>
          <a:xfrm>
            <a:off x="2676000" y="90000"/>
            <a:ext cx="2146041" cy="2185172"/>
            <a:chOff x="2482875" y="101128"/>
            <a:chExt cx="2146041" cy="2185172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1C9255E5-E64B-4576-F7E1-A563665461A3}"/>
                </a:ext>
              </a:extLst>
            </p:cNvPr>
            <p:cNvSpPr/>
            <p:nvPr/>
          </p:nvSpPr>
          <p:spPr>
            <a:xfrm>
              <a:off x="2482875" y="101128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49" name="グループ化 48">
              <a:extLst>
                <a:ext uri="{FF2B5EF4-FFF2-40B4-BE49-F238E27FC236}">
                  <a16:creationId xmlns:a16="http://schemas.microsoft.com/office/drawing/2014/main" id="{311BE020-B3D5-D9CE-16F8-125B43B03DC3}"/>
                </a:ext>
              </a:extLst>
            </p:cNvPr>
            <p:cNvGrpSpPr/>
            <p:nvPr/>
          </p:nvGrpSpPr>
          <p:grpSpPr>
            <a:xfrm>
              <a:off x="2583447" y="226990"/>
              <a:ext cx="2045469" cy="1979998"/>
              <a:chOff x="3171052" y="-235288"/>
              <a:chExt cx="2045469" cy="1979998"/>
            </a:xfrm>
          </p:grpSpPr>
          <p:sp>
            <p:nvSpPr>
              <p:cNvPr id="58" name="正方形/長方形 57">
                <a:extLst>
                  <a:ext uri="{FF2B5EF4-FFF2-40B4-BE49-F238E27FC236}">
                    <a16:creationId xmlns:a16="http://schemas.microsoft.com/office/drawing/2014/main" id="{17FF9AAE-E084-AC08-E0F6-E40A402839F8}"/>
                  </a:ext>
                </a:extLst>
              </p:cNvPr>
              <p:cNvSpPr/>
              <p:nvPr/>
            </p:nvSpPr>
            <p:spPr>
              <a:xfrm>
                <a:off x="3171052" y="-23528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0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</p:txBody>
          </p:sp>
          <p:cxnSp>
            <p:nvCxnSpPr>
              <p:cNvPr id="61" name="直線コネクタ 60">
                <a:extLst>
                  <a:ext uri="{FF2B5EF4-FFF2-40B4-BE49-F238E27FC236}">
                    <a16:creationId xmlns:a16="http://schemas.microsoft.com/office/drawing/2014/main" id="{D3DB9CF5-54B5-F6B6-D52B-7884183B4B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36521" y="1328178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2" name="テキスト ボックス 61">
              <a:extLst>
                <a:ext uri="{FF2B5EF4-FFF2-40B4-BE49-F238E27FC236}">
                  <a16:creationId xmlns:a16="http://schemas.microsoft.com/office/drawing/2014/main" id="{43C80FC5-3738-C998-B6DD-3FB0C1B164C7}"/>
                </a:ext>
              </a:extLst>
            </p:cNvPr>
            <p:cNvSpPr txBox="1"/>
            <p:nvPr/>
          </p:nvSpPr>
          <p:spPr>
            <a:xfrm>
              <a:off x="2753704" y="247517"/>
              <a:ext cx="16962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b="1" dirty="0">
                  <a:solidFill>
                    <a:srgbClr val="FF0000"/>
                  </a:solidFill>
                  <a:latin typeface="+mj-ea"/>
                  <a:ea typeface="+mj-ea"/>
                </a:rPr>
                <a:t>オーストラリア</a:t>
              </a:r>
            </a:p>
          </p:txBody>
        </p:sp>
        <p:sp>
          <p:nvSpPr>
            <p:cNvPr id="63" name="テキスト ボックス 62">
              <a:extLst>
                <a:ext uri="{FF2B5EF4-FFF2-40B4-BE49-F238E27FC236}">
                  <a16:creationId xmlns:a16="http://schemas.microsoft.com/office/drawing/2014/main" id="{CF0679A0-1037-B9C5-A331-16CDCD33570D}"/>
                </a:ext>
              </a:extLst>
            </p:cNvPr>
            <p:cNvSpPr txBox="1"/>
            <p:nvPr/>
          </p:nvSpPr>
          <p:spPr>
            <a:xfrm>
              <a:off x="2932951" y="1763968"/>
              <a:ext cx="13206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rPr>
                <a:t>Australia</a:t>
              </a:r>
              <a:endParaRPr kumimoji="1" lang="ja-JP" altLang="en-US" sz="2400" b="1" dirty="0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pic>
          <p:nvPicPr>
            <p:cNvPr id="2080" name="図 2079">
              <a:extLst>
                <a:ext uri="{FF2B5EF4-FFF2-40B4-BE49-F238E27FC236}">
                  <a16:creationId xmlns:a16="http://schemas.microsoft.com/office/drawing/2014/main" id="{DF11D318-F16C-E4AC-1DAB-CBF0091D1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863527" y="710558"/>
              <a:ext cx="1496603" cy="99676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2067" name="グループ化 2066">
            <a:extLst>
              <a:ext uri="{FF2B5EF4-FFF2-40B4-BE49-F238E27FC236}">
                <a16:creationId xmlns:a16="http://schemas.microsoft.com/office/drawing/2014/main" id="{4CB77716-DE7D-7539-A965-E632D8BED9EA}"/>
              </a:ext>
            </a:extLst>
          </p:cNvPr>
          <p:cNvGrpSpPr/>
          <p:nvPr/>
        </p:nvGrpSpPr>
        <p:grpSpPr>
          <a:xfrm>
            <a:off x="2676000" y="2318850"/>
            <a:ext cx="2146041" cy="2185172"/>
            <a:chOff x="2463634" y="2396548"/>
            <a:chExt cx="2146041" cy="2185172"/>
          </a:xfrm>
        </p:grpSpPr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F880BA38-2795-0E6C-C642-0F4ECE4E1EF1}"/>
                </a:ext>
              </a:extLst>
            </p:cNvPr>
            <p:cNvSpPr txBox="1"/>
            <p:nvPr/>
          </p:nvSpPr>
          <p:spPr>
            <a:xfrm>
              <a:off x="3075904" y="2504078"/>
              <a:ext cx="10550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b="1">
                  <a:solidFill>
                    <a:srgbClr val="FF0000"/>
                  </a:solidFill>
                  <a:latin typeface="+mj-ea"/>
                  <a:ea typeface="+mj-ea"/>
                </a:rPr>
                <a:t>フランス</a:t>
              </a:r>
            </a:p>
          </p:txBody>
        </p:sp>
        <p:sp>
          <p:nvSpPr>
            <p:cNvPr id="2081" name="正方形/長方形 2080">
              <a:extLst>
                <a:ext uri="{FF2B5EF4-FFF2-40B4-BE49-F238E27FC236}">
                  <a16:creationId xmlns:a16="http://schemas.microsoft.com/office/drawing/2014/main" id="{7483D71B-82A5-EF24-672F-6C70BB78F3A3}"/>
                </a:ext>
              </a:extLst>
            </p:cNvPr>
            <p:cNvSpPr/>
            <p:nvPr/>
          </p:nvSpPr>
          <p:spPr>
            <a:xfrm>
              <a:off x="2463634" y="2396548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2082" name="グループ化 2081">
              <a:extLst>
                <a:ext uri="{FF2B5EF4-FFF2-40B4-BE49-F238E27FC236}">
                  <a16:creationId xmlns:a16="http://schemas.microsoft.com/office/drawing/2014/main" id="{892039F4-A1AD-5572-8D9A-56FA38AEE848}"/>
                </a:ext>
              </a:extLst>
            </p:cNvPr>
            <p:cNvGrpSpPr/>
            <p:nvPr/>
          </p:nvGrpSpPr>
          <p:grpSpPr>
            <a:xfrm>
              <a:off x="2564206" y="2522410"/>
              <a:ext cx="2045469" cy="1979998"/>
              <a:chOff x="3171052" y="-235288"/>
              <a:chExt cx="2045469" cy="1979998"/>
            </a:xfrm>
          </p:grpSpPr>
          <p:sp>
            <p:nvSpPr>
              <p:cNvPr id="2083" name="正方形/長方形 2082">
                <a:extLst>
                  <a:ext uri="{FF2B5EF4-FFF2-40B4-BE49-F238E27FC236}">
                    <a16:creationId xmlns:a16="http://schemas.microsoft.com/office/drawing/2014/main" id="{E89949A5-60E0-4E73-E48B-9CD8A43CF4F2}"/>
                  </a:ext>
                </a:extLst>
              </p:cNvPr>
              <p:cNvSpPr/>
              <p:nvPr/>
            </p:nvSpPr>
            <p:spPr>
              <a:xfrm>
                <a:off x="3171052" y="-23528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0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</p:txBody>
          </p:sp>
          <p:cxnSp>
            <p:nvCxnSpPr>
              <p:cNvPr id="2084" name="直線コネクタ 2083">
                <a:extLst>
                  <a:ext uri="{FF2B5EF4-FFF2-40B4-BE49-F238E27FC236}">
                    <a16:creationId xmlns:a16="http://schemas.microsoft.com/office/drawing/2014/main" id="{522A4059-D74C-DCCE-15D3-3DADECE792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36521" y="1328178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86" name="テキスト ボックス 2085">
              <a:extLst>
                <a:ext uri="{FF2B5EF4-FFF2-40B4-BE49-F238E27FC236}">
                  <a16:creationId xmlns:a16="http://schemas.microsoft.com/office/drawing/2014/main" id="{5D9E6267-972C-6DFE-5DDC-1F11C8093D3F}"/>
                </a:ext>
              </a:extLst>
            </p:cNvPr>
            <p:cNvSpPr txBox="1"/>
            <p:nvPr/>
          </p:nvSpPr>
          <p:spPr>
            <a:xfrm>
              <a:off x="3116973" y="4041325"/>
              <a:ext cx="10791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rPr>
                <a:t>France</a:t>
              </a:r>
              <a:endParaRPr kumimoji="1" lang="ja-JP" altLang="en-US" sz="2400" b="1" dirty="0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pic>
          <p:nvPicPr>
            <p:cNvPr id="2093" name="図 2092">
              <a:extLst>
                <a:ext uri="{FF2B5EF4-FFF2-40B4-BE49-F238E27FC236}">
                  <a16:creationId xmlns:a16="http://schemas.microsoft.com/office/drawing/2014/main" id="{AC625023-2601-BBA7-CADC-729A843518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770497" y="2895184"/>
              <a:ext cx="1635555" cy="108930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91836280-C484-0164-6738-DB2242755FB0}"/>
              </a:ext>
            </a:extLst>
          </p:cNvPr>
          <p:cNvGrpSpPr/>
          <p:nvPr/>
        </p:nvGrpSpPr>
        <p:grpSpPr>
          <a:xfrm>
            <a:off x="9696000" y="90000"/>
            <a:ext cx="2146041" cy="2185172"/>
            <a:chOff x="9568163" y="100280"/>
            <a:chExt cx="2146041" cy="2185172"/>
          </a:xfrm>
        </p:grpSpPr>
        <p:sp>
          <p:nvSpPr>
            <p:cNvPr id="2087" name="正方形/長方形 2086">
              <a:extLst>
                <a:ext uri="{FF2B5EF4-FFF2-40B4-BE49-F238E27FC236}">
                  <a16:creationId xmlns:a16="http://schemas.microsoft.com/office/drawing/2014/main" id="{F4938DEA-6961-796A-0DA4-6DEA8F8AF841}"/>
                </a:ext>
              </a:extLst>
            </p:cNvPr>
            <p:cNvSpPr/>
            <p:nvPr/>
          </p:nvSpPr>
          <p:spPr>
            <a:xfrm>
              <a:off x="9568163" y="100280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2088" name="グループ化 2087">
              <a:extLst>
                <a:ext uri="{FF2B5EF4-FFF2-40B4-BE49-F238E27FC236}">
                  <a16:creationId xmlns:a16="http://schemas.microsoft.com/office/drawing/2014/main" id="{FD9F8111-446F-D78B-165B-3FC67403B987}"/>
                </a:ext>
              </a:extLst>
            </p:cNvPr>
            <p:cNvGrpSpPr/>
            <p:nvPr/>
          </p:nvGrpSpPr>
          <p:grpSpPr>
            <a:xfrm>
              <a:off x="9668735" y="226142"/>
              <a:ext cx="2045469" cy="1979998"/>
              <a:chOff x="3171052" y="-235288"/>
              <a:chExt cx="2045469" cy="1979998"/>
            </a:xfrm>
          </p:grpSpPr>
          <p:sp>
            <p:nvSpPr>
              <p:cNvPr id="2089" name="正方形/長方形 2088">
                <a:extLst>
                  <a:ext uri="{FF2B5EF4-FFF2-40B4-BE49-F238E27FC236}">
                    <a16:creationId xmlns:a16="http://schemas.microsoft.com/office/drawing/2014/main" id="{A2F88FA7-6ADE-7A58-7636-BAB0C04EA745}"/>
                  </a:ext>
                </a:extLst>
              </p:cNvPr>
              <p:cNvSpPr/>
              <p:nvPr/>
            </p:nvSpPr>
            <p:spPr>
              <a:xfrm>
                <a:off x="3171052" y="-23528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0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</p:txBody>
          </p:sp>
          <p:cxnSp>
            <p:nvCxnSpPr>
              <p:cNvPr id="2090" name="直線コネクタ 2089">
                <a:extLst>
                  <a:ext uri="{FF2B5EF4-FFF2-40B4-BE49-F238E27FC236}">
                    <a16:creationId xmlns:a16="http://schemas.microsoft.com/office/drawing/2014/main" id="{80854D4F-83E2-8207-358B-A9ECCB1A5E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36521" y="1328178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91" name="テキスト ボックス 2090">
              <a:extLst>
                <a:ext uri="{FF2B5EF4-FFF2-40B4-BE49-F238E27FC236}">
                  <a16:creationId xmlns:a16="http://schemas.microsoft.com/office/drawing/2014/main" id="{CA030AE3-EA94-969B-4496-370D2D625B07}"/>
                </a:ext>
              </a:extLst>
            </p:cNvPr>
            <p:cNvSpPr txBox="1"/>
            <p:nvPr/>
          </p:nvSpPr>
          <p:spPr>
            <a:xfrm>
              <a:off x="10221826" y="242115"/>
              <a:ext cx="8675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b="1">
                  <a:solidFill>
                    <a:srgbClr val="FF0000"/>
                  </a:solidFill>
                  <a:latin typeface="+mj-ea"/>
                  <a:ea typeface="+mj-ea"/>
                </a:rPr>
                <a:t>中　国</a:t>
              </a:r>
            </a:p>
          </p:txBody>
        </p:sp>
        <p:sp>
          <p:nvSpPr>
            <p:cNvPr id="2092" name="テキスト ボックス 2091">
              <a:extLst>
                <a:ext uri="{FF2B5EF4-FFF2-40B4-BE49-F238E27FC236}">
                  <a16:creationId xmlns:a16="http://schemas.microsoft.com/office/drawing/2014/main" id="{C3511D1A-6039-2102-1BD1-5C7642B486A3}"/>
                </a:ext>
              </a:extLst>
            </p:cNvPr>
            <p:cNvSpPr txBox="1"/>
            <p:nvPr/>
          </p:nvSpPr>
          <p:spPr>
            <a:xfrm>
              <a:off x="10227994" y="1760890"/>
              <a:ext cx="9060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rPr>
                <a:t>China</a:t>
              </a:r>
              <a:endParaRPr kumimoji="1" lang="ja-JP" altLang="en-US" sz="2400" b="1" dirty="0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pic>
          <p:nvPicPr>
            <p:cNvPr id="2094" name="図 2093">
              <a:extLst>
                <a:ext uri="{FF2B5EF4-FFF2-40B4-BE49-F238E27FC236}">
                  <a16:creationId xmlns:a16="http://schemas.microsoft.com/office/drawing/2014/main" id="{6F256BA5-D7B5-4079-64F7-5B555C9F6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822273" y="608024"/>
              <a:ext cx="1701428" cy="1133177"/>
            </a:xfrm>
            <a:prstGeom prst="rect">
              <a:avLst/>
            </a:prstGeom>
          </p:spPr>
        </p:pic>
      </p:grp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33D3BE1F-F886-A18E-5FAC-2F84C2B1A3E7}"/>
              </a:ext>
            </a:extLst>
          </p:cNvPr>
          <p:cNvGrpSpPr/>
          <p:nvPr/>
        </p:nvGrpSpPr>
        <p:grpSpPr>
          <a:xfrm>
            <a:off x="7356000" y="90000"/>
            <a:ext cx="2146041" cy="2185172"/>
            <a:chOff x="7250798" y="108486"/>
            <a:chExt cx="2146041" cy="2185172"/>
          </a:xfrm>
        </p:grpSpPr>
        <p:sp>
          <p:nvSpPr>
            <p:cNvPr id="2095" name="正方形/長方形 2094">
              <a:extLst>
                <a:ext uri="{FF2B5EF4-FFF2-40B4-BE49-F238E27FC236}">
                  <a16:creationId xmlns:a16="http://schemas.microsoft.com/office/drawing/2014/main" id="{D1C8250C-C170-A7D3-8EC9-41CD91B90312}"/>
                </a:ext>
              </a:extLst>
            </p:cNvPr>
            <p:cNvSpPr/>
            <p:nvPr/>
          </p:nvSpPr>
          <p:spPr>
            <a:xfrm>
              <a:off x="7250798" y="108486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2096" name="グループ化 2095">
              <a:extLst>
                <a:ext uri="{FF2B5EF4-FFF2-40B4-BE49-F238E27FC236}">
                  <a16:creationId xmlns:a16="http://schemas.microsoft.com/office/drawing/2014/main" id="{75468C41-27D2-22F9-1145-A3C38ABBD1F7}"/>
                </a:ext>
              </a:extLst>
            </p:cNvPr>
            <p:cNvGrpSpPr/>
            <p:nvPr/>
          </p:nvGrpSpPr>
          <p:grpSpPr>
            <a:xfrm>
              <a:off x="7351370" y="234348"/>
              <a:ext cx="2045469" cy="1979998"/>
              <a:chOff x="3171052" y="-235288"/>
              <a:chExt cx="2045469" cy="1979998"/>
            </a:xfrm>
          </p:grpSpPr>
          <p:sp>
            <p:nvSpPr>
              <p:cNvPr id="2097" name="正方形/長方形 2096">
                <a:extLst>
                  <a:ext uri="{FF2B5EF4-FFF2-40B4-BE49-F238E27FC236}">
                    <a16:creationId xmlns:a16="http://schemas.microsoft.com/office/drawing/2014/main" id="{D5E44ABE-BA20-4410-3215-79CD87E74CF0}"/>
                  </a:ext>
                </a:extLst>
              </p:cNvPr>
              <p:cNvSpPr/>
              <p:nvPr/>
            </p:nvSpPr>
            <p:spPr>
              <a:xfrm>
                <a:off x="3171052" y="-23528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0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</p:txBody>
          </p:sp>
          <p:cxnSp>
            <p:nvCxnSpPr>
              <p:cNvPr id="2098" name="直線コネクタ 2097">
                <a:extLst>
                  <a:ext uri="{FF2B5EF4-FFF2-40B4-BE49-F238E27FC236}">
                    <a16:creationId xmlns:a16="http://schemas.microsoft.com/office/drawing/2014/main" id="{1C17955B-2558-1ABE-5418-A8DDC58F22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36521" y="1328178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04" name="テキスト ボックス 2103">
              <a:extLst>
                <a:ext uri="{FF2B5EF4-FFF2-40B4-BE49-F238E27FC236}">
                  <a16:creationId xmlns:a16="http://schemas.microsoft.com/office/drawing/2014/main" id="{6B066D71-4FE9-99E5-9D60-BE38DCD1A2A8}"/>
                </a:ext>
              </a:extLst>
            </p:cNvPr>
            <p:cNvSpPr txBox="1"/>
            <p:nvPr/>
          </p:nvSpPr>
          <p:spPr>
            <a:xfrm>
              <a:off x="7904034" y="234348"/>
              <a:ext cx="8771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b="1">
                  <a:solidFill>
                    <a:srgbClr val="FF0000"/>
                  </a:solidFill>
                  <a:latin typeface="+mj-ea"/>
                  <a:ea typeface="+mj-ea"/>
                </a:rPr>
                <a:t>カナダ</a:t>
              </a:r>
            </a:p>
          </p:txBody>
        </p:sp>
        <p:sp>
          <p:nvSpPr>
            <p:cNvPr id="2105" name="テキスト ボックス 2104">
              <a:extLst>
                <a:ext uri="{FF2B5EF4-FFF2-40B4-BE49-F238E27FC236}">
                  <a16:creationId xmlns:a16="http://schemas.microsoft.com/office/drawing/2014/main" id="{4E09806F-C42B-8DF2-774B-915DC61617E4}"/>
                </a:ext>
              </a:extLst>
            </p:cNvPr>
            <p:cNvSpPr txBox="1"/>
            <p:nvPr/>
          </p:nvSpPr>
          <p:spPr>
            <a:xfrm>
              <a:off x="7904137" y="1772313"/>
              <a:ext cx="11352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rPr>
                <a:t>Canada</a:t>
              </a:r>
              <a:endParaRPr kumimoji="1" lang="ja-JP" altLang="en-US" sz="2400" b="1" dirty="0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C2261504-5D87-9787-1B1F-815C01BC9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491683" y="596709"/>
              <a:ext cx="1699374" cy="114126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2066" name="グループ化 2065">
            <a:extLst>
              <a:ext uri="{FF2B5EF4-FFF2-40B4-BE49-F238E27FC236}">
                <a16:creationId xmlns:a16="http://schemas.microsoft.com/office/drawing/2014/main" id="{101EA3DF-5C1E-3A30-6558-315A85129FEC}"/>
              </a:ext>
            </a:extLst>
          </p:cNvPr>
          <p:cNvGrpSpPr/>
          <p:nvPr/>
        </p:nvGrpSpPr>
        <p:grpSpPr>
          <a:xfrm>
            <a:off x="5016000" y="2318850"/>
            <a:ext cx="2146041" cy="2185172"/>
            <a:chOff x="4834235" y="2430617"/>
            <a:chExt cx="2146041" cy="2185172"/>
          </a:xfrm>
        </p:grpSpPr>
        <p:sp>
          <p:nvSpPr>
            <p:cNvPr id="45" name="正方形/長方形 44">
              <a:extLst>
                <a:ext uri="{FF2B5EF4-FFF2-40B4-BE49-F238E27FC236}">
                  <a16:creationId xmlns:a16="http://schemas.microsoft.com/office/drawing/2014/main" id="{94C455E2-2DED-B039-8B44-21286E13BC38}"/>
                </a:ext>
              </a:extLst>
            </p:cNvPr>
            <p:cNvSpPr/>
            <p:nvPr/>
          </p:nvSpPr>
          <p:spPr>
            <a:xfrm>
              <a:off x="4834235" y="2430617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46" name="グループ化 45">
              <a:extLst>
                <a:ext uri="{FF2B5EF4-FFF2-40B4-BE49-F238E27FC236}">
                  <a16:creationId xmlns:a16="http://schemas.microsoft.com/office/drawing/2014/main" id="{4104D63C-66FB-7DBA-48EB-DAB01B10E227}"/>
                </a:ext>
              </a:extLst>
            </p:cNvPr>
            <p:cNvGrpSpPr/>
            <p:nvPr/>
          </p:nvGrpSpPr>
          <p:grpSpPr>
            <a:xfrm>
              <a:off x="4925663" y="2547335"/>
              <a:ext cx="2054613" cy="1979998"/>
              <a:chOff x="3161908" y="-235288"/>
              <a:chExt cx="2054613" cy="1979998"/>
            </a:xfrm>
          </p:grpSpPr>
          <p:sp>
            <p:nvSpPr>
              <p:cNvPr id="47" name="正方形/長方形 46">
                <a:extLst>
                  <a:ext uri="{FF2B5EF4-FFF2-40B4-BE49-F238E27FC236}">
                    <a16:creationId xmlns:a16="http://schemas.microsoft.com/office/drawing/2014/main" id="{A6A99D02-214B-ABEA-198F-E5DCB86F166A}"/>
                  </a:ext>
                </a:extLst>
              </p:cNvPr>
              <p:cNvSpPr/>
              <p:nvPr/>
            </p:nvSpPr>
            <p:spPr>
              <a:xfrm>
                <a:off x="3161908" y="-23528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0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</p:txBody>
          </p:sp>
          <p:cxnSp>
            <p:nvCxnSpPr>
              <p:cNvPr id="48" name="直線コネクタ 47">
                <a:extLst>
                  <a:ext uri="{FF2B5EF4-FFF2-40B4-BE49-F238E27FC236}">
                    <a16:creationId xmlns:a16="http://schemas.microsoft.com/office/drawing/2014/main" id="{F27B9089-4870-D0B7-87EB-A2EEBCDC90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36521" y="1328178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F5356299-14E1-4927-2A96-C0516B10A601}"/>
                </a:ext>
              </a:extLst>
            </p:cNvPr>
            <p:cNvSpPr txBox="1"/>
            <p:nvPr/>
          </p:nvSpPr>
          <p:spPr>
            <a:xfrm>
              <a:off x="5504045" y="2586127"/>
              <a:ext cx="80342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b="1">
                  <a:solidFill>
                    <a:srgbClr val="FF0000"/>
                  </a:solidFill>
                  <a:latin typeface="+mj-ea"/>
                  <a:ea typeface="+mj-ea"/>
                </a:rPr>
                <a:t>ドイツ</a:t>
              </a:r>
            </a:p>
          </p:txBody>
        </p:sp>
        <p:sp>
          <p:nvSpPr>
            <p:cNvPr id="51" name="テキスト ボックス 50">
              <a:extLst>
                <a:ext uri="{FF2B5EF4-FFF2-40B4-BE49-F238E27FC236}">
                  <a16:creationId xmlns:a16="http://schemas.microsoft.com/office/drawing/2014/main" id="{47D20778-5A2A-4CBA-78A4-6CF6DA31A698}"/>
                </a:ext>
              </a:extLst>
            </p:cNvPr>
            <p:cNvSpPr txBox="1"/>
            <p:nvPr/>
          </p:nvSpPr>
          <p:spPr>
            <a:xfrm>
              <a:off x="5308152" y="4075337"/>
              <a:ext cx="13524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rPr>
                <a:t>Germany</a:t>
              </a:r>
              <a:endParaRPr kumimoji="1" lang="ja-JP" altLang="en-US" sz="2400" b="1" dirty="0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157AAF00-6F7B-98D4-F3FE-053D21036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100670" y="2921350"/>
              <a:ext cx="1629985" cy="108550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2065" name="グループ化 2064">
            <a:extLst>
              <a:ext uri="{FF2B5EF4-FFF2-40B4-BE49-F238E27FC236}">
                <a16:creationId xmlns:a16="http://schemas.microsoft.com/office/drawing/2014/main" id="{D12A6E65-FA2F-26B1-A6E3-775B4F4861B4}"/>
              </a:ext>
            </a:extLst>
          </p:cNvPr>
          <p:cNvGrpSpPr/>
          <p:nvPr/>
        </p:nvGrpSpPr>
        <p:grpSpPr>
          <a:xfrm>
            <a:off x="7356000" y="2318850"/>
            <a:ext cx="2146041" cy="2185172"/>
            <a:chOff x="7240720" y="2443263"/>
            <a:chExt cx="2146041" cy="2185172"/>
          </a:xfrm>
        </p:grpSpPr>
        <p:sp>
          <p:nvSpPr>
            <p:cNvPr id="2049" name="正方形/長方形 2048">
              <a:extLst>
                <a:ext uri="{FF2B5EF4-FFF2-40B4-BE49-F238E27FC236}">
                  <a16:creationId xmlns:a16="http://schemas.microsoft.com/office/drawing/2014/main" id="{89F5ABB2-9E27-FFE9-FD3C-4DC3585BCAFD}"/>
                </a:ext>
              </a:extLst>
            </p:cNvPr>
            <p:cNvSpPr/>
            <p:nvPr/>
          </p:nvSpPr>
          <p:spPr>
            <a:xfrm>
              <a:off x="7240720" y="2443263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2050" name="グループ化 2049">
              <a:extLst>
                <a:ext uri="{FF2B5EF4-FFF2-40B4-BE49-F238E27FC236}">
                  <a16:creationId xmlns:a16="http://schemas.microsoft.com/office/drawing/2014/main" id="{250E93C8-3641-7E32-7D62-2D232D27904F}"/>
                </a:ext>
              </a:extLst>
            </p:cNvPr>
            <p:cNvGrpSpPr/>
            <p:nvPr/>
          </p:nvGrpSpPr>
          <p:grpSpPr>
            <a:xfrm>
              <a:off x="7327031" y="2552000"/>
              <a:ext cx="1980000" cy="1979998"/>
              <a:chOff x="5514392" y="2063098"/>
              <a:chExt cx="1980000" cy="1979998"/>
            </a:xfrm>
          </p:grpSpPr>
          <p:sp>
            <p:nvSpPr>
              <p:cNvPr id="2051" name="正方形/長方形 2050">
                <a:extLst>
                  <a:ext uri="{FF2B5EF4-FFF2-40B4-BE49-F238E27FC236}">
                    <a16:creationId xmlns:a16="http://schemas.microsoft.com/office/drawing/2014/main" id="{4EABFD78-6F54-7733-A60C-18932C419966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lang="en-US" altLang="ja-JP" sz="2400" b="1" i="0" dirty="0">
                  <a:solidFill>
                    <a:srgbClr val="FF0000"/>
                  </a:solidFill>
                  <a:effectLst/>
                  <a:latin typeface="+mj-ea"/>
                  <a:ea typeface="+mj-ea"/>
                </a:endParaRPr>
              </a:p>
            </p:txBody>
          </p:sp>
          <p:cxnSp>
            <p:nvCxnSpPr>
              <p:cNvPr id="2052" name="直線コネクタ 2051">
                <a:extLst>
                  <a:ext uri="{FF2B5EF4-FFF2-40B4-BE49-F238E27FC236}">
                    <a16:creationId xmlns:a16="http://schemas.microsoft.com/office/drawing/2014/main" id="{7C8C6864-8864-FC9C-D0A8-F203DCEA74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BD416389-4536-0D6F-61ED-998738C968FA}"/>
                </a:ext>
              </a:extLst>
            </p:cNvPr>
            <p:cNvSpPr txBox="1"/>
            <p:nvPr/>
          </p:nvSpPr>
          <p:spPr>
            <a:xfrm>
              <a:off x="7920285" y="4077108"/>
              <a:ext cx="7841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rPr>
                <a:t>India</a:t>
              </a:r>
              <a:endParaRPr kumimoji="1" lang="ja-JP" altLang="en-US" sz="2400" b="1" dirty="0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sp>
          <p:nvSpPr>
            <p:cNvPr id="2116" name="テキスト ボックス 2115">
              <a:extLst>
                <a:ext uri="{FF2B5EF4-FFF2-40B4-BE49-F238E27FC236}">
                  <a16:creationId xmlns:a16="http://schemas.microsoft.com/office/drawing/2014/main" id="{BC34E585-CAD1-2095-2EC0-7BD923174EC2}"/>
                </a:ext>
              </a:extLst>
            </p:cNvPr>
            <p:cNvSpPr txBox="1"/>
            <p:nvPr/>
          </p:nvSpPr>
          <p:spPr>
            <a:xfrm>
              <a:off x="7921726" y="2577378"/>
              <a:ext cx="80342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b="1">
                  <a:solidFill>
                    <a:srgbClr val="FF0000"/>
                  </a:solidFill>
                  <a:latin typeface="+mj-ea"/>
                  <a:ea typeface="+mj-ea"/>
                </a:rPr>
                <a:t>インド</a:t>
              </a:r>
            </a:p>
          </p:txBody>
        </p:sp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34964CAF-DB3E-D03D-904B-F4F9443F1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532085" y="2926862"/>
              <a:ext cx="1582705" cy="105513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26C3B833-4F44-DFA7-0456-5928842FD830}"/>
              </a:ext>
            </a:extLst>
          </p:cNvPr>
          <p:cNvGrpSpPr/>
          <p:nvPr/>
        </p:nvGrpSpPr>
        <p:grpSpPr>
          <a:xfrm>
            <a:off x="9696000" y="2318850"/>
            <a:ext cx="2146041" cy="2185172"/>
            <a:chOff x="9575715" y="2440608"/>
            <a:chExt cx="2146041" cy="2185172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F3AB986B-8DF9-37A7-3B16-6A110111D06B}"/>
                </a:ext>
              </a:extLst>
            </p:cNvPr>
            <p:cNvSpPr/>
            <p:nvPr/>
          </p:nvSpPr>
          <p:spPr>
            <a:xfrm>
              <a:off x="9575715" y="2440608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53" name="グループ化 52">
              <a:extLst>
                <a:ext uri="{FF2B5EF4-FFF2-40B4-BE49-F238E27FC236}">
                  <a16:creationId xmlns:a16="http://schemas.microsoft.com/office/drawing/2014/main" id="{986AA16A-9557-5EC6-C81B-A92EBBAB25F4}"/>
                </a:ext>
              </a:extLst>
            </p:cNvPr>
            <p:cNvGrpSpPr/>
            <p:nvPr/>
          </p:nvGrpSpPr>
          <p:grpSpPr>
            <a:xfrm>
              <a:off x="9676287" y="2566470"/>
              <a:ext cx="2045469" cy="1979998"/>
              <a:chOff x="3171052" y="-235288"/>
              <a:chExt cx="2045469" cy="1979998"/>
            </a:xfrm>
          </p:grpSpPr>
          <p:sp>
            <p:nvSpPr>
              <p:cNvPr id="54" name="正方形/長方形 53">
                <a:extLst>
                  <a:ext uri="{FF2B5EF4-FFF2-40B4-BE49-F238E27FC236}">
                    <a16:creationId xmlns:a16="http://schemas.microsoft.com/office/drawing/2014/main" id="{9E194D3C-0FF3-B05A-5B85-942A8DC1AC83}"/>
                  </a:ext>
                </a:extLst>
              </p:cNvPr>
              <p:cNvSpPr/>
              <p:nvPr/>
            </p:nvSpPr>
            <p:spPr>
              <a:xfrm>
                <a:off x="3171052" y="-23528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0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</p:txBody>
          </p:sp>
          <p:cxnSp>
            <p:nvCxnSpPr>
              <p:cNvPr id="55" name="直線コネクタ 54">
                <a:extLst>
                  <a:ext uri="{FF2B5EF4-FFF2-40B4-BE49-F238E27FC236}">
                    <a16:creationId xmlns:a16="http://schemas.microsoft.com/office/drawing/2014/main" id="{853B7F20-C84B-FD5F-14C7-C26F8B878B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36521" y="1328178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53EAA27A-244B-6128-0CC8-6FF2C402E183}"/>
                </a:ext>
              </a:extLst>
            </p:cNvPr>
            <p:cNvSpPr txBox="1"/>
            <p:nvPr/>
          </p:nvSpPr>
          <p:spPr>
            <a:xfrm>
              <a:off x="10229378" y="2582443"/>
              <a:ext cx="10182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b="1">
                  <a:solidFill>
                    <a:srgbClr val="FF0000"/>
                  </a:solidFill>
                  <a:latin typeface="+mj-ea"/>
                  <a:ea typeface="+mj-ea"/>
                </a:rPr>
                <a:t>イタリア</a:t>
              </a:r>
            </a:p>
          </p:txBody>
        </p: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177F71CA-62A9-53D4-E25F-30B3554363CE}"/>
                </a:ext>
              </a:extLst>
            </p:cNvPr>
            <p:cNvSpPr txBox="1"/>
            <p:nvPr/>
          </p:nvSpPr>
          <p:spPr>
            <a:xfrm>
              <a:off x="10292696" y="4101218"/>
              <a:ext cx="744306" cy="461665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US" altLang="ja-JP" sz="2400" b="1" dirty="0">
                  <a:solidFill>
                    <a:srgbClr val="FF0000"/>
                  </a:solidFill>
                  <a:latin typeface="+mj-ea"/>
                  <a:ea typeface="+mj-ea"/>
                  <a:cs typeface="Calibri"/>
                </a:rPr>
                <a:t>Italy</a:t>
              </a:r>
            </a:p>
          </p:txBody>
        </p:sp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811A2F32-B18F-E230-9DB3-6C9604000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839978" y="2933653"/>
              <a:ext cx="1697152" cy="113409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F4A7CECF-E1AE-D2AD-C8EB-B2C8B06199C4}"/>
              </a:ext>
            </a:extLst>
          </p:cNvPr>
          <p:cNvGrpSpPr/>
          <p:nvPr/>
        </p:nvGrpSpPr>
        <p:grpSpPr>
          <a:xfrm>
            <a:off x="2676000" y="4586850"/>
            <a:ext cx="2146041" cy="2185172"/>
            <a:chOff x="2493032" y="4722013"/>
            <a:chExt cx="2146041" cy="2185172"/>
          </a:xfrm>
        </p:grpSpPr>
        <p:sp>
          <p:nvSpPr>
            <p:cNvPr id="2099" name="正方形/長方形 2098">
              <a:extLst>
                <a:ext uri="{FF2B5EF4-FFF2-40B4-BE49-F238E27FC236}">
                  <a16:creationId xmlns:a16="http://schemas.microsoft.com/office/drawing/2014/main" id="{C466748A-037A-CCEF-008A-5453A1AC2C08}"/>
                </a:ext>
              </a:extLst>
            </p:cNvPr>
            <p:cNvSpPr/>
            <p:nvPr/>
          </p:nvSpPr>
          <p:spPr>
            <a:xfrm>
              <a:off x="2493032" y="4722013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2100" name="グループ化 2099">
              <a:extLst>
                <a:ext uri="{FF2B5EF4-FFF2-40B4-BE49-F238E27FC236}">
                  <a16:creationId xmlns:a16="http://schemas.microsoft.com/office/drawing/2014/main" id="{A9A69781-CE62-D4B6-F806-64B64D5B7DEA}"/>
                </a:ext>
              </a:extLst>
            </p:cNvPr>
            <p:cNvGrpSpPr/>
            <p:nvPr/>
          </p:nvGrpSpPr>
          <p:grpSpPr>
            <a:xfrm>
              <a:off x="2579343" y="4830750"/>
              <a:ext cx="1980000" cy="1979998"/>
              <a:chOff x="5514392" y="2063098"/>
              <a:chExt cx="1980000" cy="1979998"/>
            </a:xfrm>
          </p:grpSpPr>
          <p:sp>
            <p:nvSpPr>
              <p:cNvPr id="2101" name="正方形/長方形 2100">
                <a:extLst>
                  <a:ext uri="{FF2B5EF4-FFF2-40B4-BE49-F238E27FC236}">
                    <a16:creationId xmlns:a16="http://schemas.microsoft.com/office/drawing/2014/main" id="{0594303B-33DF-EAA9-7227-2FBB525C530C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lang="en-US" altLang="ja-JP" sz="2400" b="1" i="0" dirty="0">
                  <a:solidFill>
                    <a:srgbClr val="FF0000"/>
                  </a:solidFill>
                  <a:effectLst/>
                  <a:latin typeface="+mj-ea"/>
                  <a:ea typeface="+mj-ea"/>
                </a:endParaRPr>
              </a:p>
            </p:txBody>
          </p:sp>
          <p:cxnSp>
            <p:nvCxnSpPr>
              <p:cNvPr id="2102" name="直線コネクタ 2101">
                <a:extLst>
                  <a:ext uri="{FF2B5EF4-FFF2-40B4-BE49-F238E27FC236}">
                    <a16:creationId xmlns:a16="http://schemas.microsoft.com/office/drawing/2014/main" id="{3C54A0FB-175D-E1DB-2D12-F7978CA9CD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07" name="テキスト ボックス 2106">
              <a:extLst>
                <a:ext uri="{FF2B5EF4-FFF2-40B4-BE49-F238E27FC236}">
                  <a16:creationId xmlns:a16="http://schemas.microsoft.com/office/drawing/2014/main" id="{26C66160-3A0A-1692-661D-CFF9157CC5D1}"/>
                </a:ext>
              </a:extLst>
            </p:cNvPr>
            <p:cNvSpPr txBox="1"/>
            <p:nvPr/>
          </p:nvSpPr>
          <p:spPr>
            <a:xfrm>
              <a:off x="3135731" y="4835517"/>
              <a:ext cx="8723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b="1">
                  <a:solidFill>
                    <a:srgbClr val="FF0000"/>
                  </a:solidFill>
                  <a:latin typeface="+mj-ea"/>
                  <a:ea typeface="+mj-ea"/>
                </a:rPr>
                <a:t>韓　国</a:t>
              </a:r>
            </a:p>
          </p:txBody>
        </p:sp>
        <p:sp>
          <p:nvSpPr>
            <p:cNvPr id="2108" name="テキスト ボックス 2107">
              <a:extLst>
                <a:ext uri="{FF2B5EF4-FFF2-40B4-BE49-F238E27FC236}">
                  <a16:creationId xmlns:a16="http://schemas.microsoft.com/office/drawing/2014/main" id="{8FF1D39C-2A42-83A1-FEF0-60920C0A417D}"/>
                </a:ext>
              </a:extLst>
            </p:cNvPr>
            <p:cNvSpPr txBox="1"/>
            <p:nvPr/>
          </p:nvSpPr>
          <p:spPr>
            <a:xfrm>
              <a:off x="3115447" y="6396741"/>
              <a:ext cx="9396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rPr>
                <a:t>Korea</a:t>
              </a:r>
              <a:endParaRPr kumimoji="1" lang="ja-JP" altLang="en-US" sz="2400" b="1" dirty="0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AEE86F77-E38D-1584-7ECB-1A3EE3048D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772083" y="5222105"/>
              <a:ext cx="1584839" cy="104178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01EBDF75-5C03-E28E-E04F-F1A25664993C}"/>
              </a:ext>
            </a:extLst>
          </p:cNvPr>
          <p:cNvGrpSpPr/>
          <p:nvPr/>
        </p:nvGrpSpPr>
        <p:grpSpPr>
          <a:xfrm>
            <a:off x="5016000" y="4586850"/>
            <a:ext cx="2146041" cy="2185172"/>
            <a:chOff x="4845843" y="4715518"/>
            <a:chExt cx="2146041" cy="2185172"/>
          </a:xfrm>
        </p:grpSpPr>
        <p:sp>
          <p:nvSpPr>
            <p:cNvPr id="2109" name="正方形/長方形 2108">
              <a:extLst>
                <a:ext uri="{FF2B5EF4-FFF2-40B4-BE49-F238E27FC236}">
                  <a16:creationId xmlns:a16="http://schemas.microsoft.com/office/drawing/2014/main" id="{BA5457DD-1921-1E62-C278-B4692EDD94A6}"/>
                </a:ext>
              </a:extLst>
            </p:cNvPr>
            <p:cNvSpPr/>
            <p:nvPr/>
          </p:nvSpPr>
          <p:spPr>
            <a:xfrm>
              <a:off x="4845843" y="4715518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2110" name="グループ化 2109">
              <a:extLst>
                <a:ext uri="{FF2B5EF4-FFF2-40B4-BE49-F238E27FC236}">
                  <a16:creationId xmlns:a16="http://schemas.microsoft.com/office/drawing/2014/main" id="{7D911B65-64F6-D3B8-B0F9-9F08DF7B26A2}"/>
                </a:ext>
              </a:extLst>
            </p:cNvPr>
            <p:cNvGrpSpPr/>
            <p:nvPr/>
          </p:nvGrpSpPr>
          <p:grpSpPr>
            <a:xfrm>
              <a:off x="4932154" y="4824255"/>
              <a:ext cx="1980000" cy="1979998"/>
              <a:chOff x="5514392" y="2063098"/>
              <a:chExt cx="1980000" cy="1979998"/>
            </a:xfrm>
          </p:grpSpPr>
          <p:sp>
            <p:nvSpPr>
              <p:cNvPr id="2111" name="正方形/長方形 2110">
                <a:extLst>
                  <a:ext uri="{FF2B5EF4-FFF2-40B4-BE49-F238E27FC236}">
                    <a16:creationId xmlns:a16="http://schemas.microsoft.com/office/drawing/2014/main" id="{EF6985C7-8153-314F-E355-A8475684E5FA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lang="en-US" altLang="ja-JP" sz="2400" b="1" i="0" dirty="0">
                  <a:solidFill>
                    <a:srgbClr val="FF0000"/>
                  </a:solidFill>
                  <a:effectLst/>
                  <a:latin typeface="+mj-ea"/>
                  <a:ea typeface="+mj-ea"/>
                </a:endParaRPr>
              </a:p>
            </p:txBody>
          </p:sp>
          <p:cxnSp>
            <p:nvCxnSpPr>
              <p:cNvPr id="2112" name="直線コネクタ 2111">
                <a:extLst>
                  <a:ext uri="{FF2B5EF4-FFF2-40B4-BE49-F238E27FC236}">
                    <a16:creationId xmlns:a16="http://schemas.microsoft.com/office/drawing/2014/main" id="{E4DE9D8A-4E85-8205-28AF-D70DCEBBF8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14" name="テキスト ボックス 2113">
              <a:extLst>
                <a:ext uri="{FF2B5EF4-FFF2-40B4-BE49-F238E27FC236}">
                  <a16:creationId xmlns:a16="http://schemas.microsoft.com/office/drawing/2014/main" id="{143CD68B-8E69-EEE8-179F-F046DBA48892}"/>
                </a:ext>
              </a:extLst>
            </p:cNvPr>
            <p:cNvSpPr txBox="1"/>
            <p:nvPr/>
          </p:nvSpPr>
          <p:spPr>
            <a:xfrm>
              <a:off x="5525581" y="4840228"/>
              <a:ext cx="8691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b="1">
                  <a:solidFill>
                    <a:srgbClr val="FF0000"/>
                  </a:solidFill>
                  <a:latin typeface="+mj-ea"/>
                  <a:ea typeface="+mj-ea"/>
                </a:rPr>
                <a:t>ロシア</a:t>
              </a:r>
            </a:p>
          </p:txBody>
        </p:sp>
        <p:sp>
          <p:nvSpPr>
            <p:cNvPr id="2115" name="テキスト ボックス 2114">
              <a:extLst>
                <a:ext uri="{FF2B5EF4-FFF2-40B4-BE49-F238E27FC236}">
                  <a16:creationId xmlns:a16="http://schemas.microsoft.com/office/drawing/2014/main" id="{4E933979-A862-05BD-07C2-B50B68D72B22}"/>
                </a:ext>
              </a:extLst>
            </p:cNvPr>
            <p:cNvSpPr txBox="1"/>
            <p:nvPr/>
          </p:nvSpPr>
          <p:spPr>
            <a:xfrm>
              <a:off x="5272082" y="6365196"/>
              <a:ext cx="1135396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r"/>
              <a:r>
                <a:rPr kumimoji="1" lang="en-US" altLang="ja-JP" sz="2400" b="1" dirty="0">
                  <a:solidFill>
                    <a:srgbClr val="FF0000"/>
                  </a:solidFill>
                  <a:latin typeface="ＭＳ Ｐゴシック"/>
                  <a:ea typeface="ＭＳ Ｐゴシック"/>
                </a:rPr>
                <a:t>Russia</a:t>
              </a:r>
              <a:endParaRPr lang="ja-JP" altLang="en-US" dirty="0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5A997BB6-FC1B-BDBE-F015-5655153BD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139029" y="5198255"/>
              <a:ext cx="1633213" cy="107984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BCF08AAB-FAF3-8062-D709-2BB92932A093}"/>
              </a:ext>
            </a:extLst>
          </p:cNvPr>
          <p:cNvGrpSpPr/>
          <p:nvPr/>
        </p:nvGrpSpPr>
        <p:grpSpPr>
          <a:xfrm>
            <a:off x="7356000" y="4586850"/>
            <a:ext cx="2146041" cy="2185172"/>
            <a:chOff x="7244089" y="4734847"/>
            <a:chExt cx="2146041" cy="2185172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A6BFA09D-1823-62C5-BFCD-D76994AD0298}"/>
                </a:ext>
              </a:extLst>
            </p:cNvPr>
            <p:cNvSpPr/>
            <p:nvPr/>
          </p:nvSpPr>
          <p:spPr>
            <a:xfrm>
              <a:off x="7244089" y="4734847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37" name="グループ化 36">
              <a:extLst>
                <a:ext uri="{FF2B5EF4-FFF2-40B4-BE49-F238E27FC236}">
                  <a16:creationId xmlns:a16="http://schemas.microsoft.com/office/drawing/2014/main" id="{C8B77384-E8AB-889B-81BD-D5B7D6F35CF1}"/>
                </a:ext>
              </a:extLst>
            </p:cNvPr>
            <p:cNvGrpSpPr/>
            <p:nvPr/>
          </p:nvGrpSpPr>
          <p:grpSpPr>
            <a:xfrm>
              <a:off x="7344661" y="4860709"/>
              <a:ext cx="2045469" cy="1979998"/>
              <a:chOff x="3171052" y="-235288"/>
              <a:chExt cx="2045469" cy="1979998"/>
            </a:xfrm>
          </p:grpSpPr>
          <p:sp>
            <p:nvSpPr>
              <p:cNvPr id="38" name="正方形/長方形 37">
                <a:extLst>
                  <a:ext uri="{FF2B5EF4-FFF2-40B4-BE49-F238E27FC236}">
                    <a16:creationId xmlns:a16="http://schemas.microsoft.com/office/drawing/2014/main" id="{759FFF91-60D9-CC0D-72B7-59A035AFC4CE}"/>
                  </a:ext>
                </a:extLst>
              </p:cNvPr>
              <p:cNvSpPr/>
              <p:nvPr/>
            </p:nvSpPr>
            <p:spPr>
              <a:xfrm>
                <a:off x="3171052" y="-23528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0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</p:txBody>
          </p:sp>
          <p:cxnSp>
            <p:nvCxnSpPr>
              <p:cNvPr id="39" name="直線コネクタ 38">
                <a:extLst>
                  <a:ext uri="{FF2B5EF4-FFF2-40B4-BE49-F238E27FC236}">
                    <a16:creationId xmlns:a16="http://schemas.microsoft.com/office/drawing/2014/main" id="{4285EEF9-B0D1-6169-2CED-490B845227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36521" y="1328178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7BCCFDF4-DC6B-2F19-DF40-8A13E8EF2107}"/>
                </a:ext>
              </a:extLst>
            </p:cNvPr>
            <p:cNvSpPr txBox="1"/>
            <p:nvPr/>
          </p:nvSpPr>
          <p:spPr>
            <a:xfrm>
              <a:off x="7783127" y="4885328"/>
              <a:ext cx="109677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b="1">
                  <a:solidFill>
                    <a:srgbClr val="FF0000"/>
                  </a:solidFill>
                  <a:latin typeface="+mj-ea"/>
                  <a:ea typeface="+mj-ea"/>
                </a:rPr>
                <a:t>スペイン</a:t>
              </a:r>
            </a:p>
          </p:txBody>
        </p: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46894BD7-5E5F-80FB-FC96-DB94EA372C6C}"/>
                </a:ext>
              </a:extLst>
            </p:cNvPr>
            <p:cNvSpPr txBox="1"/>
            <p:nvPr/>
          </p:nvSpPr>
          <p:spPr>
            <a:xfrm>
              <a:off x="7858859" y="6397687"/>
              <a:ext cx="8883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rPr>
                <a:t>Spain</a:t>
              </a:r>
              <a:endParaRPr kumimoji="1" lang="ja-JP" altLang="en-US" sz="2400" b="1" dirty="0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pic>
          <p:nvPicPr>
            <p:cNvPr id="1026" name="Picture 2" descr="大きいサイズのスペインの国旗">
              <a:extLst>
                <a:ext uri="{FF2B5EF4-FFF2-40B4-BE49-F238E27FC236}">
                  <a16:creationId xmlns:a16="http://schemas.microsoft.com/office/drawing/2014/main" id="{56BC88E8-DFD1-676C-3C03-1F53B1596A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2085" y="5235350"/>
              <a:ext cx="1654435" cy="1105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68" name="テキスト ボックス 2067">
            <a:extLst>
              <a:ext uri="{FF2B5EF4-FFF2-40B4-BE49-F238E27FC236}">
                <a16:creationId xmlns:a16="http://schemas.microsoft.com/office/drawing/2014/main" id="{6E417B16-066B-DC4E-D115-2AE62B17682B}"/>
              </a:ext>
            </a:extLst>
          </p:cNvPr>
          <p:cNvSpPr txBox="1"/>
          <p:nvPr/>
        </p:nvSpPr>
        <p:spPr>
          <a:xfrm>
            <a:off x="947590" y="3947546"/>
            <a:ext cx="914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  <a:latin typeface="+mj-ea"/>
                <a:ea typeface="+mj-ea"/>
              </a:rPr>
              <a:t>Egypt</a:t>
            </a:r>
            <a:endParaRPr kumimoji="1" lang="ja-JP" altLang="en-US" sz="24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070" name="テキスト ボックス 2069">
            <a:extLst>
              <a:ext uri="{FF2B5EF4-FFF2-40B4-BE49-F238E27FC236}">
                <a16:creationId xmlns:a16="http://schemas.microsoft.com/office/drawing/2014/main" id="{447D19BB-D613-366A-B09E-6918AF9B1FB9}"/>
              </a:ext>
            </a:extLst>
          </p:cNvPr>
          <p:cNvSpPr txBox="1"/>
          <p:nvPr/>
        </p:nvSpPr>
        <p:spPr>
          <a:xfrm>
            <a:off x="802485" y="1746567"/>
            <a:ext cx="1241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  <a:latin typeface="+mj-ea"/>
                <a:ea typeface="+mj-ea"/>
              </a:rPr>
              <a:t>America</a:t>
            </a:r>
            <a:endParaRPr kumimoji="1" lang="ja-JP" altLang="en-US" sz="24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7418793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7783939-0CA5-F9B6-050C-801B7D7D6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2232" y="378668"/>
            <a:ext cx="10058400" cy="1450757"/>
          </a:xfrm>
        </p:spPr>
        <p:txBody>
          <a:bodyPr/>
          <a:lstStyle/>
          <a:p>
            <a:r>
              <a:rPr kumimoji="1" lang="ja-JP" altLang="en-US"/>
              <a:t>色カード</a:t>
            </a:r>
            <a:endParaRPr kumimoji="1" lang="ja-JP" altLang="en-US" dirty="0"/>
          </a:p>
        </p:txBody>
      </p:sp>
      <p:pic>
        <p:nvPicPr>
          <p:cNvPr id="1026" name="Picture 2" descr="大きな虹のイラスト">
            <a:extLst>
              <a:ext uri="{FF2B5EF4-FFF2-40B4-BE49-F238E27FC236}">
                <a16:creationId xmlns:a16="http://schemas.microsoft.com/office/drawing/2014/main" id="{6396F0B9-CE20-AE8B-D967-91D15F6B5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0865">
            <a:off x="3543300" y="2157499"/>
            <a:ext cx="4592686" cy="37315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584D173-A53D-E1D3-B58D-AA80B7A63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962650"/>
            <a:ext cx="7620000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2A8E9F-8A73-0298-B873-C73AF0FB8F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0" b="-23283"/>
          <a:stretch/>
        </p:blipFill>
        <p:spPr bwMode="auto">
          <a:xfrm>
            <a:off x="0" y="5962650"/>
            <a:ext cx="4572000" cy="51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011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1180CF6-AB71-F0F3-F119-559638A8A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17" y="276978"/>
            <a:ext cx="10058400" cy="1450757"/>
          </a:xfrm>
        </p:spPr>
        <p:txBody>
          <a:bodyPr/>
          <a:lstStyle/>
          <a:p>
            <a:r>
              <a:rPr lang="ja-JP" altLang="en-US">
                <a:ea typeface="ＭＳ Ｐゴシック"/>
              </a:rPr>
              <a:t>果物</a:t>
            </a:r>
            <a:r>
              <a:rPr kumimoji="1" lang="ja-JP" altLang="en-US">
                <a:ea typeface="ＭＳ Ｐゴシック"/>
              </a:rPr>
              <a:t>カード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527584C-A0CF-02EB-5975-5B3C24C73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7213" y="3506771"/>
            <a:ext cx="3007220" cy="3451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移動販売車のイラスト（果物）">
            <a:extLst>
              <a:ext uri="{FF2B5EF4-FFF2-40B4-BE49-F238E27FC236}">
                <a16:creationId xmlns:a16="http://schemas.microsoft.com/office/drawing/2014/main" id="{BB987FA0-2033-6D91-CC0D-5BACB0EE3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657" y="1543092"/>
            <a:ext cx="6593114" cy="5571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E95F846B-C794-78B9-051A-FC60177DF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962" y="3429000"/>
            <a:ext cx="2313302" cy="331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りんごのイラスト（フルーツ）">
            <a:extLst>
              <a:ext uri="{FF2B5EF4-FFF2-40B4-BE49-F238E27FC236}">
                <a16:creationId xmlns:a16="http://schemas.microsoft.com/office/drawing/2014/main" id="{5662CCB1-613F-5827-253D-D578D3A8D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13384">
            <a:off x="3808446" y="4697837"/>
            <a:ext cx="855896" cy="89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C3FBB94E-C497-8629-99C5-9F6A333146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70439" y="2348800"/>
            <a:ext cx="3974966" cy="2870472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39672100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024F7F39-6FCD-0345-6BBA-ADE17AA6B0CE}"/>
              </a:ext>
            </a:extLst>
          </p:cNvPr>
          <p:cNvGrpSpPr/>
          <p:nvPr/>
        </p:nvGrpSpPr>
        <p:grpSpPr>
          <a:xfrm>
            <a:off x="-9525" y="1384217"/>
            <a:ext cx="12829166" cy="5634025"/>
            <a:chOff x="-9525" y="1384217"/>
            <a:chExt cx="12829166" cy="5634025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E18E7E84-97E8-6E83-5F91-A199EE68C9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-5070"/>
            <a:stretch/>
          </p:blipFill>
          <p:spPr>
            <a:xfrm>
              <a:off x="-9525" y="6099944"/>
              <a:ext cx="12829166" cy="91829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0A7247B8-E838-668D-490E-B87F931504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948" b="6080"/>
            <a:stretch/>
          </p:blipFill>
          <p:spPr>
            <a:xfrm>
              <a:off x="143927" y="1384217"/>
              <a:ext cx="12048074" cy="500995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066" name="グループ化 2065">
            <a:extLst>
              <a:ext uri="{FF2B5EF4-FFF2-40B4-BE49-F238E27FC236}">
                <a16:creationId xmlns:a16="http://schemas.microsoft.com/office/drawing/2014/main" id="{3BF8C0FB-FD9D-22D3-67FA-0874B1ECEEF2}"/>
              </a:ext>
            </a:extLst>
          </p:cNvPr>
          <p:cNvGrpSpPr/>
          <p:nvPr/>
        </p:nvGrpSpPr>
        <p:grpSpPr>
          <a:xfrm>
            <a:off x="336000" y="90000"/>
            <a:ext cx="2146041" cy="2185172"/>
            <a:chOff x="324282" y="169152"/>
            <a:chExt cx="2146041" cy="2185172"/>
          </a:xfrm>
        </p:grpSpPr>
        <p:grpSp>
          <p:nvGrpSpPr>
            <p:cNvPr id="2058" name="グループ化 2057">
              <a:extLst>
                <a:ext uri="{FF2B5EF4-FFF2-40B4-BE49-F238E27FC236}">
                  <a16:creationId xmlns:a16="http://schemas.microsoft.com/office/drawing/2014/main" id="{31DED544-BA63-C3A8-14CC-35741A22AEA1}"/>
                </a:ext>
              </a:extLst>
            </p:cNvPr>
            <p:cNvGrpSpPr/>
            <p:nvPr/>
          </p:nvGrpSpPr>
          <p:grpSpPr>
            <a:xfrm>
              <a:off x="407450" y="281018"/>
              <a:ext cx="1980000" cy="1979998"/>
              <a:chOff x="5514392" y="2063098"/>
              <a:chExt cx="1980000" cy="1979998"/>
            </a:xfrm>
          </p:grpSpPr>
          <p:sp>
            <p:nvSpPr>
              <p:cNvPr id="2059" name="正方形/長方形 2058">
                <a:extLst>
                  <a:ext uri="{FF2B5EF4-FFF2-40B4-BE49-F238E27FC236}">
                    <a16:creationId xmlns:a16="http://schemas.microsoft.com/office/drawing/2014/main" id="{95D51B83-41A2-AEB8-7EA9-94B674499F80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r>
                  <a: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rPr>
                  <a:t>white</a:t>
                </a:r>
                <a:endParaRPr kumimoji="1" lang="ja-JP" altLang="en-US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</p:txBody>
          </p:sp>
          <p:cxnSp>
            <p:nvCxnSpPr>
              <p:cNvPr id="2060" name="直線コネクタ 2059">
                <a:extLst>
                  <a:ext uri="{FF2B5EF4-FFF2-40B4-BE49-F238E27FC236}">
                    <a16:creationId xmlns:a16="http://schemas.microsoft.com/office/drawing/2014/main" id="{40ACDE20-D797-77D5-4267-BD94F06ACC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61" name="正方形/長方形 2060">
              <a:extLst>
                <a:ext uri="{FF2B5EF4-FFF2-40B4-BE49-F238E27FC236}">
                  <a16:creationId xmlns:a16="http://schemas.microsoft.com/office/drawing/2014/main" id="{7759E25F-876B-036E-D6EC-7D090185983D}"/>
                </a:ext>
              </a:extLst>
            </p:cNvPr>
            <p:cNvSpPr/>
            <p:nvPr/>
          </p:nvSpPr>
          <p:spPr>
            <a:xfrm>
              <a:off x="324282" y="169152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sp>
          <p:nvSpPr>
            <p:cNvPr id="24" name="四角形: 角を丸くする 23">
              <a:extLst>
                <a:ext uri="{FF2B5EF4-FFF2-40B4-BE49-F238E27FC236}">
                  <a16:creationId xmlns:a16="http://schemas.microsoft.com/office/drawing/2014/main" id="{69CB70E9-7CCB-A970-C1D2-021E4465875C}"/>
                </a:ext>
              </a:extLst>
            </p:cNvPr>
            <p:cNvSpPr/>
            <p:nvPr/>
          </p:nvSpPr>
          <p:spPr>
            <a:xfrm>
              <a:off x="596900" y="482600"/>
              <a:ext cx="1574800" cy="123635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j-ea"/>
                <a:ea typeface="+mj-ea"/>
              </a:endParaRPr>
            </a:p>
          </p:txBody>
        </p:sp>
      </p:grp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7BCEC66F-1EFF-59C7-DAD4-583400242C97}"/>
              </a:ext>
            </a:extLst>
          </p:cNvPr>
          <p:cNvGrpSpPr/>
          <p:nvPr/>
        </p:nvGrpSpPr>
        <p:grpSpPr>
          <a:xfrm>
            <a:off x="336000" y="4595102"/>
            <a:ext cx="2146041" cy="2185172"/>
            <a:chOff x="324282" y="4690352"/>
            <a:chExt cx="2146041" cy="2185172"/>
          </a:xfrm>
        </p:grpSpPr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B5537CE9-1EED-6E45-BA91-B5FD5EBFC7B2}"/>
                </a:ext>
              </a:extLst>
            </p:cNvPr>
            <p:cNvGrpSpPr/>
            <p:nvPr/>
          </p:nvGrpSpPr>
          <p:grpSpPr>
            <a:xfrm>
              <a:off x="407450" y="4802218"/>
              <a:ext cx="1980000" cy="1979998"/>
              <a:chOff x="5514392" y="2063098"/>
              <a:chExt cx="1980000" cy="1979998"/>
            </a:xfrm>
          </p:grpSpPr>
          <p:sp>
            <p:nvSpPr>
              <p:cNvPr id="11" name="正方形/長方形 10">
                <a:extLst>
                  <a:ext uri="{FF2B5EF4-FFF2-40B4-BE49-F238E27FC236}">
                    <a16:creationId xmlns:a16="http://schemas.microsoft.com/office/drawing/2014/main" id="{EB49D54A-0EBE-F627-557E-05E8F889DD3E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r>
                  <a:rPr lang="en-US" altLang="ja-JP" sz="2400" b="1" i="0" dirty="0">
                    <a:solidFill>
                      <a:srgbClr val="FF0000"/>
                    </a:solidFill>
                    <a:effectLst/>
                    <a:latin typeface="+mj-ea"/>
                    <a:ea typeface="+mj-ea"/>
                  </a:rPr>
                  <a:t>red</a:t>
                </a:r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</p:txBody>
          </p:sp>
          <p:cxnSp>
            <p:nvCxnSpPr>
              <p:cNvPr id="12" name="直線コネクタ 11">
                <a:extLst>
                  <a:ext uri="{FF2B5EF4-FFF2-40B4-BE49-F238E27FC236}">
                    <a16:creationId xmlns:a16="http://schemas.microsoft.com/office/drawing/2014/main" id="{F72A5FFA-82A2-7A76-3DD6-60F6AF6677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EA2F8EF9-75DC-9737-59DF-43367DE69A9C}"/>
                </a:ext>
              </a:extLst>
            </p:cNvPr>
            <p:cNvSpPr/>
            <p:nvPr/>
          </p:nvSpPr>
          <p:spPr>
            <a:xfrm>
              <a:off x="324282" y="4690352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sp>
          <p:nvSpPr>
            <p:cNvPr id="25" name="四角形: 角を丸くする 24">
              <a:extLst>
                <a:ext uri="{FF2B5EF4-FFF2-40B4-BE49-F238E27FC236}">
                  <a16:creationId xmlns:a16="http://schemas.microsoft.com/office/drawing/2014/main" id="{40B2A803-073F-E830-139F-B9EF7B9B5B9D}"/>
                </a:ext>
              </a:extLst>
            </p:cNvPr>
            <p:cNvSpPr/>
            <p:nvPr/>
          </p:nvSpPr>
          <p:spPr>
            <a:xfrm>
              <a:off x="562148" y="4999038"/>
              <a:ext cx="1574800" cy="1236358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j-ea"/>
                <a:ea typeface="+mj-ea"/>
              </a:endParaRPr>
            </a:p>
          </p:txBody>
        </p:sp>
      </p:grpSp>
      <p:grpSp>
        <p:nvGrpSpPr>
          <p:cNvPr id="2072" name="グループ化 2071">
            <a:extLst>
              <a:ext uri="{FF2B5EF4-FFF2-40B4-BE49-F238E27FC236}">
                <a16:creationId xmlns:a16="http://schemas.microsoft.com/office/drawing/2014/main" id="{D937A0C2-BFA7-2E13-DA78-A2900D2F0A82}"/>
              </a:ext>
            </a:extLst>
          </p:cNvPr>
          <p:cNvGrpSpPr/>
          <p:nvPr/>
        </p:nvGrpSpPr>
        <p:grpSpPr>
          <a:xfrm>
            <a:off x="336000" y="2365809"/>
            <a:ext cx="2146041" cy="2185172"/>
            <a:chOff x="324282" y="2442009"/>
            <a:chExt cx="2146041" cy="2185172"/>
          </a:xfrm>
        </p:grpSpPr>
        <p:grpSp>
          <p:nvGrpSpPr>
            <p:cNvPr id="88" name="グループ化 87">
              <a:extLst>
                <a:ext uri="{FF2B5EF4-FFF2-40B4-BE49-F238E27FC236}">
                  <a16:creationId xmlns:a16="http://schemas.microsoft.com/office/drawing/2014/main" id="{86474B17-D32F-8C85-B123-12EF50B068A7}"/>
                </a:ext>
              </a:extLst>
            </p:cNvPr>
            <p:cNvGrpSpPr/>
            <p:nvPr/>
          </p:nvGrpSpPr>
          <p:grpSpPr>
            <a:xfrm>
              <a:off x="407450" y="2553875"/>
              <a:ext cx="1980000" cy="1979998"/>
              <a:chOff x="5514392" y="2063098"/>
              <a:chExt cx="1980000" cy="1979998"/>
            </a:xfrm>
          </p:grpSpPr>
          <p:sp>
            <p:nvSpPr>
              <p:cNvPr id="89" name="正方形/長方形 88">
                <a:extLst>
                  <a:ext uri="{FF2B5EF4-FFF2-40B4-BE49-F238E27FC236}">
                    <a16:creationId xmlns:a16="http://schemas.microsoft.com/office/drawing/2014/main" id="{89D94930-A809-997D-2C53-FD12627605CD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r>
                  <a: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rPr>
                  <a:t>light blue</a:t>
                </a:r>
                <a:endParaRPr kumimoji="1" lang="ja-JP" altLang="en-US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</p:txBody>
          </p:sp>
          <p:cxnSp>
            <p:nvCxnSpPr>
              <p:cNvPr id="90" name="直線コネクタ 89">
                <a:extLst>
                  <a:ext uri="{FF2B5EF4-FFF2-40B4-BE49-F238E27FC236}">
                    <a16:creationId xmlns:a16="http://schemas.microsoft.com/office/drawing/2014/main" id="{B9B77945-4524-3535-9FC8-33379A54CB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1" name="正方形/長方形 90">
              <a:extLst>
                <a:ext uri="{FF2B5EF4-FFF2-40B4-BE49-F238E27FC236}">
                  <a16:creationId xmlns:a16="http://schemas.microsoft.com/office/drawing/2014/main" id="{A124C453-4DEC-43D7-DE77-71AB68A425D3}"/>
                </a:ext>
              </a:extLst>
            </p:cNvPr>
            <p:cNvSpPr/>
            <p:nvPr/>
          </p:nvSpPr>
          <p:spPr>
            <a:xfrm>
              <a:off x="324282" y="2442009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sp>
          <p:nvSpPr>
            <p:cNvPr id="26" name="四角形: 角を丸くする 25">
              <a:extLst>
                <a:ext uri="{FF2B5EF4-FFF2-40B4-BE49-F238E27FC236}">
                  <a16:creationId xmlns:a16="http://schemas.microsoft.com/office/drawing/2014/main" id="{2C1BFC83-28BD-4D48-C62D-25779099753F}"/>
                </a:ext>
              </a:extLst>
            </p:cNvPr>
            <p:cNvSpPr/>
            <p:nvPr/>
          </p:nvSpPr>
          <p:spPr>
            <a:xfrm>
              <a:off x="592488" y="2741257"/>
              <a:ext cx="1574800" cy="1236358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j-ea"/>
                <a:ea typeface="+mj-ea"/>
              </a:endParaRPr>
            </a:p>
          </p:txBody>
        </p:sp>
      </p:grpSp>
      <p:grpSp>
        <p:nvGrpSpPr>
          <p:cNvPr id="2067" name="グループ化 2066">
            <a:extLst>
              <a:ext uri="{FF2B5EF4-FFF2-40B4-BE49-F238E27FC236}">
                <a16:creationId xmlns:a16="http://schemas.microsoft.com/office/drawing/2014/main" id="{2ECF76F4-0D87-8E27-5604-C971210E8F2D}"/>
              </a:ext>
            </a:extLst>
          </p:cNvPr>
          <p:cNvGrpSpPr/>
          <p:nvPr/>
        </p:nvGrpSpPr>
        <p:grpSpPr>
          <a:xfrm>
            <a:off x="2676000" y="90000"/>
            <a:ext cx="2146041" cy="2185172"/>
            <a:chOff x="2681883" y="169152"/>
            <a:chExt cx="2146041" cy="2185172"/>
          </a:xfrm>
        </p:grpSpPr>
        <p:sp>
          <p:nvSpPr>
            <p:cNvPr id="2054" name="正方形/長方形 2053">
              <a:extLst>
                <a:ext uri="{FF2B5EF4-FFF2-40B4-BE49-F238E27FC236}">
                  <a16:creationId xmlns:a16="http://schemas.microsoft.com/office/drawing/2014/main" id="{3A1A7D6A-61C5-B529-693A-787671CE2DA5}"/>
                </a:ext>
              </a:extLst>
            </p:cNvPr>
            <p:cNvSpPr/>
            <p:nvPr/>
          </p:nvSpPr>
          <p:spPr>
            <a:xfrm>
              <a:off x="2681883" y="169152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2055" name="グループ化 2054">
              <a:extLst>
                <a:ext uri="{FF2B5EF4-FFF2-40B4-BE49-F238E27FC236}">
                  <a16:creationId xmlns:a16="http://schemas.microsoft.com/office/drawing/2014/main" id="{26ABA266-F1AC-7D00-7130-6A754F84A507}"/>
                </a:ext>
              </a:extLst>
            </p:cNvPr>
            <p:cNvGrpSpPr/>
            <p:nvPr/>
          </p:nvGrpSpPr>
          <p:grpSpPr>
            <a:xfrm>
              <a:off x="2768194" y="277889"/>
              <a:ext cx="1980000" cy="1979998"/>
              <a:chOff x="5514392" y="2063098"/>
              <a:chExt cx="1980000" cy="1979998"/>
            </a:xfrm>
          </p:grpSpPr>
          <p:sp>
            <p:nvSpPr>
              <p:cNvPr id="2056" name="正方形/長方形 2055">
                <a:extLst>
                  <a:ext uri="{FF2B5EF4-FFF2-40B4-BE49-F238E27FC236}">
                    <a16:creationId xmlns:a16="http://schemas.microsoft.com/office/drawing/2014/main" id="{0C52CC0B-4485-F6BA-5554-51B8250D980F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0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0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0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0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lang="en-US" altLang="ja-JP" sz="2000" b="1" i="0" dirty="0">
                  <a:solidFill>
                    <a:srgbClr val="FF0000"/>
                  </a:solidFill>
                  <a:effectLst/>
                  <a:latin typeface="+mj-ea"/>
                  <a:ea typeface="+mj-ea"/>
                </a:endParaRPr>
              </a:p>
              <a:p>
                <a:pPr algn="ctr"/>
                <a:r>
                  <a:rPr lang="en-US" altLang="ja-JP" sz="2400" b="1" i="0" dirty="0">
                    <a:solidFill>
                      <a:srgbClr val="FF0000"/>
                    </a:solidFill>
                    <a:effectLst/>
                    <a:latin typeface="+mj-ea"/>
                    <a:ea typeface="+mj-ea"/>
                  </a:rPr>
                  <a:t> </a:t>
                </a:r>
                <a:r>
                  <a: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rPr>
                  <a:t>black</a:t>
                </a:r>
                <a:endParaRPr lang="en-US" altLang="ja-JP" sz="2400" b="1" i="0" dirty="0">
                  <a:solidFill>
                    <a:srgbClr val="FF0000"/>
                  </a:solidFill>
                  <a:effectLst/>
                  <a:latin typeface="+mj-ea"/>
                  <a:ea typeface="+mj-ea"/>
                </a:endParaRPr>
              </a:p>
            </p:txBody>
          </p:sp>
          <p:cxnSp>
            <p:nvCxnSpPr>
              <p:cNvPr id="2057" name="直線コネクタ 2056">
                <a:extLst>
                  <a:ext uri="{FF2B5EF4-FFF2-40B4-BE49-F238E27FC236}">
                    <a16:creationId xmlns:a16="http://schemas.microsoft.com/office/drawing/2014/main" id="{A02EDFF0-1B90-46ED-A4AE-C6D219BBCD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四角形: 角を丸くする 26">
              <a:extLst>
                <a:ext uri="{FF2B5EF4-FFF2-40B4-BE49-F238E27FC236}">
                  <a16:creationId xmlns:a16="http://schemas.microsoft.com/office/drawing/2014/main" id="{FC7AFDF5-5A0C-C1F7-1770-59207B5E65D7}"/>
                </a:ext>
              </a:extLst>
            </p:cNvPr>
            <p:cNvSpPr/>
            <p:nvPr/>
          </p:nvSpPr>
          <p:spPr>
            <a:xfrm>
              <a:off x="2967503" y="447193"/>
              <a:ext cx="1574800" cy="1236358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j-ea"/>
                <a:ea typeface="+mj-ea"/>
              </a:endParaRPr>
            </a:p>
          </p:txBody>
        </p:sp>
      </p:grpSp>
      <p:grpSp>
        <p:nvGrpSpPr>
          <p:cNvPr id="44" name="グループ化 43">
            <a:extLst>
              <a:ext uri="{FF2B5EF4-FFF2-40B4-BE49-F238E27FC236}">
                <a16:creationId xmlns:a16="http://schemas.microsoft.com/office/drawing/2014/main" id="{43EDA8FC-5FD5-0A34-B4DE-7C01EAE8AF69}"/>
              </a:ext>
            </a:extLst>
          </p:cNvPr>
          <p:cNvGrpSpPr/>
          <p:nvPr/>
        </p:nvGrpSpPr>
        <p:grpSpPr>
          <a:xfrm>
            <a:off x="2676000" y="2365809"/>
            <a:ext cx="2146041" cy="2185172"/>
            <a:chOff x="2681883" y="2442009"/>
            <a:chExt cx="2146041" cy="2185172"/>
          </a:xfrm>
        </p:grpSpPr>
        <p:sp>
          <p:nvSpPr>
            <p:cNvPr id="84" name="正方形/長方形 83">
              <a:extLst>
                <a:ext uri="{FF2B5EF4-FFF2-40B4-BE49-F238E27FC236}">
                  <a16:creationId xmlns:a16="http://schemas.microsoft.com/office/drawing/2014/main" id="{FB7909D0-2638-E854-CCFE-9CA4F2444718}"/>
                </a:ext>
              </a:extLst>
            </p:cNvPr>
            <p:cNvSpPr/>
            <p:nvPr/>
          </p:nvSpPr>
          <p:spPr>
            <a:xfrm>
              <a:off x="2681883" y="2442009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85" name="グループ化 84">
              <a:extLst>
                <a:ext uri="{FF2B5EF4-FFF2-40B4-BE49-F238E27FC236}">
                  <a16:creationId xmlns:a16="http://schemas.microsoft.com/office/drawing/2014/main" id="{18D12F92-A82B-E202-A279-A17B6602FC82}"/>
                </a:ext>
              </a:extLst>
            </p:cNvPr>
            <p:cNvGrpSpPr/>
            <p:nvPr/>
          </p:nvGrpSpPr>
          <p:grpSpPr>
            <a:xfrm>
              <a:off x="2768194" y="2550746"/>
              <a:ext cx="1980000" cy="1979998"/>
              <a:chOff x="5514392" y="2063098"/>
              <a:chExt cx="1980000" cy="1979998"/>
            </a:xfrm>
          </p:grpSpPr>
          <p:sp>
            <p:nvSpPr>
              <p:cNvPr id="86" name="正方形/長方形 85">
                <a:extLst>
                  <a:ext uri="{FF2B5EF4-FFF2-40B4-BE49-F238E27FC236}">
                    <a16:creationId xmlns:a16="http://schemas.microsoft.com/office/drawing/2014/main" id="{B033C406-EBF7-9739-E40B-D981C52FB631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0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0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0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0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lang="en-US" altLang="ja-JP" sz="2000" b="1" i="0" dirty="0">
                  <a:solidFill>
                    <a:srgbClr val="FF0000"/>
                  </a:solidFill>
                  <a:effectLst/>
                  <a:latin typeface="+mj-ea"/>
                  <a:ea typeface="+mj-ea"/>
                </a:endParaRPr>
              </a:p>
              <a:p>
                <a:pPr algn="ctr"/>
                <a:r>
                  <a:rPr lang="en-US" altLang="ja-JP" sz="2400" b="1" i="0" dirty="0">
                    <a:solidFill>
                      <a:srgbClr val="FF0000"/>
                    </a:solidFill>
                    <a:effectLst/>
                    <a:latin typeface="+mj-ea"/>
                    <a:ea typeface="+mj-ea"/>
                  </a:rPr>
                  <a:t>yellow green </a:t>
                </a:r>
              </a:p>
            </p:txBody>
          </p:sp>
          <p:cxnSp>
            <p:nvCxnSpPr>
              <p:cNvPr id="87" name="直線コネクタ 86">
                <a:extLst>
                  <a:ext uri="{FF2B5EF4-FFF2-40B4-BE49-F238E27FC236}">
                    <a16:creationId xmlns:a16="http://schemas.microsoft.com/office/drawing/2014/main" id="{7C20D276-C6E6-3FE5-AA31-1AB82CE3A0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四角形: 角を丸くする 27">
              <a:extLst>
                <a:ext uri="{FF2B5EF4-FFF2-40B4-BE49-F238E27FC236}">
                  <a16:creationId xmlns:a16="http://schemas.microsoft.com/office/drawing/2014/main" id="{441DF295-1B47-31A8-75D0-E83D9AFFAA0B}"/>
                </a:ext>
              </a:extLst>
            </p:cNvPr>
            <p:cNvSpPr/>
            <p:nvPr/>
          </p:nvSpPr>
          <p:spPr>
            <a:xfrm>
              <a:off x="2969143" y="2770642"/>
              <a:ext cx="1574800" cy="1236358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j-ea"/>
                <a:ea typeface="+mj-ea"/>
              </a:endParaRPr>
            </a:p>
          </p:txBody>
        </p:sp>
      </p:grpSp>
      <p:grpSp>
        <p:nvGrpSpPr>
          <p:cNvPr id="2076" name="グループ化 2075">
            <a:extLst>
              <a:ext uri="{FF2B5EF4-FFF2-40B4-BE49-F238E27FC236}">
                <a16:creationId xmlns:a16="http://schemas.microsoft.com/office/drawing/2014/main" id="{E66642E4-C1A9-BB34-4F1F-A0DE30370BE2}"/>
              </a:ext>
            </a:extLst>
          </p:cNvPr>
          <p:cNvGrpSpPr/>
          <p:nvPr/>
        </p:nvGrpSpPr>
        <p:grpSpPr>
          <a:xfrm>
            <a:off x="5016000" y="4595102"/>
            <a:ext cx="2146041" cy="2185172"/>
            <a:chOff x="5039484" y="4690352"/>
            <a:chExt cx="2146041" cy="2185172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17291911-9995-DA86-3140-B5EA74719D39}"/>
                </a:ext>
              </a:extLst>
            </p:cNvPr>
            <p:cNvSpPr/>
            <p:nvPr/>
          </p:nvSpPr>
          <p:spPr>
            <a:xfrm>
              <a:off x="5039484" y="4690352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3EB0FED2-A3B3-52C7-E5CD-D97638CE9688}"/>
                </a:ext>
              </a:extLst>
            </p:cNvPr>
            <p:cNvGrpSpPr/>
            <p:nvPr/>
          </p:nvGrpSpPr>
          <p:grpSpPr>
            <a:xfrm>
              <a:off x="5125795" y="4799089"/>
              <a:ext cx="1980000" cy="1979998"/>
              <a:chOff x="5514392" y="2063098"/>
              <a:chExt cx="1980000" cy="1979998"/>
            </a:xfrm>
          </p:grpSpPr>
          <p:sp>
            <p:nvSpPr>
              <p:cNvPr id="16" name="正方形/長方形 15">
                <a:extLst>
                  <a:ext uri="{FF2B5EF4-FFF2-40B4-BE49-F238E27FC236}">
                    <a16:creationId xmlns:a16="http://schemas.microsoft.com/office/drawing/2014/main" id="{BB27EB31-D0A0-5728-6E21-B29A402703E2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r>
                  <a:rPr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rPr>
                  <a:t>brown</a:t>
                </a:r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</p:txBody>
          </p:sp>
          <p:cxnSp>
            <p:nvCxnSpPr>
              <p:cNvPr id="17" name="直線コネクタ 16">
                <a:extLst>
                  <a:ext uri="{FF2B5EF4-FFF2-40B4-BE49-F238E27FC236}">
                    <a16:creationId xmlns:a16="http://schemas.microsoft.com/office/drawing/2014/main" id="{DC476F8E-94F8-DE52-6C88-39CF50FD91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四角形: 角を丸くする 28">
              <a:extLst>
                <a:ext uri="{FF2B5EF4-FFF2-40B4-BE49-F238E27FC236}">
                  <a16:creationId xmlns:a16="http://schemas.microsoft.com/office/drawing/2014/main" id="{0F49F110-53AA-950D-DEB3-60B0E29C0571}"/>
                </a:ext>
              </a:extLst>
            </p:cNvPr>
            <p:cNvSpPr/>
            <p:nvPr/>
          </p:nvSpPr>
          <p:spPr>
            <a:xfrm>
              <a:off x="5308600" y="4989889"/>
              <a:ext cx="1574800" cy="1236358"/>
            </a:xfrm>
            <a:prstGeom prst="roundRect">
              <a:avLst/>
            </a:prstGeom>
            <a:solidFill>
              <a:srgbClr val="AC7058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j-ea"/>
                <a:ea typeface="+mj-ea"/>
              </a:endParaRPr>
            </a:p>
          </p:txBody>
        </p:sp>
      </p:grpSp>
      <p:grpSp>
        <p:nvGrpSpPr>
          <p:cNvPr id="2068" name="グループ化 2067">
            <a:extLst>
              <a:ext uri="{FF2B5EF4-FFF2-40B4-BE49-F238E27FC236}">
                <a16:creationId xmlns:a16="http://schemas.microsoft.com/office/drawing/2014/main" id="{E39CA78B-3750-0A31-FB90-673191DB5D28}"/>
              </a:ext>
            </a:extLst>
          </p:cNvPr>
          <p:cNvGrpSpPr/>
          <p:nvPr/>
        </p:nvGrpSpPr>
        <p:grpSpPr>
          <a:xfrm>
            <a:off x="5016000" y="86215"/>
            <a:ext cx="2146041" cy="2185172"/>
            <a:chOff x="5039484" y="169152"/>
            <a:chExt cx="2146041" cy="2185172"/>
          </a:xfrm>
        </p:grpSpPr>
        <p:sp>
          <p:nvSpPr>
            <p:cNvPr id="2062" name="正方形/長方形 2061">
              <a:extLst>
                <a:ext uri="{FF2B5EF4-FFF2-40B4-BE49-F238E27FC236}">
                  <a16:creationId xmlns:a16="http://schemas.microsoft.com/office/drawing/2014/main" id="{B7BEEFDA-C682-D538-A578-2C4CFD31D07A}"/>
                </a:ext>
              </a:extLst>
            </p:cNvPr>
            <p:cNvSpPr/>
            <p:nvPr/>
          </p:nvSpPr>
          <p:spPr>
            <a:xfrm>
              <a:off x="5039484" y="169152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2063" name="グループ化 2062">
              <a:extLst>
                <a:ext uri="{FF2B5EF4-FFF2-40B4-BE49-F238E27FC236}">
                  <a16:creationId xmlns:a16="http://schemas.microsoft.com/office/drawing/2014/main" id="{BB3C2E53-B4F9-F4DA-520D-B9D6E03F44DB}"/>
                </a:ext>
              </a:extLst>
            </p:cNvPr>
            <p:cNvGrpSpPr/>
            <p:nvPr/>
          </p:nvGrpSpPr>
          <p:grpSpPr>
            <a:xfrm>
              <a:off x="5125795" y="277889"/>
              <a:ext cx="1980000" cy="1979998"/>
              <a:chOff x="5514392" y="2063098"/>
              <a:chExt cx="1980000" cy="1979998"/>
            </a:xfrm>
          </p:grpSpPr>
          <p:sp>
            <p:nvSpPr>
              <p:cNvPr id="2064" name="正方形/長方形 2063">
                <a:extLst>
                  <a:ext uri="{FF2B5EF4-FFF2-40B4-BE49-F238E27FC236}">
                    <a16:creationId xmlns:a16="http://schemas.microsoft.com/office/drawing/2014/main" id="{C776E59F-0395-0033-EF10-B20B61F31210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r>
                  <a: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rPr>
                  <a:t>orange</a:t>
                </a:r>
              </a:p>
            </p:txBody>
          </p:sp>
          <p:cxnSp>
            <p:nvCxnSpPr>
              <p:cNvPr id="2069" name="直線コネクタ 2068">
                <a:extLst>
                  <a:ext uri="{FF2B5EF4-FFF2-40B4-BE49-F238E27FC236}">
                    <a16:creationId xmlns:a16="http://schemas.microsoft.com/office/drawing/2014/main" id="{88419B4F-0A98-2798-C6B6-FF7A6DD674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四角形: 角を丸くする 29">
              <a:extLst>
                <a:ext uri="{FF2B5EF4-FFF2-40B4-BE49-F238E27FC236}">
                  <a16:creationId xmlns:a16="http://schemas.microsoft.com/office/drawing/2014/main" id="{D9E17BB6-2CA6-141A-666B-0EFFB7F3BB12}"/>
                </a:ext>
              </a:extLst>
            </p:cNvPr>
            <p:cNvSpPr/>
            <p:nvPr/>
          </p:nvSpPr>
          <p:spPr>
            <a:xfrm>
              <a:off x="5308600" y="447193"/>
              <a:ext cx="1574800" cy="1236358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j-ea"/>
                <a:ea typeface="+mj-ea"/>
              </a:endParaRPr>
            </a:p>
          </p:txBody>
        </p:sp>
      </p:grpSp>
      <p:grpSp>
        <p:nvGrpSpPr>
          <p:cNvPr id="2077" name="グループ化 2076">
            <a:extLst>
              <a:ext uri="{FF2B5EF4-FFF2-40B4-BE49-F238E27FC236}">
                <a16:creationId xmlns:a16="http://schemas.microsoft.com/office/drawing/2014/main" id="{50188060-2C9C-E640-3FFA-DC90D6397815}"/>
              </a:ext>
            </a:extLst>
          </p:cNvPr>
          <p:cNvGrpSpPr/>
          <p:nvPr/>
        </p:nvGrpSpPr>
        <p:grpSpPr>
          <a:xfrm>
            <a:off x="2676000" y="4595102"/>
            <a:ext cx="2146041" cy="2185172"/>
            <a:chOff x="2681883" y="4690352"/>
            <a:chExt cx="2146041" cy="2185172"/>
          </a:xfrm>
        </p:grpSpPr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0E2CB1BF-6FFA-A248-28CE-71DBBADD7755}"/>
                </a:ext>
              </a:extLst>
            </p:cNvPr>
            <p:cNvSpPr/>
            <p:nvPr/>
          </p:nvSpPr>
          <p:spPr>
            <a:xfrm>
              <a:off x="2681883" y="4690352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85DCDDFE-32D3-EA2F-2420-0A26C0647480}"/>
                </a:ext>
              </a:extLst>
            </p:cNvPr>
            <p:cNvGrpSpPr/>
            <p:nvPr/>
          </p:nvGrpSpPr>
          <p:grpSpPr>
            <a:xfrm>
              <a:off x="2768194" y="4799089"/>
              <a:ext cx="1980000" cy="1979998"/>
              <a:chOff x="5514392" y="2063098"/>
              <a:chExt cx="1980000" cy="1979998"/>
            </a:xfrm>
          </p:grpSpPr>
          <p:sp>
            <p:nvSpPr>
              <p:cNvPr id="8" name="正方形/長方形 7">
                <a:extLst>
                  <a:ext uri="{FF2B5EF4-FFF2-40B4-BE49-F238E27FC236}">
                    <a16:creationId xmlns:a16="http://schemas.microsoft.com/office/drawing/2014/main" id="{EDD109E9-D270-9A73-C181-484745A8CA6A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0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0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0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0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lang="en-US" altLang="ja-JP" sz="2000" b="1" i="0" dirty="0">
                  <a:solidFill>
                    <a:srgbClr val="FF0000"/>
                  </a:solidFill>
                  <a:effectLst/>
                  <a:latin typeface="+mj-ea"/>
                  <a:ea typeface="+mj-ea"/>
                </a:endParaRPr>
              </a:p>
              <a:p>
                <a:pPr algn="ctr"/>
                <a:r>
                  <a: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rPr>
                  <a:t>purple</a:t>
                </a:r>
              </a:p>
            </p:txBody>
          </p:sp>
          <p:cxnSp>
            <p:nvCxnSpPr>
              <p:cNvPr id="9" name="直線コネクタ 8">
                <a:extLst>
                  <a:ext uri="{FF2B5EF4-FFF2-40B4-BE49-F238E27FC236}">
                    <a16:creationId xmlns:a16="http://schemas.microsoft.com/office/drawing/2014/main" id="{B4601E1D-4DD3-1FCC-B821-F92585DBA6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四角形: 角を丸くする 31">
              <a:extLst>
                <a:ext uri="{FF2B5EF4-FFF2-40B4-BE49-F238E27FC236}">
                  <a16:creationId xmlns:a16="http://schemas.microsoft.com/office/drawing/2014/main" id="{E4F49A56-14B3-947F-8791-FDD3CB32F21D}"/>
                </a:ext>
              </a:extLst>
            </p:cNvPr>
            <p:cNvSpPr/>
            <p:nvPr/>
          </p:nvSpPr>
          <p:spPr>
            <a:xfrm>
              <a:off x="2969232" y="5012653"/>
              <a:ext cx="1574800" cy="1236358"/>
            </a:xfrm>
            <a:prstGeom prst="roundRect">
              <a:avLst/>
            </a:prstGeom>
            <a:solidFill>
              <a:srgbClr val="9900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j-ea"/>
                <a:ea typeface="+mj-ea"/>
              </a:endParaRPr>
            </a:p>
          </p:txBody>
        </p:sp>
      </p:grpSp>
      <p:grpSp>
        <p:nvGrpSpPr>
          <p:cNvPr id="2070" name="グループ化 2069">
            <a:extLst>
              <a:ext uri="{FF2B5EF4-FFF2-40B4-BE49-F238E27FC236}">
                <a16:creationId xmlns:a16="http://schemas.microsoft.com/office/drawing/2014/main" id="{A2298718-4F76-94A6-97F5-360247A2E385}"/>
              </a:ext>
            </a:extLst>
          </p:cNvPr>
          <p:cNvGrpSpPr/>
          <p:nvPr/>
        </p:nvGrpSpPr>
        <p:grpSpPr>
          <a:xfrm>
            <a:off x="7356000" y="61788"/>
            <a:ext cx="2146041" cy="2185172"/>
            <a:chOff x="7397085" y="169152"/>
            <a:chExt cx="2146041" cy="2185172"/>
          </a:xfrm>
        </p:grpSpPr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81249F4B-BB24-13E8-680D-DBFE80575887}"/>
                </a:ext>
              </a:extLst>
            </p:cNvPr>
            <p:cNvSpPr/>
            <p:nvPr/>
          </p:nvSpPr>
          <p:spPr>
            <a:xfrm>
              <a:off x="7397085" y="169152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23" name="グループ化 22">
              <a:extLst>
                <a:ext uri="{FF2B5EF4-FFF2-40B4-BE49-F238E27FC236}">
                  <a16:creationId xmlns:a16="http://schemas.microsoft.com/office/drawing/2014/main" id="{92DCF932-986B-BD07-3F78-7DF8BB063127}"/>
                </a:ext>
              </a:extLst>
            </p:cNvPr>
            <p:cNvGrpSpPr/>
            <p:nvPr/>
          </p:nvGrpSpPr>
          <p:grpSpPr>
            <a:xfrm>
              <a:off x="7497657" y="295014"/>
              <a:ext cx="2045469" cy="1979998"/>
              <a:chOff x="3171052" y="-235288"/>
              <a:chExt cx="2045469" cy="1979998"/>
            </a:xfrm>
          </p:grpSpPr>
          <p:sp>
            <p:nvSpPr>
              <p:cNvPr id="41" name="正方形/長方形 40">
                <a:extLst>
                  <a:ext uri="{FF2B5EF4-FFF2-40B4-BE49-F238E27FC236}">
                    <a16:creationId xmlns:a16="http://schemas.microsoft.com/office/drawing/2014/main" id="{E8675277-DF3F-6CE3-CBBE-CCCBC049DE95}"/>
                  </a:ext>
                </a:extLst>
              </p:cNvPr>
              <p:cNvSpPr/>
              <p:nvPr/>
            </p:nvSpPr>
            <p:spPr>
              <a:xfrm>
                <a:off x="3171052" y="-23528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 fontAlgn="base"/>
                <a:endParaRPr kumimoji="1" lang="en-US" altLang="ja-JP" sz="2400" b="1" i="0" dirty="0">
                  <a:solidFill>
                    <a:srgbClr val="FF0000"/>
                  </a:solidFill>
                  <a:effectLst/>
                  <a:latin typeface="+mj-ea"/>
                  <a:ea typeface="+mj-ea"/>
                </a:endParaRPr>
              </a:p>
              <a:p>
                <a:pPr algn="ctr" fontAlgn="base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 fontAlgn="base"/>
                <a:endParaRPr kumimoji="1" lang="en-US" altLang="ja-JP" sz="2400" b="1" i="0" dirty="0">
                  <a:solidFill>
                    <a:srgbClr val="FF0000"/>
                  </a:solidFill>
                  <a:effectLst/>
                  <a:latin typeface="+mj-ea"/>
                  <a:ea typeface="+mj-ea"/>
                </a:endParaRPr>
              </a:p>
              <a:p>
                <a:pPr algn="ctr" fontAlgn="base"/>
                <a:r>
                  <a:rPr kumimoji="1" lang="en-US" altLang="ja-JP" sz="2400" b="1" i="0" dirty="0">
                    <a:solidFill>
                      <a:srgbClr val="FF0000"/>
                    </a:solidFill>
                    <a:effectLst/>
                    <a:latin typeface="+mj-ea"/>
                    <a:ea typeface="+mj-ea"/>
                  </a:rPr>
                  <a:t>yellow</a:t>
                </a:r>
              </a:p>
            </p:txBody>
          </p:sp>
          <p:cxnSp>
            <p:nvCxnSpPr>
              <p:cNvPr id="2048" name="直線コネクタ 2047">
                <a:extLst>
                  <a:ext uri="{FF2B5EF4-FFF2-40B4-BE49-F238E27FC236}">
                    <a16:creationId xmlns:a16="http://schemas.microsoft.com/office/drawing/2014/main" id="{5483C858-037E-7A46-7210-1227C333D5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36521" y="1328178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四角形: 角を丸くする 32">
              <a:extLst>
                <a:ext uri="{FF2B5EF4-FFF2-40B4-BE49-F238E27FC236}">
                  <a16:creationId xmlns:a16="http://schemas.microsoft.com/office/drawing/2014/main" id="{F97ABFBF-4F82-58E6-D7A3-0DA2E55C40C9}"/>
                </a:ext>
              </a:extLst>
            </p:cNvPr>
            <p:cNvSpPr/>
            <p:nvPr/>
          </p:nvSpPr>
          <p:spPr>
            <a:xfrm>
              <a:off x="7715250" y="447193"/>
              <a:ext cx="1574800" cy="1236358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j-ea"/>
                <a:ea typeface="+mj-ea"/>
              </a:endParaRPr>
            </a:p>
          </p:txBody>
        </p:sp>
      </p:grpSp>
      <p:grpSp>
        <p:nvGrpSpPr>
          <p:cNvPr id="2075" name="グループ化 2074">
            <a:extLst>
              <a:ext uri="{FF2B5EF4-FFF2-40B4-BE49-F238E27FC236}">
                <a16:creationId xmlns:a16="http://schemas.microsoft.com/office/drawing/2014/main" id="{D8BA395D-182B-BBA6-05E3-1270485E149D}"/>
              </a:ext>
            </a:extLst>
          </p:cNvPr>
          <p:cNvGrpSpPr/>
          <p:nvPr/>
        </p:nvGrpSpPr>
        <p:grpSpPr>
          <a:xfrm>
            <a:off x="7356000" y="4595102"/>
            <a:ext cx="2146041" cy="2185172"/>
            <a:chOff x="7397085" y="4690352"/>
            <a:chExt cx="2146041" cy="2185172"/>
          </a:xfrm>
        </p:grpSpPr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486D33F0-0BA6-34AF-07D4-99091BCA9D86}"/>
                </a:ext>
              </a:extLst>
            </p:cNvPr>
            <p:cNvSpPr/>
            <p:nvPr/>
          </p:nvSpPr>
          <p:spPr>
            <a:xfrm>
              <a:off x="7397085" y="4690352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64" name="グループ化 63">
              <a:extLst>
                <a:ext uri="{FF2B5EF4-FFF2-40B4-BE49-F238E27FC236}">
                  <a16:creationId xmlns:a16="http://schemas.microsoft.com/office/drawing/2014/main" id="{69E7E626-A6EF-2B4D-C37F-59CCF336FB20}"/>
                </a:ext>
              </a:extLst>
            </p:cNvPr>
            <p:cNvGrpSpPr/>
            <p:nvPr/>
          </p:nvGrpSpPr>
          <p:grpSpPr>
            <a:xfrm>
              <a:off x="7497657" y="4816214"/>
              <a:ext cx="2045469" cy="1979998"/>
              <a:chOff x="3171052" y="-235288"/>
              <a:chExt cx="2045469" cy="1979998"/>
            </a:xfrm>
          </p:grpSpPr>
          <p:sp>
            <p:nvSpPr>
              <p:cNvPr id="65" name="正方形/長方形 64">
                <a:extLst>
                  <a:ext uri="{FF2B5EF4-FFF2-40B4-BE49-F238E27FC236}">
                    <a16:creationId xmlns:a16="http://schemas.microsoft.com/office/drawing/2014/main" id="{CFA00D2E-7042-D945-7E1F-9C93A8394494}"/>
                  </a:ext>
                </a:extLst>
              </p:cNvPr>
              <p:cNvSpPr/>
              <p:nvPr/>
            </p:nvSpPr>
            <p:spPr>
              <a:xfrm>
                <a:off x="3171052" y="-23528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 fontAlgn="base"/>
                <a:endParaRPr kumimoji="1" lang="en-US" altLang="ja-JP" sz="2400" b="1" i="0" dirty="0">
                  <a:solidFill>
                    <a:srgbClr val="FF0000"/>
                  </a:solidFill>
                  <a:effectLst/>
                  <a:latin typeface="+mj-ea"/>
                  <a:ea typeface="+mj-ea"/>
                </a:endParaRPr>
              </a:p>
              <a:p>
                <a:pPr algn="ctr" fontAlgn="base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 fontAlgn="base"/>
                <a:endParaRPr kumimoji="1" lang="en-US" altLang="ja-JP" sz="2400" b="1" i="0" dirty="0">
                  <a:solidFill>
                    <a:srgbClr val="FF0000"/>
                  </a:solidFill>
                  <a:effectLst/>
                  <a:latin typeface="+mj-ea"/>
                  <a:ea typeface="+mj-ea"/>
                </a:endParaRPr>
              </a:p>
              <a:p>
                <a:pPr algn="ctr" fontAlgn="base"/>
                <a:r>
                  <a: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rPr>
                  <a:t>pink</a:t>
                </a:r>
                <a:endParaRPr lang="en-US" altLang="ja-JP" sz="2400" b="1" i="0" dirty="0">
                  <a:solidFill>
                    <a:srgbClr val="FF0000"/>
                  </a:solidFill>
                  <a:effectLst/>
                  <a:latin typeface="+mj-ea"/>
                  <a:ea typeface="+mj-ea"/>
                </a:endParaRPr>
              </a:p>
            </p:txBody>
          </p:sp>
          <p:cxnSp>
            <p:nvCxnSpPr>
              <p:cNvPr id="66" name="直線コネクタ 65">
                <a:extLst>
                  <a:ext uri="{FF2B5EF4-FFF2-40B4-BE49-F238E27FC236}">
                    <a16:creationId xmlns:a16="http://schemas.microsoft.com/office/drawing/2014/main" id="{7B7DE721-F5B7-9C0A-CFC0-B7CC5324DF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36521" y="1328178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四角形: 角を丸くする 34">
              <a:extLst>
                <a:ext uri="{FF2B5EF4-FFF2-40B4-BE49-F238E27FC236}">
                  <a16:creationId xmlns:a16="http://schemas.microsoft.com/office/drawing/2014/main" id="{6F3FAD02-602F-9DAF-47F6-3F7BAC65D692}"/>
                </a:ext>
              </a:extLst>
            </p:cNvPr>
            <p:cNvSpPr/>
            <p:nvPr/>
          </p:nvSpPr>
          <p:spPr>
            <a:xfrm>
              <a:off x="7715235" y="4989889"/>
              <a:ext cx="1574800" cy="1236358"/>
            </a:xfrm>
            <a:prstGeom prst="roundRect">
              <a:avLst/>
            </a:prstGeom>
            <a:solidFill>
              <a:srgbClr val="FF99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j-ea"/>
                <a:ea typeface="+mj-ea"/>
              </a:endParaRPr>
            </a:p>
          </p:txBody>
        </p:sp>
      </p:grpSp>
      <p:grpSp>
        <p:nvGrpSpPr>
          <p:cNvPr id="2071" name="グループ化 2070">
            <a:extLst>
              <a:ext uri="{FF2B5EF4-FFF2-40B4-BE49-F238E27FC236}">
                <a16:creationId xmlns:a16="http://schemas.microsoft.com/office/drawing/2014/main" id="{A00DFC58-5C94-7F26-B372-442F16F91D56}"/>
              </a:ext>
            </a:extLst>
          </p:cNvPr>
          <p:cNvGrpSpPr/>
          <p:nvPr/>
        </p:nvGrpSpPr>
        <p:grpSpPr>
          <a:xfrm>
            <a:off x="9696000" y="90000"/>
            <a:ext cx="2146041" cy="2185172"/>
            <a:chOff x="9754686" y="169152"/>
            <a:chExt cx="2146041" cy="2185172"/>
          </a:xfrm>
        </p:grpSpPr>
        <p:sp>
          <p:nvSpPr>
            <p:cNvPr id="2049" name="正方形/長方形 2048">
              <a:extLst>
                <a:ext uri="{FF2B5EF4-FFF2-40B4-BE49-F238E27FC236}">
                  <a16:creationId xmlns:a16="http://schemas.microsoft.com/office/drawing/2014/main" id="{89F5ABB2-9E27-FFE9-FD3C-4DC3585BCAFD}"/>
                </a:ext>
              </a:extLst>
            </p:cNvPr>
            <p:cNvSpPr/>
            <p:nvPr/>
          </p:nvSpPr>
          <p:spPr>
            <a:xfrm>
              <a:off x="9754686" y="169152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2050" name="グループ化 2049">
              <a:extLst>
                <a:ext uri="{FF2B5EF4-FFF2-40B4-BE49-F238E27FC236}">
                  <a16:creationId xmlns:a16="http://schemas.microsoft.com/office/drawing/2014/main" id="{250E93C8-3641-7E32-7D62-2D232D27904F}"/>
                </a:ext>
              </a:extLst>
            </p:cNvPr>
            <p:cNvGrpSpPr/>
            <p:nvPr/>
          </p:nvGrpSpPr>
          <p:grpSpPr>
            <a:xfrm>
              <a:off x="9840997" y="277889"/>
              <a:ext cx="1980000" cy="1979998"/>
              <a:chOff x="5514392" y="2063098"/>
              <a:chExt cx="1980000" cy="1979998"/>
            </a:xfrm>
          </p:grpSpPr>
          <p:sp>
            <p:nvSpPr>
              <p:cNvPr id="2051" name="正方形/長方形 2050">
                <a:extLst>
                  <a:ext uri="{FF2B5EF4-FFF2-40B4-BE49-F238E27FC236}">
                    <a16:creationId xmlns:a16="http://schemas.microsoft.com/office/drawing/2014/main" id="{4EABFD78-6F54-7733-A60C-18932C419966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r>
                  <a: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rPr>
                  <a:t>green</a:t>
                </a:r>
              </a:p>
              <a:p>
                <a:pPr algn="ctr"/>
                <a:endParaRPr lang="en-US" altLang="ja-JP" sz="2400" b="1" i="0" dirty="0">
                  <a:solidFill>
                    <a:srgbClr val="FF0000"/>
                  </a:solidFill>
                  <a:effectLst/>
                  <a:latin typeface="+mj-ea"/>
                  <a:ea typeface="+mj-ea"/>
                </a:endParaRPr>
              </a:p>
            </p:txBody>
          </p:sp>
          <p:cxnSp>
            <p:nvCxnSpPr>
              <p:cNvPr id="2052" name="直線コネクタ 2051">
                <a:extLst>
                  <a:ext uri="{FF2B5EF4-FFF2-40B4-BE49-F238E27FC236}">
                    <a16:creationId xmlns:a16="http://schemas.microsoft.com/office/drawing/2014/main" id="{7C8C6864-8864-FC9C-D0A8-F203DCEA74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四角形: 角を丸くする 35">
              <a:extLst>
                <a:ext uri="{FF2B5EF4-FFF2-40B4-BE49-F238E27FC236}">
                  <a16:creationId xmlns:a16="http://schemas.microsoft.com/office/drawing/2014/main" id="{2B7DC1EE-FC4C-71A6-E19B-CEE99F700E0D}"/>
                </a:ext>
              </a:extLst>
            </p:cNvPr>
            <p:cNvSpPr/>
            <p:nvPr/>
          </p:nvSpPr>
          <p:spPr>
            <a:xfrm>
              <a:off x="10007600" y="447193"/>
              <a:ext cx="1574800" cy="1236358"/>
            </a:xfrm>
            <a:prstGeom prst="round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j-ea"/>
                <a:ea typeface="+mj-ea"/>
              </a:endParaRPr>
            </a:p>
          </p:txBody>
        </p:sp>
      </p:grpSp>
      <p:grpSp>
        <p:nvGrpSpPr>
          <p:cNvPr id="2073" name="グループ化 2072">
            <a:extLst>
              <a:ext uri="{FF2B5EF4-FFF2-40B4-BE49-F238E27FC236}">
                <a16:creationId xmlns:a16="http://schemas.microsoft.com/office/drawing/2014/main" id="{76F20266-4543-3AB8-A0B3-B363BBBC291F}"/>
              </a:ext>
            </a:extLst>
          </p:cNvPr>
          <p:cNvGrpSpPr/>
          <p:nvPr/>
        </p:nvGrpSpPr>
        <p:grpSpPr>
          <a:xfrm>
            <a:off x="9696000" y="2280762"/>
            <a:ext cx="2146041" cy="2185172"/>
            <a:chOff x="9754686" y="2442009"/>
            <a:chExt cx="2146041" cy="2185172"/>
          </a:xfrm>
        </p:grpSpPr>
        <p:sp>
          <p:nvSpPr>
            <p:cNvPr id="80" name="正方形/長方形 79">
              <a:extLst>
                <a:ext uri="{FF2B5EF4-FFF2-40B4-BE49-F238E27FC236}">
                  <a16:creationId xmlns:a16="http://schemas.microsoft.com/office/drawing/2014/main" id="{5206B399-C482-C9A1-3B17-04843FD5FC78}"/>
                </a:ext>
              </a:extLst>
            </p:cNvPr>
            <p:cNvSpPr/>
            <p:nvPr/>
          </p:nvSpPr>
          <p:spPr>
            <a:xfrm>
              <a:off x="9754686" y="2442009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81" name="グループ化 80">
              <a:extLst>
                <a:ext uri="{FF2B5EF4-FFF2-40B4-BE49-F238E27FC236}">
                  <a16:creationId xmlns:a16="http://schemas.microsoft.com/office/drawing/2014/main" id="{74A2E2F3-C0AF-2C70-B8C6-D6CC91E0EE9C}"/>
                </a:ext>
              </a:extLst>
            </p:cNvPr>
            <p:cNvGrpSpPr/>
            <p:nvPr/>
          </p:nvGrpSpPr>
          <p:grpSpPr>
            <a:xfrm>
              <a:off x="9840997" y="2550746"/>
              <a:ext cx="1980000" cy="1979998"/>
              <a:chOff x="5514392" y="2063098"/>
              <a:chExt cx="1980000" cy="1979998"/>
            </a:xfrm>
          </p:grpSpPr>
          <p:sp>
            <p:nvSpPr>
              <p:cNvPr id="82" name="正方形/長方形 81">
                <a:extLst>
                  <a:ext uri="{FF2B5EF4-FFF2-40B4-BE49-F238E27FC236}">
                    <a16:creationId xmlns:a16="http://schemas.microsoft.com/office/drawing/2014/main" id="{D8AF92C6-2325-06F4-B41F-350A1FCA0F7C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ja-JP" sz="2400" b="1" i="0" dirty="0">
                  <a:solidFill>
                    <a:srgbClr val="FF0000"/>
                  </a:solidFill>
                  <a:effectLst/>
                  <a:latin typeface="+mj-ea"/>
                  <a:ea typeface="+mj-ea"/>
                </a:endParaRPr>
              </a:p>
              <a:p>
                <a:pPr algn="ctr"/>
                <a:endParaRPr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lang="en-US" altLang="ja-JP" sz="2400" b="1" i="0" dirty="0">
                  <a:solidFill>
                    <a:srgbClr val="FF0000"/>
                  </a:solidFill>
                  <a:effectLst/>
                  <a:latin typeface="+mj-ea"/>
                  <a:ea typeface="+mj-ea"/>
                </a:endParaRPr>
              </a:p>
              <a:p>
                <a:pPr algn="ctr"/>
                <a:endParaRPr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r>
                  <a:rPr lang="en-US" altLang="ja-JP" sz="2400" b="1" i="0" dirty="0">
                    <a:solidFill>
                      <a:srgbClr val="FF0000"/>
                    </a:solidFill>
                    <a:effectLst/>
                    <a:latin typeface="+mj-ea"/>
                    <a:ea typeface="+mj-ea"/>
                  </a:rPr>
                  <a:t>blue</a:t>
                </a:r>
              </a:p>
            </p:txBody>
          </p:sp>
          <p:cxnSp>
            <p:nvCxnSpPr>
              <p:cNvPr id="83" name="直線コネクタ 82">
                <a:extLst>
                  <a:ext uri="{FF2B5EF4-FFF2-40B4-BE49-F238E27FC236}">
                    <a16:creationId xmlns:a16="http://schemas.microsoft.com/office/drawing/2014/main" id="{90E83282-85FE-EE03-2BFB-612380EF4E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四角形: 角を丸くする 36">
              <a:extLst>
                <a:ext uri="{FF2B5EF4-FFF2-40B4-BE49-F238E27FC236}">
                  <a16:creationId xmlns:a16="http://schemas.microsoft.com/office/drawing/2014/main" id="{061B2C0C-C810-D878-85E8-6A16A452A2A4}"/>
                </a:ext>
              </a:extLst>
            </p:cNvPr>
            <p:cNvSpPr/>
            <p:nvPr/>
          </p:nvSpPr>
          <p:spPr>
            <a:xfrm>
              <a:off x="10020300" y="2770642"/>
              <a:ext cx="1574800" cy="1236358"/>
            </a:xfrm>
            <a:prstGeom prst="roundRect">
              <a:avLst/>
            </a:prstGeom>
            <a:solidFill>
              <a:srgbClr val="008DF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j-ea"/>
                <a:ea typeface="+mj-ea"/>
              </a:endParaRPr>
            </a:p>
          </p:txBody>
        </p:sp>
      </p:grp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9EBA3DC7-F13F-EE37-7E60-4447E7E9B26D}"/>
              </a:ext>
            </a:extLst>
          </p:cNvPr>
          <p:cNvGrpSpPr/>
          <p:nvPr/>
        </p:nvGrpSpPr>
        <p:grpSpPr>
          <a:xfrm>
            <a:off x="7356000" y="2296622"/>
            <a:ext cx="2146041" cy="2185172"/>
            <a:chOff x="7397085" y="2442009"/>
            <a:chExt cx="2146041" cy="2185172"/>
          </a:xfrm>
        </p:grpSpPr>
        <p:sp>
          <p:nvSpPr>
            <p:cNvPr id="2078" name="正方形/長方形 2077">
              <a:extLst>
                <a:ext uri="{FF2B5EF4-FFF2-40B4-BE49-F238E27FC236}">
                  <a16:creationId xmlns:a16="http://schemas.microsoft.com/office/drawing/2014/main" id="{68A598B1-9C68-18A7-BF49-EC6886FCE5E6}"/>
                </a:ext>
              </a:extLst>
            </p:cNvPr>
            <p:cNvSpPr/>
            <p:nvPr/>
          </p:nvSpPr>
          <p:spPr>
            <a:xfrm>
              <a:off x="7397085" y="2442009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2079" name="グループ化 2078">
              <a:extLst>
                <a:ext uri="{FF2B5EF4-FFF2-40B4-BE49-F238E27FC236}">
                  <a16:creationId xmlns:a16="http://schemas.microsoft.com/office/drawing/2014/main" id="{967F4B86-26DF-7B68-6AB4-D5957F9438B6}"/>
                </a:ext>
              </a:extLst>
            </p:cNvPr>
            <p:cNvGrpSpPr/>
            <p:nvPr/>
          </p:nvGrpSpPr>
          <p:grpSpPr>
            <a:xfrm>
              <a:off x="7478607" y="2548821"/>
              <a:ext cx="2064519" cy="1979998"/>
              <a:chOff x="3152002" y="-254338"/>
              <a:chExt cx="2064519" cy="1979998"/>
            </a:xfrm>
          </p:grpSpPr>
          <p:sp>
            <p:nvSpPr>
              <p:cNvPr id="70" name="正方形/長方形 69">
                <a:extLst>
                  <a:ext uri="{FF2B5EF4-FFF2-40B4-BE49-F238E27FC236}">
                    <a16:creationId xmlns:a16="http://schemas.microsoft.com/office/drawing/2014/main" id="{615FFFAD-2A6E-DC5A-D7E9-76384D5E48D9}"/>
                  </a:ext>
                </a:extLst>
              </p:cNvPr>
              <p:cNvSpPr/>
              <p:nvPr/>
            </p:nvSpPr>
            <p:spPr>
              <a:xfrm>
                <a:off x="3152002" y="-25433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 fontAlgn="base"/>
                <a:endParaRPr kumimoji="1" lang="en-US" altLang="ja-JP" sz="2400" b="1" i="0" dirty="0">
                  <a:solidFill>
                    <a:srgbClr val="FF0000"/>
                  </a:solidFill>
                  <a:effectLst/>
                  <a:latin typeface="+mj-ea"/>
                  <a:ea typeface="+mj-ea"/>
                </a:endParaRPr>
              </a:p>
              <a:p>
                <a:pPr algn="ctr" fontAlgn="base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 fontAlgn="base"/>
                <a:endParaRPr kumimoji="1" lang="en-US" altLang="ja-JP" sz="2400" b="1" i="0" dirty="0">
                  <a:solidFill>
                    <a:srgbClr val="FF0000"/>
                  </a:solidFill>
                  <a:effectLst/>
                  <a:latin typeface="+mj-ea"/>
                  <a:ea typeface="+mj-ea"/>
                </a:endParaRPr>
              </a:p>
              <a:p>
                <a:pPr algn="ctr" fontAlgn="base"/>
                <a:r>
                  <a: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rPr>
                  <a:t>silver</a:t>
                </a:r>
                <a:endParaRPr kumimoji="1" lang="en-US" altLang="ja-JP" sz="2400" b="1" i="0" dirty="0">
                  <a:solidFill>
                    <a:srgbClr val="FF0000"/>
                  </a:solidFill>
                  <a:effectLst/>
                  <a:latin typeface="+mj-ea"/>
                  <a:ea typeface="+mj-ea"/>
                </a:endParaRPr>
              </a:p>
            </p:txBody>
          </p:sp>
          <p:cxnSp>
            <p:nvCxnSpPr>
              <p:cNvPr id="71" name="直線コネクタ 70">
                <a:extLst>
                  <a:ext uri="{FF2B5EF4-FFF2-40B4-BE49-F238E27FC236}">
                    <a16:creationId xmlns:a16="http://schemas.microsoft.com/office/drawing/2014/main" id="{C766B1EA-2645-7BCD-6D20-932128FD1B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36521" y="1328178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四角形: 角を丸くする 33">
              <a:extLst>
                <a:ext uri="{FF2B5EF4-FFF2-40B4-BE49-F238E27FC236}">
                  <a16:creationId xmlns:a16="http://schemas.microsoft.com/office/drawing/2014/main" id="{1FCCFF72-CDFE-D424-3484-038B759ECBBA}"/>
                </a:ext>
              </a:extLst>
            </p:cNvPr>
            <p:cNvSpPr/>
            <p:nvPr/>
          </p:nvSpPr>
          <p:spPr>
            <a:xfrm>
              <a:off x="7708900" y="2770642"/>
              <a:ext cx="1574800" cy="1236358"/>
            </a:xfrm>
            <a:prstGeom prst="roundRect">
              <a:avLst/>
            </a:prstGeom>
            <a:solidFill>
              <a:srgbClr val="C9CACA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+mj-ea"/>
                <a:ea typeface="+mj-ea"/>
              </a:endParaRPr>
            </a:p>
          </p:txBody>
        </p:sp>
        <p:sp>
          <p:nvSpPr>
            <p:cNvPr id="42" name="楕円 41">
              <a:extLst>
                <a:ext uri="{FF2B5EF4-FFF2-40B4-BE49-F238E27FC236}">
                  <a16:creationId xmlns:a16="http://schemas.microsoft.com/office/drawing/2014/main" id="{8965C759-242C-22B8-D7CF-29D275773C33}"/>
                </a:ext>
              </a:extLst>
            </p:cNvPr>
            <p:cNvSpPr/>
            <p:nvPr/>
          </p:nvSpPr>
          <p:spPr>
            <a:xfrm>
              <a:off x="9056028" y="3729300"/>
              <a:ext cx="128729" cy="1884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j-ea"/>
                <a:ea typeface="+mj-ea"/>
              </a:endParaRPr>
            </a:p>
          </p:txBody>
        </p:sp>
        <p:sp>
          <p:nvSpPr>
            <p:cNvPr id="43" name="楕円 42">
              <a:extLst>
                <a:ext uri="{FF2B5EF4-FFF2-40B4-BE49-F238E27FC236}">
                  <a16:creationId xmlns:a16="http://schemas.microsoft.com/office/drawing/2014/main" id="{4E8727AA-B41C-9252-3002-0CA009180EBD}"/>
                </a:ext>
              </a:extLst>
            </p:cNvPr>
            <p:cNvSpPr/>
            <p:nvPr/>
          </p:nvSpPr>
          <p:spPr>
            <a:xfrm>
              <a:off x="9060995" y="3062375"/>
              <a:ext cx="128729" cy="61545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j-ea"/>
                <a:ea typeface="+mj-ea"/>
              </a:endParaRPr>
            </a:p>
          </p:txBody>
        </p:sp>
      </p:grp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43456F29-6969-ECB9-1F48-A93E680D1B99}"/>
              </a:ext>
            </a:extLst>
          </p:cNvPr>
          <p:cNvGrpSpPr/>
          <p:nvPr/>
        </p:nvGrpSpPr>
        <p:grpSpPr>
          <a:xfrm>
            <a:off x="5016000" y="2325055"/>
            <a:ext cx="2146041" cy="2185172"/>
            <a:chOff x="5039484" y="2442009"/>
            <a:chExt cx="2146041" cy="2185172"/>
          </a:xfrm>
        </p:grpSpPr>
        <p:sp>
          <p:nvSpPr>
            <p:cNvPr id="92" name="正方形/長方形 91">
              <a:extLst>
                <a:ext uri="{FF2B5EF4-FFF2-40B4-BE49-F238E27FC236}">
                  <a16:creationId xmlns:a16="http://schemas.microsoft.com/office/drawing/2014/main" id="{155B53C3-4695-5B99-AABC-0C19202E7117}"/>
                </a:ext>
              </a:extLst>
            </p:cNvPr>
            <p:cNvSpPr/>
            <p:nvPr/>
          </p:nvSpPr>
          <p:spPr>
            <a:xfrm>
              <a:off x="5039484" y="2442009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93" name="グループ化 92">
              <a:extLst>
                <a:ext uri="{FF2B5EF4-FFF2-40B4-BE49-F238E27FC236}">
                  <a16:creationId xmlns:a16="http://schemas.microsoft.com/office/drawing/2014/main" id="{9F584580-80CF-1B7F-8A0E-AEA56A451F5F}"/>
                </a:ext>
              </a:extLst>
            </p:cNvPr>
            <p:cNvGrpSpPr/>
            <p:nvPr/>
          </p:nvGrpSpPr>
          <p:grpSpPr>
            <a:xfrm>
              <a:off x="5125795" y="2550746"/>
              <a:ext cx="1980000" cy="1979998"/>
              <a:chOff x="5514392" y="2063098"/>
              <a:chExt cx="1980000" cy="1979998"/>
            </a:xfrm>
          </p:grpSpPr>
          <p:sp>
            <p:nvSpPr>
              <p:cNvPr id="94" name="正方形/長方形 93">
                <a:extLst>
                  <a:ext uri="{FF2B5EF4-FFF2-40B4-BE49-F238E27FC236}">
                    <a16:creationId xmlns:a16="http://schemas.microsoft.com/office/drawing/2014/main" id="{D55E6CC0-C68E-D92F-8016-73116BA632AB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r>
                  <a: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rPr>
                  <a:t>gold</a:t>
                </a:r>
              </a:p>
            </p:txBody>
          </p:sp>
          <p:cxnSp>
            <p:nvCxnSpPr>
              <p:cNvPr id="95" name="直線コネクタ 94">
                <a:extLst>
                  <a:ext uri="{FF2B5EF4-FFF2-40B4-BE49-F238E27FC236}">
                    <a16:creationId xmlns:a16="http://schemas.microsoft.com/office/drawing/2014/main" id="{9D236CF6-8672-AB8D-96D2-988CF79944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四角形: 角を丸くする 30">
              <a:extLst>
                <a:ext uri="{FF2B5EF4-FFF2-40B4-BE49-F238E27FC236}">
                  <a16:creationId xmlns:a16="http://schemas.microsoft.com/office/drawing/2014/main" id="{F9E384FB-A5A3-57EE-C1BC-E2F1829E41FA}"/>
                </a:ext>
              </a:extLst>
            </p:cNvPr>
            <p:cNvSpPr/>
            <p:nvPr/>
          </p:nvSpPr>
          <p:spPr>
            <a:xfrm>
              <a:off x="5321300" y="2770642"/>
              <a:ext cx="1574800" cy="1236358"/>
            </a:xfrm>
            <a:prstGeom prst="roundRect">
              <a:avLst/>
            </a:prstGeom>
            <a:solidFill>
              <a:srgbClr val="EEE8AA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j-ea"/>
                <a:ea typeface="+mj-ea"/>
              </a:endParaRPr>
            </a:p>
          </p:txBody>
        </p:sp>
        <p:sp>
          <p:nvSpPr>
            <p:cNvPr id="20" name="楕円 19">
              <a:extLst>
                <a:ext uri="{FF2B5EF4-FFF2-40B4-BE49-F238E27FC236}">
                  <a16:creationId xmlns:a16="http://schemas.microsoft.com/office/drawing/2014/main" id="{DAD26626-E465-125B-76D8-663C6EFC38DE}"/>
                </a:ext>
              </a:extLst>
            </p:cNvPr>
            <p:cNvSpPr/>
            <p:nvPr/>
          </p:nvSpPr>
          <p:spPr>
            <a:xfrm>
              <a:off x="6630282" y="3719672"/>
              <a:ext cx="128729" cy="1884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j-ea"/>
                <a:ea typeface="+mj-ea"/>
              </a:endParaRPr>
            </a:p>
          </p:txBody>
        </p:sp>
        <p:sp>
          <p:nvSpPr>
            <p:cNvPr id="22" name="楕円 21">
              <a:extLst>
                <a:ext uri="{FF2B5EF4-FFF2-40B4-BE49-F238E27FC236}">
                  <a16:creationId xmlns:a16="http://schemas.microsoft.com/office/drawing/2014/main" id="{7FBB6946-AD21-4C64-C27D-1A7B8D05B2FB}"/>
                </a:ext>
              </a:extLst>
            </p:cNvPr>
            <p:cNvSpPr/>
            <p:nvPr/>
          </p:nvSpPr>
          <p:spPr>
            <a:xfrm>
              <a:off x="6635249" y="3052747"/>
              <a:ext cx="128729" cy="61545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j-ea"/>
                <a:ea typeface="+mj-ea"/>
              </a:endParaRPr>
            </a:p>
          </p:txBody>
        </p:sp>
      </p:grpSp>
      <p:grpSp>
        <p:nvGrpSpPr>
          <p:cNvPr id="2074" name="グループ化 2073">
            <a:extLst>
              <a:ext uri="{FF2B5EF4-FFF2-40B4-BE49-F238E27FC236}">
                <a16:creationId xmlns:a16="http://schemas.microsoft.com/office/drawing/2014/main" id="{2D71E789-6DFA-DE0C-DA76-EA4F8ECD83E0}"/>
              </a:ext>
            </a:extLst>
          </p:cNvPr>
          <p:cNvGrpSpPr/>
          <p:nvPr/>
        </p:nvGrpSpPr>
        <p:grpSpPr>
          <a:xfrm>
            <a:off x="9696000" y="4595102"/>
            <a:ext cx="2146041" cy="2185172"/>
            <a:chOff x="9754686" y="4690352"/>
            <a:chExt cx="2146041" cy="2185172"/>
          </a:xfrm>
        </p:grpSpPr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7C9B8ADB-ED5A-B6E4-62DA-94AAFBF27B74}"/>
                </a:ext>
              </a:extLst>
            </p:cNvPr>
            <p:cNvSpPr/>
            <p:nvPr/>
          </p:nvSpPr>
          <p:spPr>
            <a:xfrm>
              <a:off x="9754686" y="4690352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CBEC9701-6E6D-1BA6-8CC7-DBE62DBB06F8}"/>
                </a:ext>
              </a:extLst>
            </p:cNvPr>
            <p:cNvSpPr/>
            <p:nvPr/>
          </p:nvSpPr>
          <p:spPr>
            <a:xfrm>
              <a:off x="9840997" y="4799089"/>
              <a:ext cx="1980000" cy="197999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2400" b="1" dirty="0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pic>
          <p:nvPicPr>
            <p:cNvPr id="2053" name="Picture 2" descr="大きな虹のイラスト">
              <a:extLst>
                <a:ext uri="{FF2B5EF4-FFF2-40B4-BE49-F238E27FC236}">
                  <a16:creationId xmlns:a16="http://schemas.microsoft.com/office/drawing/2014/main" id="{37F7B833-342D-89BA-6402-35DF4DB218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20865">
              <a:off x="10088720" y="5168284"/>
              <a:ext cx="1477971" cy="120085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065" name="テキスト ボックス 2064">
              <a:extLst>
                <a:ext uri="{FF2B5EF4-FFF2-40B4-BE49-F238E27FC236}">
                  <a16:creationId xmlns:a16="http://schemas.microsoft.com/office/drawing/2014/main" id="{372DD743-C453-FFA5-76C8-C2066E5C94A6}"/>
                </a:ext>
              </a:extLst>
            </p:cNvPr>
            <p:cNvSpPr txBox="1"/>
            <p:nvPr/>
          </p:nvSpPr>
          <p:spPr>
            <a:xfrm>
              <a:off x="10051166" y="5029027"/>
              <a:ext cx="16017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b="1" dirty="0">
                  <a:solidFill>
                    <a:srgbClr val="7030A0"/>
                  </a:solidFill>
                  <a:latin typeface="+mj-ea"/>
                  <a:ea typeface="+mj-ea"/>
                </a:rPr>
                <a:t>英単語カード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75834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18">
            <a:extLst>
              <a:ext uri="{FF2B5EF4-FFF2-40B4-BE49-F238E27FC236}">
                <a16:creationId xmlns:a16="http://schemas.microsoft.com/office/drawing/2014/main" id="{7800374E-4FE2-8A12-E7A9-04E71D276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2379">
            <a:off x="863421" y="299163"/>
            <a:ext cx="16002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F738B3F1-5CF1-4A1D-0D5B-D9F506AC8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288346">
            <a:off x="5707040" y="1411359"/>
            <a:ext cx="5256384" cy="3026403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D7783939-0CA5-F9B6-050C-801B7D7D6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678" y="286988"/>
            <a:ext cx="10058400" cy="1450757"/>
          </a:xfrm>
        </p:spPr>
        <p:txBody>
          <a:bodyPr/>
          <a:lstStyle/>
          <a:p>
            <a:r>
              <a:rPr lang="ja-JP" altLang="en-US"/>
              <a:t>数字</a:t>
            </a:r>
            <a:r>
              <a:rPr kumimoji="1" lang="ja-JP" altLang="en-US"/>
              <a:t>カード</a:t>
            </a:r>
            <a:endParaRPr kumimoji="1" lang="ja-JP" altLang="en-US" dirty="0"/>
          </a:p>
        </p:txBody>
      </p:sp>
      <p:pic>
        <p:nvPicPr>
          <p:cNvPr id="1026" name="Picture 2" descr="数字 2 イラスト文字">
            <a:extLst>
              <a:ext uri="{FF2B5EF4-FFF2-40B4-BE49-F238E27FC236}">
                <a16:creationId xmlns:a16="http://schemas.microsoft.com/office/drawing/2014/main" id="{7DE0A4F6-5E09-14F0-9B8C-4576BDDFE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48082">
            <a:off x="1082813" y="1921226"/>
            <a:ext cx="11049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A9A179-389C-CA19-0BF9-BCDD07B20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200" y="157162"/>
            <a:ext cx="16002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33C6FBF-2499-E5C4-FC79-9FE0250F7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0841">
            <a:off x="10056728" y="4740039"/>
            <a:ext cx="16002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E39AFBB2-9088-90D9-E2F9-493965984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319" y="4067286"/>
            <a:ext cx="16002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64A3B484-656C-6895-3C55-2E53DDACC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8630">
            <a:off x="5434567" y="4601231"/>
            <a:ext cx="16002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63E9C90A-A926-E7C4-ACB7-3E09A203D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16" y="2722072"/>
            <a:ext cx="2659917" cy="311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294F8AA2-171E-E67F-24DF-363593273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800" y="0"/>
            <a:ext cx="16002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528AAAF9-3127-9D85-DF24-C96B4B26A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478" y="4824413"/>
            <a:ext cx="16002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D07716BF-514B-D529-B40F-233A58AA6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176" y="3243831"/>
            <a:ext cx="16002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21376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024F7F39-6FCD-0345-6BBA-ADE17AA6B0CE}"/>
              </a:ext>
            </a:extLst>
          </p:cNvPr>
          <p:cNvGrpSpPr/>
          <p:nvPr/>
        </p:nvGrpSpPr>
        <p:grpSpPr>
          <a:xfrm>
            <a:off x="-9525" y="1384217"/>
            <a:ext cx="12829166" cy="5634025"/>
            <a:chOff x="-9525" y="1384217"/>
            <a:chExt cx="12829166" cy="5634025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E18E7E84-97E8-6E83-5F91-A199EE68C9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-5070"/>
            <a:stretch/>
          </p:blipFill>
          <p:spPr>
            <a:xfrm>
              <a:off x="-9525" y="6099944"/>
              <a:ext cx="12829166" cy="91829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0A7247B8-E838-668D-490E-B87F931504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948" b="6080"/>
            <a:stretch/>
          </p:blipFill>
          <p:spPr>
            <a:xfrm>
              <a:off x="143927" y="1384217"/>
              <a:ext cx="12048074" cy="500995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295755DB-CABE-17EE-AC02-4440EB1824BB}"/>
              </a:ext>
            </a:extLst>
          </p:cNvPr>
          <p:cNvGrpSpPr/>
          <p:nvPr/>
        </p:nvGrpSpPr>
        <p:grpSpPr>
          <a:xfrm>
            <a:off x="336000" y="90000"/>
            <a:ext cx="2146041" cy="2185172"/>
            <a:chOff x="340477" y="61074"/>
            <a:chExt cx="2146041" cy="2185172"/>
          </a:xfrm>
        </p:grpSpPr>
        <p:grpSp>
          <p:nvGrpSpPr>
            <p:cNvPr id="28" name="グループ化 27">
              <a:extLst>
                <a:ext uri="{FF2B5EF4-FFF2-40B4-BE49-F238E27FC236}">
                  <a16:creationId xmlns:a16="http://schemas.microsoft.com/office/drawing/2014/main" id="{F128ACF6-13E6-EC0D-9BEF-9D3E86362B85}"/>
                </a:ext>
              </a:extLst>
            </p:cNvPr>
            <p:cNvGrpSpPr/>
            <p:nvPr/>
          </p:nvGrpSpPr>
          <p:grpSpPr>
            <a:xfrm>
              <a:off x="423645" y="172940"/>
              <a:ext cx="1980000" cy="1979998"/>
              <a:chOff x="5514392" y="2063098"/>
              <a:chExt cx="1980000" cy="1979998"/>
            </a:xfrm>
          </p:grpSpPr>
          <p:sp>
            <p:nvSpPr>
              <p:cNvPr id="29" name="正方形/長方形 28">
                <a:extLst>
                  <a:ext uri="{FF2B5EF4-FFF2-40B4-BE49-F238E27FC236}">
                    <a16:creationId xmlns:a16="http://schemas.microsoft.com/office/drawing/2014/main" id="{3149FDDA-9432-D00F-C35F-C46D2C370B92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r>
                  <a: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rPr>
                  <a:t>one</a:t>
                </a:r>
              </a:p>
            </p:txBody>
          </p:sp>
          <p:cxnSp>
            <p:nvCxnSpPr>
              <p:cNvPr id="30" name="直線コネクタ 29">
                <a:extLst>
                  <a:ext uri="{FF2B5EF4-FFF2-40B4-BE49-F238E27FC236}">
                    <a16:creationId xmlns:a16="http://schemas.microsoft.com/office/drawing/2014/main" id="{5C12D609-D1EE-8443-D57F-C284B7B48A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id="{C92399CC-B556-F8CF-FD51-ACC49F59A8C0}"/>
                </a:ext>
              </a:extLst>
            </p:cNvPr>
            <p:cNvSpPr/>
            <p:nvPr/>
          </p:nvSpPr>
          <p:spPr>
            <a:xfrm>
              <a:off x="340477" y="61074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 dirty="0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sp>
          <p:nvSpPr>
            <p:cNvPr id="2053" name="楕円 2052">
              <a:extLst>
                <a:ext uri="{FF2B5EF4-FFF2-40B4-BE49-F238E27FC236}">
                  <a16:creationId xmlns:a16="http://schemas.microsoft.com/office/drawing/2014/main" id="{D4049754-C34B-684D-1437-90856BC8701B}"/>
                </a:ext>
              </a:extLst>
            </p:cNvPr>
            <p:cNvSpPr/>
            <p:nvPr/>
          </p:nvSpPr>
          <p:spPr>
            <a:xfrm>
              <a:off x="664197" y="354680"/>
              <a:ext cx="1498600" cy="1217184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8800" dirty="0">
                  <a:latin typeface="+mj-ea"/>
                  <a:ea typeface="+mj-ea"/>
                </a:rPr>
                <a:t>1</a:t>
              </a:r>
            </a:p>
          </p:txBody>
        </p:sp>
      </p:grp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E12A8D98-6AC7-330B-8A08-F86A81D6B28C}"/>
              </a:ext>
            </a:extLst>
          </p:cNvPr>
          <p:cNvGrpSpPr/>
          <p:nvPr/>
        </p:nvGrpSpPr>
        <p:grpSpPr>
          <a:xfrm>
            <a:off x="2676000" y="90000"/>
            <a:ext cx="2146041" cy="2185172"/>
            <a:chOff x="2687323" y="61074"/>
            <a:chExt cx="2146041" cy="2185172"/>
          </a:xfrm>
        </p:grpSpPr>
        <p:sp>
          <p:nvSpPr>
            <p:cNvPr id="24" name="正方形/長方形 23">
              <a:extLst>
                <a:ext uri="{FF2B5EF4-FFF2-40B4-BE49-F238E27FC236}">
                  <a16:creationId xmlns:a16="http://schemas.microsoft.com/office/drawing/2014/main" id="{D035D03D-C2A9-A35C-F0F6-C14FEA981A2E}"/>
                </a:ext>
              </a:extLst>
            </p:cNvPr>
            <p:cNvSpPr/>
            <p:nvPr/>
          </p:nvSpPr>
          <p:spPr>
            <a:xfrm>
              <a:off x="2687323" y="61074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25" name="グループ化 24">
              <a:extLst>
                <a:ext uri="{FF2B5EF4-FFF2-40B4-BE49-F238E27FC236}">
                  <a16:creationId xmlns:a16="http://schemas.microsoft.com/office/drawing/2014/main" id="{AAB00189-7823-31F3-9050-5AFF030E3C3B}"/>
                </a:ext>
              </a:extLst>
            </p:cNvPr>
            <p:cNvGrpSpPr/>
            <p:nvPr/>
          </p:nvGrpSpPr>
          <p:grpSpPr>
            <a:xfrm>
              <a:off x="2773634" y="169811"/>
              <a:ext cx="1980000" cy="1979998"/>
              <a:chOff x="5514392" y="2063098"/>
              <a:chExt cx="1980000" cy="1979998"/>
            </a:xfrm>
          </p:grpSpPr>
          <p:sp>
            <p:nvSpPr>
              <p:cNvPr id="26" name="正方形/長方形 25">
                <a:extLst>
                  <a:ext uri="{FF2B5EF4-FFF2-40B4-BE49-F238E27FC236}">
                    <a16:creationId xmlns:a16="http://schemas.microsoft.com/office/drawing/2014/main" id="{949AC0BD-3A12-9DD2-9456-B852483B952B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r>
                  <a: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rPr>
                  <a:t>two</a:t>
                </a:r>
                <a:endParaRPr kumimoji="1" lang="ja-JP" altLang="en-US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</p:txBody>
          </p:sp>
          <p:cxnSp>
            <p:nvCxnSpPr>
              <p:cNvPr id="27" name="直線コネクタ 26">
                <a:extLst>
                  <a:ext uri="{FF2B5EF4-FFF2-40B4-BE49-F238E27FC236}">
                    <a16:creationId xmlns:a16="http://schemas.microsoft.com/office/drawing/2014/main" id="{F1460707-B2BF-B7BD-6FAC-15B850B939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65" name="楕円 2064">
              <a:extLst>
                <a:ext uri="{FF2B5EF4-FFF2-40B4-BE49-F238E27FC236}">
                  <a16:creationId xmlns:a16="http://schemas.microsoft.com/office/drawing/2014/main" id="{2773F322-0C8A-3830-DBDA-A57634C52D99}"/>
                </a:ext>
              </a:extLst>
            </p:cNvPr>
            <p:cNvSpPr/>
            <p:nvPr/>
          </p:nvSpPr>
          <p:spPr>
            <a:xfrm>
              <a:off x="3014334" y="333845"/>
              <a:ext cx="1498600" cy="1217184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8800" dirty="0">
                  <a:latin typeface="+mj-ea"/>
                  <a:ea typeface="+mj-ea"/>
                </a:rPr>
                <a:t>2</a:t>
              </a:r>
            </a:p>
          </p:txBody>
        </p:sp>
      </p:grpSp>
      <p:grpSp>
        <p:nvGrpSpPr>
          <p:cNvPr id="41" name="グループ化 40">
            <a:extLst>
              <a:ext uri="{FF2B5EF4-FFF2-40B4-BE49-F238E27FC236}">
                <a16:creationId xmlns:a16="http://schemas.microsoft.com/office/drawing/2014/main" id="{3C01AD8C-1DDA-EB55-7C29-A7A38805D8E1}"/>
              </a:ext>
            </a:extLst>
          </p:cNvPr>
          <p:cNvGrpSpPr/>
          <p:nvPr/>
        </p:nvGrpSpPr>
        <p:grpSpPr>
          <a:xfrm>
            <a:off x="5016000" y="90000"/>
            <a:ext cx="2146041" cy="2185172"/>
            <a:chOff x="5034169" y="61074"/>
            <a:chExt cx="2146041" cy="2185172"/>
          </a:xfrm>
        </p:grpSpPr>
        <p:sp>
          <p:nvSpPr>
            <p:cNvPr id="32" name="正方形/長方形 31">
              <a:extLst>
                <a:ext uri="{FF2B5EF4-FFF2-40B4-BE49-F238E27FC236}">
                  <a16:creationId xmlns:a16="http://schemas.microsoft.com/office/drawing/2014/main" id="{3520F5AA-EF96-3675-0AD6-924393A5CA51}"/>
                </a:ext>
              </a:extLst>
            </p:cNvPr>
            <p:cNvSpPr/>
            <p:nvPr/>
          </p:nvSpPr>
          <p:spPr>
            <a:xfrm>
              <a:off x="5034169" y="61074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33" name="グループ化 32">
              <a:extLst>
                <a:ext uri="{FF2B5EF4-FFF2-40B4-BE49-F238E27FC236}">
                  <a16:creationId xmlns:a16="http://schemas.microsoft.com/office/drawing/2014/main" id="{D05D279D-1034-7D64-1924-EF0A29672229}"/>
                </a:ext>
              </a:extLst>
            </p:cNvPr>
            <p:cNvGrpSpPr/>
            <p:nvPr/>
          </p:nvGrpSpPr>
          <p:grpSpPr>
            <a:xfrm>
              <a:off x="5120480" y="169811"/>
              <a:ext cx="1980000" cy="1979998"/>
              <a:chOff x="5514392" y="2063098"/>
              <a:chExt cx="1980000" cy="1979998"/>
            </a:xfrm>
          </p:grpSpPr>
          <p:sp>
            <p:nvSpPr>
              <p:cNvPr id="34" name="正方形/長方形 33">
                <a:extLst>
                  <a:ext uri="{FF2B5EF4-FFF2-40B4-BE49-F238E27FC236}">
                    <a16:creationId xmlns:a16="http://schemas.microsoft.com/office/drawing/2014/main" id="{734BD648-B3B9-AE85-E942-E653622723CE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 fontAlgn="base"/>
                <a:r>
                  <a:rPr lang="ja-JP" altLang="en-US" sz="2400" b="1" i="0">
                    <a:solidFill>
                      <a:srgbClr val="FF0000"/>
                    </a:solidFill>
                    <a:effectLst/>
                    <a:latin typeface="+mj-ea"/>
                    <a:ea typeface="+mj-ea"/>
                  </a:rPr>
                  <a:t>　</a:t>
                </a:r>
                <a:r>
                  <a:rPr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rPr>
                  <a:t>three</a:t>
                </a:r>
                <a:endParaRPr lang="en-US" altLang="ja-JP" sz="2400" b="1" i="0" dirty="0">
                  <a:solidFill>
                    <a:srgbClr val="FF0000"/>
                  </a:solidFill>
                  <a:effectLst/>
                  <a:latin typeface="+mj-ea"/>
                  <a:ea typeface="+mj-ea"/>
                </a:endParaRPr>
              </a:p>
            </p:txBody>
          </p:sp>
          <p:cxnSp>
            <p:nvCxnSpPr>
              <p:cNvPr id="35" name="直線コネクタ 34">
                <a:extLst>
                  <a:ext uri="{FF2B5EF4-FFF2-40B4-BE49-F238E27FC236}">
                    <a16:creationId xmlns:a16="http://schemas.microsoft.com/office/drawing/2014/main" id="{9151D6B7-DF76-ED22-A3BA-607381561B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66" name="楕円 2065">
              <a:extLst>
                <a:ext uri="{FF2B5EF4-FFF2-40B4-BE49-F238E27FC236}">
                  <a16:creationId xmlns:a16="http://schemas.microsoft.com/office/drawing/2014/main" id="{7D9FD714-5604-32F1-5A14-72C7980E9AE5}"/>
                </a:ext>
              </a:extLst>
            </p:cNvPr>
            <p:cNvSpPr/>
            <p:nvPr/>
          </p:nvSpPr>
          <p:spPr>
            <a:xfrm>
              <a:off x="5366495" y="307755"/>
              <a:ext cx="1498600" cy="1217184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8800" dirty="0">
                  <a:latin typeface="+mj-ea"/>
                  <a:ea typeface="+mj-ea"/>
                </a:rPr>
                <a:t>3</a:t>
              </a:r>
            </a:p>
          </p:txBody>
        </p:sp>
      </p:grpSp>
      <p:grpSp>
        <p:nvGrpSpPr>
          <p:cNvPr id="2048" name="グループ化 2047">
            <a:extLst>
              <a:ext uri="{FF2B5EF4-FFF2-40B4-BE49-F238E27FC236}">
                <a16:creationId xmlns:a16="http://schemas.microsoft.com/office/drawing/2014/main" id="{6554E1C5-2A44-ECE6-20FD-7E7473F3ADEC}"/>
              </a:ext>
            </a:extLst>
          </p:cNvPr>
          <p:cNvGrpSpPr/>
          <p:nvPr/>
        </p:nvGrpSpPr>
        <p:grpSpPr>
          <a:xfrm>
            <a:off x="7356000" y="90000"/>
            <a:ext cx="2146041" cy="2185172"/>
            <a:chOff x="7381015" y="61074"/>
            <a:chExt cx="2146041" cy="2185172"/>
          </a:xfrm>
        </p:grpSpPr>
        <p:grpSp>
          <p:nvGrpSpPr>
            <p:cNvPr id="36" name="グループ化 35">
              <a:extLst>
                <a:ext uri="{FF2B5EF4-FFF2-40B4-BE49-F238E27FC236}">
                  <a16:creationId xmlns:a16="http://schemas.microsoft.com/office/drawing/2014/main" id="{CC013764-A0DF-3016-545C-A4A5F68986E5}"/>
                </a:ext>
              </a:extLst>
            </p:cNvPr>
            <p:cNvGrpSpPr/>
            <p:nvPr/>
          </p:nvGrpSpPr>
          <p:grpSpPr>
            <a:xfrm>
              <a:off x="7381015" y="61074"/>
              <a:ext cx="2146041" cy="2185172"/>
              <a:chOff x="7413280" y="298339"/>
              <a:chExt cx="2146041" cy="2185172"/>
            </a:xfrm>
          </p:grpSpPr>
          <p:sp>
            <p:nvSpPr>
              <p:cNvPr id="37" name="正方形/長方形 36">
                <a:extLst>
                  <a:ext uri="{FF2B5EF4-FFF2-40B4-BE49-F238E27FC236}">
                    <a16:creationId xmlns:a16="http://schemas.microsoft.com/office/drawing/2014/main" id="{DE680982-2E73-AAC5-0814-42B979713AF0}"/>
                  </a:ext>
                </a:extLst>
              </p:cNvPr>
              <p:cNvSpPr/>
              <p:nvPr/>
            </p:nvSpPr>
            <p:spPr>
              <a:xfrm>
                <a:off x="7413280" y="298339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00B0F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b="1">
                  <a:solidFill>
                    <a:srgbClr val="FF0000"/>
                  </a:solidFill>
                  <a:latin typeface="+mj-ea"/>
                  <a:ea typeface="+mj-ea"/>
                </a:endParaRPr>
              </a:p>
            </p:txBody>
          </p:sp>
          <p:grpSp>
            <p:nvGrpSpPr>
              <p:cNvPr id="38" name="グループ化 37">
                <a:extLst>
                  <a:ext uri="{FF2B5EF4-FFF2-40B4-BE49-F238E27FC236}">
                    <a16:creationId xmlns:a16="http://schemas.microsoft.com/office/drawing/2014/main" id="{CAF71EF5-3D7B-BA30-C1A6-E2533A09E4D6}"/>
                  </a:ext>
                </a:extLst>
              </p:cNvPr>
              <p:cNvGrpSpPr/>
              <p:nvPr/>
            </p:nvGrpSpPr>
            <p:grpSpPr>
              <a:xfrm>
                <a:off x="7499591" y="407076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39" name="正方形/長方形 38">
                  <a:extLst>
                    <a:ext uri="{FF2B5EF4-FFF2-40B4-BE49-F238E27FC236}">
                      <a16:creationId xmlns:a16="http://schemas.microsoft.com/office/drawing/2014/main" id="{12C9249E-E0FF-05D9-EC8B-CA143F9DA9E5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/>
                  <a:endParaRPr lang="en-US" altLang="ja-JP" sz="2400" b="1" i="0" dirty="0">
                    <a:solidFill>
                      <a:srgbClr val="FF0000"/>
                    </a:solidFill>
                    <a:effectLst/>
                    <a:latin typeface="+mj-ea"/>
                    <a:ea typeface="+mj-ea"/>
                  </a:endParaRPr>
                </a:p>
                <a:p>
                  <a:pPr algn="ctr" fontAlgn="base"/>
                  <a:endParaRPr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 fontAlgn="base"/>
                  <a:endParaRPr lang="en-US" altLang="ja-JP" sz="2400" b="1" i="0" dirty="0">
                    <a:solidFill>
                      <a:srgbClr val="FF0000"/>
                    </a:solidFill>
                    <a:effectLst/>
                    <a:latin typeface="+mj-ea"/>
                    <a:ea typeface="+mj-ea"/>
                  </a:endParaRPr>
                </a:p>
                <a:p>
                  <a:pPr algn="ctr" fontAlgn="base"/>
                  <a:endParaRPr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 fontAlgn="base"/>
                  <a:r>
                    <a:rPr lang="en-US" altLang="ja-JP" sz="2400" b="1" dirty="0">
                      <a:solidFill>
                        <a:srgbClr val="FF0000"/>
                      </a:solidFill>
                      <a:latin typeface="+mj-ea"/>
                      <a:ea typeface="+mj-ea"/>
                    </a:rPr>
                    <a:t>four</a:t>
                  </a:r>
                </a:p>
              </p:txBody>
            </p:sp>
            <p:cxnSp>
              <p:nvCxnSpPr>
                <p:cNvPr id="40" name="直線コネクタ 39">
                  <a:extLst>
                    <a:ext uri="{FF2B5EF4-FFF2-40B4-BE49-F238E27FC236}">
                      <a16:creationId xmlns:a16="http://schemas.microsoft.com/office/drawing/2014/main" id="{0A630C08-FA5D-0204-2679-4A2A28EAA5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rgbClr val="00B0F0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067" name="楕円 2066">
              <a:extLst>
                <a:ext uri="{FF2B5EF4-FFF2-40B4-BE49-F238E27FC236}">
                  <a16:creationId xmlns:a16="http://schemas.microsoft.com/office/drawing/2014/main" id="{DCB5B582-68B6-238E-5983-A0B844A3C540}"/>
                </a:ext>
              </a:extLst>
            </p:cNvPr>
            <p:cNvSpPr/>
            <p:nvPr/>
          </p:nvSpPr>
          <p:spPr>
            <a:xfrm>
              <a:off x="7720805" y="307755"/>
              <a:ext cx="1498600" cy="1217184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8800" dirty="0">
                  <a:latin typeface="+mj-ea"/>
                  <a:ea typeface="+mj-ea"/>
                </a:rPr>
                <a:t>4</a:t>
              </a:r>
            </a:p>
          </p:txBody>
        </p:sp>
      </p:grpSp>
      <p:grpSp>
        <p:nvGrpSpPr>
          <p:cNvPr id="2049" name="グループ化 2048">
            <a:extLst>
              <a:ext uri="{FF2B5EF4-FFF2-40B4-BE49-F238E27FC236}">
                <a16:creationId xmlns:a16="http://schemas.microsoft.com/office/drawing/2014/main" id="{5DB30FC3-7CC5-58EE-BA18-68A53DA51995}"/>
              </a:ext>
            </a:extLst>
          </p:cNvPr>
          <p:cNvGrpSpPr/>
          <p:nvPr/>
        </p:nvGrpSpPr>
        <p:grpSpPr>
          <a:xfrm>
            <a:off x="9696000" y="90000"/>
            <a:ext cx="2146041" cy="2185172"/>
            <a:chOff x="9727862" y="61074"/>
            <a:chExt cx="2146041" cy="2185172"/>
          </a:xfrm>
        </p:grpSpPr>
        <p:grpSp>
          <p:nvGrpSpPr>
            <p:cNvPr id="42" name="グループ化 41">
              <a:extLst>
                <a:ext uri="{FF2B5EF4-FFF2-40B4-BE49-F238E27FC236}">
                  <a16:creationId xmlns:a16="http://schemas.microsoft.com/office/drawing/2014/main" id="{DCD021CE-64BB-F99C-D735-AA603FB6AB8F}"/>
                </a:ext>
              </a:extLst>
            </p:cNvPr>
            <p:cNvGrpSpPr/>
            <p:nvPr/>
          </p:nvGrpSpPr>
          <p:grpSpPr>
            <a:xfrm>
              <a:off x="9727862" y="61074"/>
              <a:ext cx="2146041" cy="2185172"/>
              <a:chOff x="7413280" y="298339"/>
              <a:chExt cx="2146041" cy="2185172"/>
            </a:xfrm>
          </p:grpSpPr>
          <p:sp>
            <p:nvSpPr>
              <p:cNvPr id="43" name="正方形/長方形 42">
                <a:extLst>
                  <a:ext uri="{FF2B5EF4-FFF2-40B4-BE49-F238E27FC236}">
                    <a16:creationId xmlns:a16="http://schemas.microsoft.com/office/drawing/2014/main" id="{D1414301-4CE6-54E7-D0FE-2C37AED59E48}"/>
                  </a:ext>
                </a:extLst>
              </p:cNvPr>
              <p:cNvSpPr/>
              <p:nvPr/>
            </p:nvSpPr>
            <p:spPr>
              <a:xfrm>
                <a:off x="7413280" y="298339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00B0F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b="1">
                  <a:solidFill>
                    <a:srgbClr val="FF0000"/>
                  </a:solidFill>
                  <a:latin typeface="+mj-ea"/>
                  <a:ea typeface="+mj-ea"/>
                </a:endParaRPr>
              </a:p>
            </p:txBody>
          </p:sp>
          <p:grpSp>
            <p:nvGrpSpPr>
              <p:cNvPr id="44" name="グループ化 43">
                <a:extLst>
                  <a:ext uri="{FF2B5EF4-FFF2-40B4-BE49-F238E27FC236}">
                    <a16:creationId xmlns:a16="http://schemas.microsoft.com/office/drawing/2014/main" id="{8411AE25-8B70-A2EE-7F72-A35359A16442}"/>
                  </a:ext>
                </a:extLst>
              </p:cNvPr>
              <p:cNvGrpSpPr/>
              <p:nvPr/>
            </p:nvGrpSpPr>
            <p:grpSpPr>
              <a:xfrm>
                <a:off x="7499591" y="407076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45" name="正方形/長方形 44">
                  <a:extLst>
                    <a:ext uri="{FF2B5EF4-FFF2-40B4-BE49-F238E27FC236}">
                      <a16:creationId xmlns:a16="http://schemas.microsoft.com/office/drawing/2014/main" id="{C0B90444-94D5-7FC8-D856-A0C95BBEC21F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r>
                    <a:rPr kumimoji="1" lang="en-US" altLang="ja-JP" sz="2400" b="1" dirty="0">
                      <a:solidFill>
                        <a:srgbClr val="FF0000"/>
                      </a:solidFill>
                      <a:latin typeface="+mj-ea"/>
                      <a:ea typeface="+mj-ea"/>
                    </a:rPr>
                    <a:t>five</a:t>
                  </a:r>
                </a:p>
              </p:txBody>
            </p:sp>
            <p:cxnSp>
              <p:nvCxnSpPr>
                <p:cNvPr id="46" name="直線コネクタ 45">
                  <a:extLst>
                    <a:ext uri="{FF2B5EF4-FFF2-40B4-BE49-F238E27FC236}">
                      <a16:creationId xmlns:a16="http://schemas.microsoft.com/office/drawing/2014/main" id="{C70CD3F3-4E0D-DBFC-49EF-F736AA0B46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rgbClr val="00B0F0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068" name="楕円 2067">
              <a:extLst>
                <a:ext uri="{FF2B5EF4-FFF2-40B4-BE49-F238E27FC236}">
                  <a16:creationId xmlns:a16="http://schemas.microsoft.com/office/drawing/2014/main" id="{62B73E36-2A27-8381-8522-BD632C947694}"/>
                </a:ext>
              </a:extLst>
            </p:cNvPr>
            <p:cNvSpPr/>
            <p:nvPr/>
          </p:nvSpPr>
          <p:spPr>
            <a:xfrm>
              <a:off x="10061794" y="320933"/>
              <a:ext cx="1498600" cy="1217184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8800" dirty="0">
                  <a:latin typeface="+mj-ea"/>
                  <a:ea typeface="+mj-ea"/>
                </a:rPr>
                <a:t>5</a:t>
              </a:r>
            </a:p>
          </p:txBody>
        </p:sp>
      </p:grpSp>
      <p:grpSp>
        <p:nvGrpSpPr>
          <p:cNvPr id="2050" name="グループ化 2049">
            <a:extLst>
              <a:ext uri="{FF2B5EF4-FFF2-40B4-BE49-F238E27FC236}">
                <a16:creationId xmlns:a16="http://schemas.microsoft.com/office/drawing/2014/main" id="{208573B7-4948-96E5-4C96-FC2F343EB306}"/>
              </a:ext>
            </a:extLst>
          </p:cNvPr>
          <p:cNvGrpSpPr/>
          <p:nvPr/>
        </p:nvGrpSpPr>
        <p:grpSpPr>
          <a:xfrm>
            <a:off x="336000" y="2337900"/>
            <a:ext cx="2146041" cy="2185172"/>
            <a:chOff x="324282" y="2381849"/>
            <a:chExt cx="2146041" cy="2185172"/>
          </a:xfrm>
        </p:grpSpPr>
        <p:grpSp>
          <p:nvGrpSpPr>
            <p:cNvPr id="51" name="グループ化 50">
              <a:extLst>
                <a:ext uri="{FF2B5EF4-FFF2-40B4-BE49-F238E27FC236}">
                  <a16:creationId xmlns:a16="http://schemas.microsoft.com/office/drawing/2014/main" id="{A2A22C4F-9D0A-B605-BF83-867DB1E18BB2}"/>
                </a:ext>
              </a:extLst>
            </p:cNvPr>
            <p:cNvGrpSpPr/>
            <p:nvPr/>
          </p:nvGrpSpPr>
          <p:grpSpPr>
            <a:xfrm>
              <a:off x="407450" y="2493715"/>
              <a:ext cx="1980000" cy="1979998"/>
              <a:chOff x="5514392" y="2063098"/>
              <a:chExt cx="1980000" cy="1979998"/>
            </a:xfrm>
          </p:grpSpPr>
          <p:sp>
            <p:nvSpPr>
              <p:cNvPr id="52" name="正方形/長方形 51">
                <a:extLst>
                  <a:ext uri="{FF2B5EF4-FFF2-40B4-BE49-F238E27FC236}">
                    <a16:creationId xmlns:a16="http://schemas.microsoft.com/office/drawing/2014/main" id="{E774B57A-98B3-F593-860B-79E5BB6C44D2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 fontAlgn="base"/>
                <a:r>
                  <a:rPr lang="en-US" altLang="ja-JP" sz="2400" b="1" i="0" dirty="0">
                    <a:solidFill>
                      <a:srgbClr val="FF0000"/>
                    </a:solidFill>
                    <a:effectLst/>
                    <a:latin typeface="+mj-ea"/>
                    <a:ea typeface="+mj-ea"/>
                  </a:rPr>
                  <a:t>six</a:t>
                </a:r>
              </a:p>
            </p:txBody>
          </p:sp>
          <p:cxnSp>
            <p:nvCxnSpPr>
              <p:cNvPr id="53" name="直線コネクタ 52">
                <a:extLst>
                  <a:ext uri="{FF2B5EF4-FFF2-40B4-BE49-F238E27FC236}">
                    <a16:creationId xmlns:a16="http://schemas.microsoft.com/office/drawing/2014/main" id="{9CAAD25B-9CA1-D6F5-CDA5-CA41D7A416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4" name="正方形/長方形 53">
              <a:extLst>
                <a:ext uri="{FF2B5EF4-FFF2-40B4-BE49-F238E27FC236}">
                  <a16:creationId xmlns:a16="http://schemas.microsoft.com/office/drawing/2014/main" id="{A61B994C-784F-2DC0-DD6E-159108FA6AA1}"/>
                </a:ext>
              </a:extLst>
            </p:cNvPr>
            <p:cNvSpPr/>
            <p:nvPr/>
          </p:nvSpPr>
          <p:spPr>
            <a:xfrm>
              <a:off x="324282" y="2381849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sp>
          <p:nvSpPr>
            <p:cNvPr id="2074" name="楕円 2073">
              <a:extLst>
                <a:ext uri="{FF2B5EF4-FFF2-40B4-BE49-F238E27FC236}">
                  <a16:creationId xmlns:a16="http://schemas.microsoft.com/office/drawing/2014/main" id="{116B7516-D728-1328-A2F2-78C6CC5A330D}"/>
                </a:ext>
              </a:extLst>
            </p:cNvPr>
            <p:cNvSpPr/>
            <p:nvPr/>
          </p:nvSpPr>
          <p:spPr>
            <a:xfrm>
              <a:off x="644402" y="2703279"/>
              <a:ext cx="1498600" cy="1217184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8800" dirty="0">
                  <a:latin typeface="+mj-ea"/>
                  <a:ea typeface="+mj-ea"/>
                </a:rPr>
                <a:t>6</a:t>
              </a:r>
            </a:p>
          </p:txBody>
        </p:sp>
      </p:grpSp>
      <p:grpSp>
        <p:nvGrpSpPr>
          <p:cNvPr id="2055" name="グループ化 2054">
            <a:extLst>
              <a:ext uri="{FF2B5EF4-FFF2-40B4-BE49-F238E27FC236}">
                <a16:creationId xmlns:a16="http://schemas.microsoft.com/office/drawing/2014/main" id="{11D8705D-3B19-BC41-FF87-D000D8DCF835}"/>
              </a:ext>
            </a:extLst>
          </p:cNvPr>
          <p:cNvGrpSpPr/>
          <p:nvPr/>
        </p:nvGrpSpPr>
        <p:grpSpPr>
          <a:xfrm>
            <a:off x="2676000" y="2337900"/>
            <a:ext cx="2146041" cy="2185172"/>
            <a:chOff x="2681883" y="2381849"/>
            <a:chExt cx="2146041" cy="2185172"/>
          </a:xfrm>
        </p:grpSpPr>
        <p:sp>
          <p:nvSpPr>
            <p:cNvPr id="47" name="正方形/長方形 46">
              <a:extLst>
                <a:ext uri="{FF2B5EF4-FFF2-40B4-BE49-F238E27FC236}">
                  <a16:creationId xmlns:a16="http://schemas.microsoft.com/office/drawing/2014/main" id="{29783BC4-E14F-5284-1BCD-DC1587C50669}"/>
                </a:ext>
              </a:extLst>
            </p:cNvPr>
            <p:cNvSpPr/>
            <p:nvPr/>
          </p:nvSpPr>
          <p:spPr>
            <a:xfrm>
              <a:off x="2681883" y="2381849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48" name="グループ化 47">
              <a:extLst>
                <a:ext uri="{FF2B5EF4-FFF2-40B4-BE49-F238E27FC236}">
                  <a16:creationId xmlns:a16="http://schemas.microsoft.com/office/drawing/2014/main" id="{46893763-82BB-1E99-9015-5549688F8404}"/>
                </a:ext>
              </a:extLst>
            </p:cNvPr>
            <p:cNvGrpSpPr/>
            <p:nvPr/>
          </p:nvGrpSpPr>
          <p:grpSpPr>
            <a:xfrm>
              <a:off x="2768194" y="2490586"/>
              <a:ext cx="1980000" cy="1979998"/>
              <a:chOff x="5514392" y="2063098"/>
              <a:chExt cx="1980000" cy="1979998"/>
            </a:xfrm>
          </p:grpSpPr>
          <p:sp>
            <p:nvSpPr>
              <p:cNvPr id="49" name="正方形/長方形 48">
                <a:extLst>
                  <a:ext uri="{FF2B5EF4-FFF2-40B4-BE49-F238E27FC236}">
                    <a16:creationId xmlns:a16="http://schemas.microsoft.com/office/drawing/2014/main" id="{4DB6D2E7-7D0C-BFFB-D6B1-25CA847708DD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 fontAlgn="base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 fontAlgn="base"/>
                <a:r>
                  <a: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rPr>
                  <a:t>seven</a:t>
                </a:r>
              </a:p>
            </p:txBody>
          </p:sp>
          <p:cxnSp>
            <p:nvCxnSpPr>
              <p:cNvPr id="50" name="直線コネクタ 49">
                <a:extLst>
                  <a:ext uri="{FF2B5EF4-FFF2-40B4-BE49-F238E27FC236}">
                    <a16:creationId xmlns:a16="http://schemas.microsoft.com/office/drawing/2014/main" id="{7B6112FC-3A58-ED50-9153-0A239FC8AC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75" name="楕円 2074">
              <a:extLst>
                <a:ext uri="{FF2B5EF4-FFF2-40B4-BE49-F238E27FC236}">
                  <a16:creationId xmlns:a16="http://schemas.microsoft.com/office/drawing/2014/main" id="{AC0018C8-F054-15BE-0BBA-DD401BC826F0}"/>
                </a:ext>
              </a:extLst>
            </p:cNvPr>
            <p:cNvSpPr/>
            <p:nvPr/>
          </p:nvSpPr>
          <p:spPr>
            <a:xfrm>
              <a:off x="2994539" y="2682444"/>
              <a:ext cx="1498600" cy="1217184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8800" dirty="0">
                  <a:latin typeface="+mj-ea"/>
                  <a:ea typeface="+mj-ea"/>
                </a:rPr>
                <a:t>7</a:t>
              </a:r>
            </a:p>
          </p:txBody>
        </p:sp>
      </p:grpSp>
      <p:grpSp>
        <p:nvGrpSpPr>
          <p:cNvPr id="2054" name="グループ化 2053">
            <a:extLst>
              <a:ext uri="{FF2B5EF4-FFF2-40B4-BE49-F238E27FC236}">
                <a16:creationId xmlns:a16="http://schemas.microsoft.com/office/drawing/2014/main" id="{8357C67C-8E46-DFE5-107A-3A8F289CD601}"/>
              </a:ext>
            </a:extLst>
          </p:cNvPr>
          <p:cNvGrpSpPr/>
          <p:nvPr/>
        </p:nvGrpSpPr>
        <p:grpSpPr>
          <a:xfrm>
            <a:off x="5016000" y="2337900"/>
            <a:ext cx="2146041" cy="2185172"/>
            <a:chOff x="5039484" y="2381849"/>
            <a:chExt cx="2146041" cy="2185172"/>
          </a:xfrm>
        </p:grpSpPr>
        <p:sp>
          <p:nvSpPr>
            <p:cNvPr id="55" name="正方形/長方形 54">
              <a:extLst>
                <a:ext uri="{FF2B5EF4-FFF2-40B4-BE49-F238E27FC236}">
                  <a16:creationId xmlns:a16="http://schemas.microsoft.com/office/drawing/2014/main" id="{BD8AAACC-8877-7681-1801-94AB2AE0BEA5}"/>
                </a:ext>
              </a:extLst>
            </p:cNvPr>
            <p:cNvSpPr/>
            <p:nvPr/>
          </p:nvSpPr>
          <p:spPr>
            <a:xfrm>
              <a:off x="5039484" y="2381849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56" name="グループ化 55">
              <a:extLst>
                <a:ext uri="{FF2B5EF4-FFF2-40B4-BE49-F238E27FC236}">
                  <a16:creationId xmlns:a16="http://schemas.microsoft.com/office/drawing/2014/main" id="{237E2AA6-A795-0BFD-346F-4541C7168C92}"/>
                </a:ext>
              </a:extLst>
            </p:cNvPr>
            <p:cNvGrpSpPr/>
            <p:nvPr/>
          </p:nvGrpSpPr>
          <p:grpSpPr>
            <a:xfrm>
              <a:off x="5125795" y="2490586"/>
              <a:ext cx="1980000" cy="1979998"/>
              <a:chOff x="5514392" y="2063098"/>
              <a:chExt cx="1980000" cy="1979998"/>
            </a:xfrm>
          </p:grpSpPr>
          <p:sp>
            <p:nvSpPr>
              <p:cNvPr id="57" name="正方形/長方形 56">
                <a:extLst>
                  <a:ext uri="{FF2B5EF4-FFF2-40B4-BE49-F238E27FC236}">
                    <a16:creationId xmlns:a16="http://schemas.microsoft.com/office/drawing/2014/main" id="{AF47A1B4-54E1-AB9D-675B-52E8EFE06EB5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r>
                  <a: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rPr>
                  <a:t>eight</a:t>
                </a:r>
              </a:p>
            </p:txBody>
          </p:sp>
          <p:cxnSp>
            <p:nvCxnSpPr>
              <p:cNvPr id="58" name="直線コネクタ 57">
                <a:extLst>
                  <a:ext uri="{FF2B5EF4-FFF2-40B4-BE49-F238E27FC236}">
                    <a16:creationId xmlns:a16="http://schemas.microsoft.com/office/drawing/2014/main" id="{8E6A2F34-44FE-78FC-2D63-433D7BD4EB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77" name="楕円 2076">
              <a:extLst>
                <a:ext uri="{FF2B5EF4-FFF2-40B4-BE49-F238E27FC236}">
                  <a16:creationId xmlns:a16="http://schemas.microsoft.com/office/drawing/2014/main" id="{15AC7A73-9741-2CAA-7CBE-49C37D1DD6B1}"/>
                </a:ext>
              </a:extLst>
            </p:cNvPr>
            <p:cNvSpPr/>
            <p:nvPr/>
          </p:nvSpPr>
          <p:spPr>
            <a:xfrm>
              <a:off x="5346700" y="2656354"/>
              <a:ext cx="1498600" cy="1217184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8800" dirty="0">
                  <a:latin typeface="+mj-ea"/>
                  <a:ea typeface="+mj-ea"/>
                </a:rPr>
                <a:t>8</a:t>
              </a:r>
            </a:p>
          </p:txBody>
        </p:sp>
      </p:grpSp>
      <p:grpSp>
        <p:nvGrpSpPr>
          <p:cNvPr id="2052" name="グループ化 2051">
            <a:extLst>
              <a:ext uri="{FF2B5EF4-FFF2-40B4-BE49-F238E27FC236}">
                <a16:creationId xmlns:a16="http://schemas.microsoft.com/office/drawing/2014/main" id="{3F11F948-6AC5-47C9-4CF3-0C04EBF4FB1D}"/>
              </a:ext>
            </a:extLst>
          </p:cNvPr>
          <p:cNvGrpSpPr/>
          <p:nvPr/>
        </p:nvGrpSpPr>
        <p:grpSpPr>
          <a:xfrm>
            <a:off x="7356000" y="2337900"/>
            <a:ext cx="2146041" cy="2185172"/>
            <a:chOff x="7397085" y="2381849"/>
            <a:chExt cx="2146041" cy="2185172"/>
          </a:xfrm>
        </p:grpSpPr>
        <p:sp>
          <p:nvSpPr>
            <p:cNvPr id="59" name="正方形/長方形 58">
              <a:extLst>
                <a:ext uri="{FF2B5EF4-FFF2-40B4-BE49-F238E27FC236}">
                  <a16:creationId xmlns:a16="http://schemas.microsoft.com/office/drawing/2014/main" id="{9E2717A3-F4F1-3FD3-2816-0C05A4F3B307}"/>
                </a:ext>
              </a:extLst>
            </p:cNvPr>
            <p:cNvSpPr/>
            <p:nvPr/>
          </p:nvSpPr>
          <p:spPr>
            <a:xfrm>
              <a:off x="7397085" y="2381849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60" name="グループ化 59">
              <a:extLst>
                <a:ext uri="{FF2B5EF4-FFF2-40B4-BE49-F238E27FC236}">
                  <a16:creationId xmlns:a16="http://schemas.microsoft.com/office/drawing/2014/main" id="{F5E0A18C-3260-88A0-6AB3-3B88F7B234F2}"/>
                </a:ext>
              </a:extLst>
            </p:cNvPr>
            <p:cNvGrpSpPr/>
            <p:nvPr/>
          </p:nvGrpSpPr>
          <p:grpSpPr>
            <a:xfrm>
              <a:off x="7483396" y="2490586"/>
              <a:ext cx="1980000" cy="1979998"/>
              <a:chOff x="5514392" y="2063098"/>
              <a:chExt cx="1980000" cy="1979998"/>
            </a:xfrm>
          </p:grpSpPr>
          <p:sp>
            <p:nvSpPr>
              <p:cNvPr id="61" name="正方形/長方形 60">
                <a:extLst>
                  <a:ext uri="{FF2B5EF4-FFF2-40B4-BE49-F238E27FC236}">
                    <a16:creationId xmlns:a16="http://schemas.microsoft.com/office/drawing/2014/main" id="{0F0AD309-68ED-3319-5FD1-1E4BB3984A02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r>
                  <a: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rPr>
                  <a:t>nine</a:t>
                </a:r>
              </a:p>
            </p:txBody>
          </p:sp>
          <p:cxnSp>
            <p:nvCxnSpPr>
              <p:cNvPr id="62" name="直線コネクタ 61">
                <a:extLst>
                  <a:ext uri="{FF2B5EF4-FFF2-40B4-BE49-F238E27FC236}">
                    <a16:creationId xmlns:a16="http://schemas.microsoft.com/office/drawing/2014/main" id="{4C5D3918-0497-D549-AE80-21A4818B1F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2" name="楕円 71">
              <a:extLst>
                <a:ext uri="{FF2B5EF4-FFF2-40B4-BE49-F238E27FC236}">
                  <a16:creationId xmlns:a16="http://schemas.microsoft.com/office/drawing/2014/main" id="{70C8971D-B1B0-540C-AFA9-86595CA109B9}"/>
                </a:ext>
              </a:extLst>
            </p:cNvPr>
            <p:cNvSpPr/>
            <p:nvPr/>
          </p:nvSpPr>
          <p:spPr>
            <a:xfrm>
              <a:off x="7701010" y="2656354"/>
              <a:ext cx="1498600" cy="1217184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8800" dirty="0">
                  <a:latin typeface="+mj-ea"/>
                  <a:ea typeface="+mj-ea"/>
                </a:rPr>
                <a:t>9</a:t>
              </a:r>
            </a:p>
          </p:txBody>
        </p:sp>
      </p:grpSp>
      <p:grpSp>
        <p:nvGrpSpPr>
          <p:cNvPr id="2056" name="グループ化 2055">
            <a:extLst>
              <a:ext uri="{FF2B5EF4-FFF2-40B4-BE49-F238E27FC236}">
                <a16:creationId xmlns:a16="http://schemas.microsoft.com/office/drawing/2014/main" id="{4C429CA4-73B1-BD0C-1484-210C9CA83007}"/>
              </a:ext>
            </a:extLst>
          </p:cNvPr>
          <p:cNvGrpSpPr/>
          <p:nvPr/>
        </p:nvGrpSpPr>
        <p:grpSpPr>
          <a:xfrm>
            <a:off x="336000" y="4605900"/>
            <a:ext cx="2146041" cy="2185172"/>
            <a:chOff x="211147" y="5543178"/>
            <a:chExt cx="2146041" cy="2185172"/>
          </a:xfrm>
        </p:grpSpPr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B5537CE9-1EED-6E45-BA91-B5FD5EBFC7B2}"/>
                </a:ext>
              </a:extLst>
            </p:cNvPr>
            <p:cNvGrpSpPr/>
            <p:nvPr/>
          </p:nvGrpSpPr>
          <p:grpSpPr>
            <a:xfrm>
              <a:off x="294315" y="5655044"/>
              <a:ext cx="1980000" cy="1979998"/>
              <a:chOff x="5514392" y="2063098"/>
              <a:chExt cx="1980000" cy="1979998"/>
            </a:xfrm>
          </p:grpSpPr>
          <p:sp>
            <p:nvSpPr>
              <p:cNvPr id="11" name="正方形/長方形 10">
                <a:extLst>
                  <a:ext uri="{FF2B5EF4-FFF2-40B4-BE49-F238E27FC236}">
                    <a16:creationId xmlns:a16="http://schemas.microsoft.com/office/drawing/2014/main" id="{EB49D54A-0EBE-F627-557E-05E8F889DD3E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r>
                  <a: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rPr>
                  <a:t>eleven</a:t>
                </a:r>
                <a:endParaRPr kumimoji="1" lang="ja-JP" altLang="en-US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</p:txBody>
          </p:sp>
          <p:cxnSp>
            <p:nvCxnSpPr>
              <p:cNvPr id="12" name="直線コネクタ 11">
                <a:extLst>
                  <a:ext uri="{FF2B5EF4-FFF2-40B4-BE49-F238E27FC236}">
                    <a16:creationId xmlns:a16="http://schemas.microsoft.com/office/drawing/2014/main" id="{F72A5FFA-82A2-7A76-3DD6-60F6AF6677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EA2F8EF9-75DC-9737-59DF-43367DE69A9C}"/>
                </a:ext>
              </a:extLst>
            </p:cNvPr>
            <p:cNvSpPr/>
            <p:nvPr/>
          </p:nvSpPr>
          <p:spPr>
            <a:xfrm>
              <a:off x="211147" y="5543178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sp>
          <p:nvSpPr>
            <p:cNvPr id="73" name="楕円 72">
              <a:extLst>
                <a:ext uri="{FF2B5EF4-FFF2-40B4-BE49-F238E27FC236}">
                  <a16:creationId xmlns:a16="http://schemas.microsoft.com/office/drawing/2014/main" id="{0F51FC1D-2528-01E3-05AA-F4C8EE46C61A}"/>
                </a:ext>
              </a:extLst>
            </p:cNvPr>
            <p:cNvSpPr/>
            <p:nvPr/>
          </p:nvSpPr>
          <p:spPr>
            <a:xfrm>
              <a:off x="540682" y="5875491"/>
              <a:ext cx="1498600" cy="121718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6600" dirty="0">
                  <a:latin typeface="+mj-ea"/>
                  <a:ea typeface="+mj-ea"/>
                </a:rPr>
                <a:t>11</a:t>
              </a:r>
            </a:p>
          </p:txBody>
        </p:sp>
      </p:grpSp>
      <p:grpSp>
        <p:nvGrpSpPr>
          <p:cNvPr id="2051" name="グループ化 2050">
            <a:extLst>
              <a:ext uri="{FF2B5EF4-FFF2-40B4-BE49-F238E27FC236}">
                <a16:creationId xmlns:a16="http://schemas.microsoft.com/office/drawing/2014/main" id="{CD5AAAB2-D0BA-6806-9721-58482932F39B}"/>
              </a:ext>
            </a:extLst>
          </p:cNvPr>
          <p:cNvGrpSpPr/>
          <p:nvPr/>
        </p:nvGrpSpPr>
        <p:grpSpPr>
          <a:xfrm>
            <a:off x="9696000" y="2337900"/>
            <a:ext cx="2146041" cy="2185172"/>
            <a:chOff x="9754686" y="2381849"/>
            <a:chExt cx="2146041" cy="2185172"/>
          </a:xfrm>
        </p:grpSpPr>
        <p:sp>
          <p:nvSpPr>
            <p:cNvPr id="63" name="正方形/長方形 62">
              <a:extLst>
                <a:ext uri="{FF2B5EF4-FFF2-40B4-BE49-F238E27FC236}">
                  <a16:creationId xmlns:a16="http://schemas.microsoft.com/office/drawing/2014/main" id="{EA364289-6195-3953-F0FD-79886C390874}"/>
                </a:ext>
              </a:extLst>
            </p:cNvPr>
            <p:cNvSpPr/>
            <p:nvPr/>
          </p:nvSpPr>
          <p:spPr>
            <a:xfrm>
              <a:off x="9754686" y="2381849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67" name="グループ化 66">
              <a:extLst>
                <a:ext uri="{FF2B5EF4-FFF2-40B4-BE49-F238E27FC236}">
                  <a16:creationId xmlns:a16="http://schemas.microsoft.com/office/drawing/2014/main" id="{3488BB89-625C-DB85-60C5-01379581D389}"/>
                </a:ext>
              </a:extLst>
            </p:cNvPr>
            <p:cNvGrpSpPr/>
            <p:nvPr/>
          </p:nvGrpSpPr>
          <p:grpSpPr>
            <a:xfrm>
              <a:off x="9838351" y="2498505"/>
              <a:ext cx="2062376" cy="1979998"/>
              <a:chOff x="9114062" y="4347725"/>
              <a:chExt cx="2062376" cy="1979998"/>
            </a:xfrm>
          </p:grpSpPr>
          <p:sp>
            <p:nvSpPr>
              <p:cNvPr id="68" name="正方形/長方形 67">
                <a:extLst>
                  <a:ext uri="{FF2B5EF4-FFF2-40B4-BE49-F238E27FC236}">
                    <a16:creationId xmlns:a16="http://schemas.microsoft.com/office/drawing/2014/main" id="{BFEEE8DF-23C9-4ED4-84C8-66AABE7012B2}"/>
                  </a:ext>
                </a:extLst>
              </p:cNvPr>
              <p:cNvSpPr/>
              <p:nvPr/>
            </p:nvSpPr>
            <p:spPr>
              <a:xfrm>
                <a:off x="9114062" y="4347725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r>
                  <a: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rPr>
                  <a:t>ten</a:t>
                </a:r>
              </a:p>
            </p:txBody>
          </p:sp>
          <p:cxnSp>
            <p:nvCxnSpPr>
              <p:cNvPr id="69" name="直線コネクタ 68">
                <a:extLst>
                  <a:ext uri="{FF2B5EF4-FFF2-40B4-BE49-F238E27FC236}">
                    <a16:creationId xmlns:a16="http://schemas.microsoft.com/office/drawing/2014/main" id="{49AA3FA9-48F8-45EB-B597-B2B3EDEC3F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96438" y="5918534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4" name="楕円 73">
              <a:extLst>
                <a:ext uri="{FF2B5EF4-FFF2-40B4-BE49-F238E27FC236}">
                  <a16:creationId xmlns:a16="http://schemas.microsoft.com/office/drawing/2014/main" id="{20C53CE8-12A0-ED74-EC97-E2D6F416A3D7}"/>
                </a:ext>
              </a:extLst>
            </p:cNvPr>
            <p:cNvSpPr/>
            <p:nvPr/>
          </p:nvSpPr>
          <p:spPr>
            <a:xfrm>
              <a:off x="10104451" y="2709412"/>
              <a:ext cx="1498600" cy="1217184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6600" dirty="0">
                  <a:latin typeface="+mj-ea"/>
                  <a:ea typeface="+mj-ea"/>
                </a:rPr>
                <a:t>10</a:t>
              </a:r>
            </a:p>
          </p:txBody>
        </p:sp>
      </p:grpSp>
      <p:grpSp>
        <p:nvGrpSpPr>
          <p:cNvPr id="2057" name="グループ化 2056">
            <a:extLst>
              <a:ext uri="{FF2B5EF4-FFF2-40B4-BE49-F238E27FC236}">
                <a16:creationId xmlns:a16="http://schemas.microsoft.com/office/drawing/2014/main" id="{C0B5F2CA-56B6-B48D-DFC6-C4F6B98CD97D}"/>
              </a:ext>
            </a:extLst>
          </p:cNvPr>
          <p:cNvGrpSpPr/>
          <p:nvPr/>
        </p:nvGrpSpPr>
        <p:grpSpPr>
          <a:xfrm>
            <a:off x="2676000" y="4605900"/>
            <a:ext cx="2146041" cy="2185172"/>
            <a:chOff x="2568748" y="5543178"/>
            <a:chExt cx="2146041" cy="2185172"/>
          </a:xfrm>
        </p:grpSpPr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0E2CB1BF-6FFA-A248-28CE-71DBBADD7755}"/>
                </a:ext>
              </a:extLst>
            </p:cNvPr>
            <p:cNvSpPr/>
            <p:nvPr/>
          </p:nvSpPr>
          <p:spPr>
            <a:xfrm>
              <a:off x="2568748" y="5543178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85DCDDFE-32D3-EA2F-2420-0A26C0647480}"/>
                </a:ext>
              </a:extLst>
            </p:cNvPr>
            <p:cNvGrpSpPr/>
            <p:nvPr/>
          </p:nvGrpSpPr>
          <p:grpSpPr>
            <a:xfrm>
              <a:off x="2655059" y="5651915"/>
              <a:ext cx="1980000" cy="1979998"/>
              <a:chOff x="5514392" y="2063098"/>
              <a:chExt cx="1980000" cy="1979998"/>
            </a:xfrm>
          </p:grpSpPr>
          <p:sp>
            <p:nvSpPr>
              <p:cNvPr id="8" name="正方形/長方形 7">
                <a:extLst>
                  <a:ext uri="{FF2B5EF4-FFF2-40B4-BE49-F238E27FC236}">
                    <a16:creationId xmlns:a16="http://schemas.microsoft.com/office/drawing/2014/main" id="{EDD109E9-D270-9A73-C181-484745A8CA6A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0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0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0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0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lang="en-US" altLang="ja-JP" sz="2000" b="1" i="0" dirty="0">
                  <a:solidFill>
                    <a:srgbClr val="FF0000"/>
                  </a:solidFill>
                  <a:effectLst/>
                  <a:latin typeface="+mj-ea"/>
                  <a:ea typeface="+mj-ea"/>
                </a:endParaRPr>
              </a:p>
              <a:p>
                <a:pPr algn="ctr"/>
                <a:r>
                  <a:rPr lang="en-US" altLang="ja-JP" sz="2400" b="1" i="0" dirty="0">
                    <a:solidFill>
                      <a:srgbClr val="FF0000"/>
                    </a:solidFill>
                    <a:effectLst/>
                    <a:latin typeface="+mj-ea"/>
                    <a:ea typeface="+mj-ea"/>
                  </a:rPr>
                  <a:t>twelve </a:t>
                </a:r>
              </a:p>
            </p:txBody>
          </p:sp>
          <p:cxnSp>
            <p:nvCxnSpPr>
              <p:cNvPr id="9" name="直線コネクタ 8">
                <a:extLst>
                  <a:ext uri="{FF2B5EF4-FFF2-40B4-BE49-F238E27FC236}">
                    <a16:creationId xmlns:a16="http://schemas.microsoft.com/office/drawing/2014/main" id="{B4601E1D-4DD3-1FCC-B821-F92585DBA6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5" name="楕円 74">
              <a:extLst>
                <a:ext uri="{FF2B5EF4-FFF2-40B4-BE49-F238E27FC236}">
                  <a16:creationId xmlns:a16="http://schemas.microsoft.com/office/drawing/2014/main" id="{FFF23623-FFEF-4FC7-59F0-AA99D0760561}"/>
                </a:ext>
              </a:extLst>
            </p:cNvPr>
            <p:cNvSpPr/>
            <p:nvPr/>
          </p:nvSpPr>
          <p:spPr>
            <a:xfrm>
              <a:off x="2935271" y="5821596"/>
              <a:ext cx="1498600" cy="121718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6600" dirty="0">
                  <a:latin typeface="+mj-ea"/>
                  <a:ea typeface="+mj-ea"/>
                </a:rPr>
                <a:t>12</a:t>
              </a:r>
            </a:p>
          </p:txBody>
        </p:sp>
      </p:grpSp>
      <p:grpSp>
        <p:nvGrpSpPr>
          <p:cNvPr id="2058" name="グループ化 2057">
            <a:extLst>
              <a:ext uri="{FF2B5EF4-FFF2-40B4-BE49-F238E27FC236}">
                <a16:creationId xmlns:a16="http://schemas.microsoft.com/office/drawing/2014/main" id="{8AF43E27-7079-5124-8590-294A17F1D527}"/>
              </a:ext>
            </a:extLst>
          </p:cNvPr>
          <p:cNvGrpSpPr/>
          <p:nvPr/>
        </p:nvGrpSpPr>
        <p:grpSpPr>
          <a:xfrm>
            <a:off x="5016000" y="4605900"/>
            <a:ext cx="2146041" cy="2185172"/>
            <a:chOff x="4926349" y="5543178"/>
            <a:chExt cx="2146041" cy="2185172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17291911-9995-DA86-3140-B5EA74719D39}"/>
                </a:ext>
              </a:extLst>
            </p:cNvPr>
            <p:cNvSpPr/>
            <p:nvPr/>
          </p:nvSpPr>
          <p:spPr>
            <a:xfrm>
              <a:off x="4926349" y="5543178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3EB0FED2-A3B3-52C7-E5CD-D97638CE9688}"/>
                </a:ext>
              </a:extLst>
            </p:cNvPr>
            <p:cNvGrpSpPr/>
            <p:nvPr/>
          </p:nvGrpSpPr>
          <p:grpSpPr>
            <a:xfrm>
              <a:off x="5012660" y="5651915"/>
              <a:ext cx="1980000" cy="1979998"/>
              <a:chOff x="5514392" y="2063098"/>
              <a:chExt cx="1980000" cy="1979998"/>
            </a:xfrm>
          </p:grpSpPr>
          <p:sp>
            <p:nvSpPr>
              <p:cNvPr id="16" name="正方形/長方形 15">
                <a:extLst>
                  <a:ext uri="{FF2B5EF4-FFF2-40B4-BE49-F238E27FC236}">
                    <a16:creationId xmlns:a16="http://schemas.microsoft.com/office/drawing/2014/main" id="{BB27EB31-D0A0-5728-6E21-B29A402703E2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r>
                  <a: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rPr>
                  <a:t>thirteen</a:t>
                </a:r>
              </a:p>
            </p:txBody>
          </p:sp>
          <p:cxnSp>
            <p:nvCxnSpPr>
              <p:cNvPr id="17" name="直線コネクタ 16">
                <a:extLst>
                  <a:ext uri="{FF2B5EF4-FFF2-40B4-BE49-F238E27FC236}">
                    <a16:creationId xmlns:a16="http://schemas.microsoft.com/office/drawing/2014/main" id="{DC476F8E-94F8-DE52-6C88-39CF50FD91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6" name="楕円 75">
              <a:extLst>
                <a:ext uri="{FF2B5EF4-FFF2-40B4-BE49-F238E27FC236}">
                  <a16:creationId xmlns:a16="http://schemas.microsoft.com/office/drawing/2014/main" id="{852C6A84-EF3D-D515-9403-7EABFC98206E}"/>
                </a:ext>
              </a:extLst>
            </p:cNvPr>
            <p:cNvSpPr/>
            <p:nvPr/>
          </p:nvSpPr>
          <p:spPr>
            <a:xfrm>
              <a:off x="5283947" y="5875491"/>
              <a:ext cx="1498600" cy="121718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6600" dirty="0">
                  <a:latin typeface="+mj-ea"/>
                  <a:ea typeface="+mj-ea"/>
                </a:rPr>
                <a:t>13</a:t>
              </a:r>
            </a:p>
          </p:txBody>
        </p:sp>
      </p:grpSp>
      <p:grpSp>
        <p:nvGrpSpPr>
          <p:cNvPr id="2059" name="グループ化 2058">
            <a:extLst>
              <a:ext uri="{FF2B5EF4-FFF2-40B4-BE49-F238E27FC236}">
                <a16:creationId xmlns:a16="http://schemas.microsoft.com/office/drawing/2014/main" id="{FA333C3A-1285-9DB2-22A5-1645A8C4A608}"/>
              </a:ext>
            </a:extLst>
          </p:cNvPr>
          <p:cNvGrpSpPr/>
          <p:nvPr/>
        </p:nvGrpSpPr>
        <p:grpSpPr>
          <a:xfrm>
            <a:off x="7356000" y="4605900"/>
            <a:ext cx="2146041" cy="2185172"/>
            <a:chOff x="7283950" y="5543178"/>
            <a:chExt cx="2146041" cy="2185172"/>
          </a:xfrm>
        </p:grpSpPr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486D33F0-0BA6-34AF-07D4-99091BCA9D86}"/>
                </a:ext>
              </a:extLst>
            </p:cNvPr>
            <p:cNvSpPr/>
            <p:nvPr/>
          </p:nvSpPr>
          <p:spPr>
            <a:xfrm>
              <a:off x="7283950" y="5543178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64" name="グループ化 63">
              <a:extLst>
                <a:ext uri="{FF2B5EF4-FFF2-40B4-BE49-F238E27FC236}">
                  <a16:creationId xmlns:a16="http://schemas.microsoft.com/office/drawing/2014/main" id="{69E7E626-A6EF-2B4D-C37F-59CCF336FB20}"/>
                </a:ext>
              </a:extLst>
            </p:cNvPr>
            <p:cNvGrpSpPr/>
            <p:nvPr/>
          </p:nvGrpSpPr>
          <p:grpSpPr>
            <a:xfrm>
              <a:off x="7384522" y="5669040"/>
              <a:ext cx="2045469" cy="1979998"/>
              <a:chOff x="3171052" y="-235288"/>
              <a:chExt cx="2045469" cy="1979998"/>
            </a:xfrm>
          </p:grpSpPr>
          <p:sp>
            <p:nvSpPr>
              <p:cNvPr id="65" name="正方形/長方形 64">
                <a:extLst>
                  <a:ext uri="{FF2B5EF4-FFF2-40B4-BE49-F238E27FC236}">
                    <a16:creationId xmlns:a16="http://schemas.microsoft.com/office/drawing/2014/main" id="{CFA00D2E-7042-D945-7E1F-9C93A8394494}"/>
                  </a:ext>
                </a:extLst>
              </p:cNvPr>
              <p:cNvSpPr/>
              <p:nvPr/>
            </p:nvSpPr>
            <p:spPr>
              <a:xfrm>
                <a:off x="3171052" y="-23528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 fontAlgn="base"/>
                <a:endParaRPr kumimoji="1" lang="en-US" altLang="ja-JP" sz="2400" b="1" i="0" dirty="0">
                  <a:solidFill>
                    <a:srgbClr val="FF0000"/>
                  </a:solidFill>
                  <a:effectLst/>
                  <a:latin typeface="+mj-ea"/>
                  <a:ea typeface="+mj-ea"/>
                </a:endParaRPr>
              </a:p>
              <a:p>
                <a:pPr algn="ctr" fontAlgn="base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 fontAlgn="base"/>
                <a:endParaRPr kumimoji="1" lang="en-US" altLang="ja-JP" sz="2400" b="1" i="0" dirty="0">
                  <a:solidFill>
                    <a:srgbClr val="FF0000"/>
                  </a:solidFill>
                  <a:effectLst/>
                  <a:latin typeface="+mj-ea"/>
                  <a:ea typeface="+mj-ea"/>
                </a:endParaRPr>
              </a:p>
              <a:p>
                <a:pPr algn="ctr" fontAlgn="base"/>
                <a:r>
                  <a:rPr lang="en-US" altLang="ja-JP" sz="2400" b="1" i="0" dirty="0">
                    <a:solidFill>
                      <a:srgbClr val="FF0000"/>
                    </a:solidFill>
                    <a:effectLst/>
                    <a:latin typeface="+mj-ea"/>
                    <a:ea typeface="+mj-ea"/>
                  </a:rPr>
                  <a:t>fourteen</a:t>
                </a:r>
              </a:p>
            </p:txBody>
          </p:sp>
          <p:cxnSp>
            <p:nvCxnSpPr>
              <p:cNvPr id="66" name="直線コネクタ 65">
                <a:extLst>
                  <a:ext uri="{FF2B5EF4-FFF2-40B4-BE49-F238E27FC236}">
                    <a16:creationId xmlns:a16="http://schemas.microsoft.com/office/drawing/2014/main" id="{7B7DE721-F5B7-9C0A-CFC0-B7CC5324DF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36521" y="1328178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7" name="楕円 76">
              <a:extLst>
                <a:ext uri="{FF2B5EF4-FFF2-40B4-BE49-F238E27FC236}">
                  <a16:creationId xmlns:a16="http://schemas.microsoft.com/office/drawing/2014/main" id="{A770740B-7B54-E732-058A-DAF89B120516}"/>
                </a:ext>
              </a:extLst>
            </p:cNvPr>
            <p:cNvSpPr/>
            <p:nvPr/>
          </p:nvSpPr>
          <p:spPr>
            <a:xfrm>
              <a:off x="7607670" y="5851537"/>
              <a:ext cx="1498600" cy="121718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6600" dirty="0">
                  <a:latin typeface="+mj-ea"/>
                  <a:ea typeface="+mj-ea"/>
                </a:rPr>
                <a:t>14</a:t>
              </a:r>
            </a:p>
          </p:txBody>
        </p:sp>
      </p:grpSp>
      <p:grpSp>
        <p:nvGrpSpPr>
          <p:cNvPr id="2060" name="グループ化 2059">
            <a:extLst>
              <a:ext uri="{FF2B5EF4-FFF2-40B4-BE49-F238E27FC236}">
                <a16:creationId xmlns:a16="http://schemas.microsoft.com/office/drawing/2014/main" id="{946744C2-54D6-CB50-5428-906F48B84DF1}"/>
              </a:ext>
            </a:extLst>
          </p:cNvPr>
          <p:cNvGrpSpPr/>
          <p:nvPr/>
        </p:nvGrpSpPr>
        <p:grpSpPr>
          <a:xfrm>
            <a:off x="9696000" y="4605900"/>
            <a:ext cx="2146041" cy="2185172"/>
            <a:chOff x="9641551" y="5543178"/>
            <a:chExt cx="2146041" cy="2185172"/>
          </a:xfrm>
        </p:grpSpPr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7C9B8ADB-ED5A-B6E4-62DA-94AAFBF27B74}"/>
                </a:ext>
              </a:extLst>
            </p:cNvPr>
            <p:cNvSpPr/>
            <p:nvPr/>
          </p:nvSpPr>
          <p:spPr>
            <a:xfrm>
              <a:off x="9641551" y="5543178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D997D056-C9D3-73BF-947E-43F9B7322544}"/>
                </a:ext>
              </a:extLst>
            </p:cNvPr>
            <p:cNvGrpSpPr/>
            <p:nvPr/>
          </p:nvGrpSpPr>
          <p:grpSpPr>
            <a:xfrm>
              <a:off x="9727862" y="5651915"/>
              <a:ext cx="1980000" cy="1979998"/>
              <a:chOff x="5514392" y="2063098"/>
              <a:chExt cx="1980000" cy="1979998"/>
            </a:xfrm>
          </p:grpSpPr>
          <p:sp>
            <p:nvSpPr>
              <p:cNvPr id="21" name="正方形/長方形 20">
                <a:extLst>
                  <a:ext uri="{FF2B5EF4-FFF2-40B4-BE49-F238E27FC236}">
                    <a16:creationId xmlns:a16="http://schemas.microsoft.com/office/drawing/2014/main" id="{CBEC9701-6E6D-1BA6-8CC7-DBE62DBB06F8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r>
                  <a: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rPr>
                  <a:t>fifteen</a:t>
                </a: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lang="en-US" altLang="ja-JP" sz="2400" b="1" i="0" dirty="0">
                  <a:solidFill>
                    <a:srgbClr val="FF0000"/>
                  </a:solidFill>
                  <a:effectLst/>
                  <a:latin typeface="+mj-ea"/>
                  <a:ea typeface="+mj-ea"/>
                </a:endParaRPr>
              </a:p>
            </p:txBody>
          </p:sp>
          <p:cxnSp>
            <p:nvCxnSpPr>
              <p:cNvPr id="22" name="直線コネクタ 21">
                <a:extLst>
                  <a:ext uri="{FF2B5EF4-FFF2-40B4-BE49-F238E27FC236}">
                    <a16:creationId xmlns:a16="http://schemas.microsoft.com/office/drawing/2014/main" id="{661666C2-BB36-BC08-54BF-87CC0D20C3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8" name="楕円 77">
              <a:extLst>
                <a:ext uri="{FF2B5EF4-FFF2-40B4-BE49-F238E27FC236}">
                  <a16:creationId xmlns:a16="http://schemas.microsoft.com/office/drawing/2014/main" id="{1DCC5902-05F4-9AAC-0A0F-F430B9199565}"/>
                </a:ext>
              </a:extLst>
            </p:cNvPr>
            <p:cNvSpPr/>
            <p:nvPr/>
          </p:nvSpPr>
          <p:spPr>
            <a:xfrm>
              <a:off x="9991316" y="5851537"/>
              <a:ext cx="1498600" cy="121718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6600" dirty="0">
                  <a:latin typeface="+mj-ea"/>
                  <a:ea typeface="+mj-ea"/>
                </a:rPr>
                <a:t>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39278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18E7E84-97E8-6E83-5F91-A199EE68C9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-5070"/>
          <a:stretch/>
        </p:blipFill>
        <p:spPr>
          <a:xfrm>
            <a:off x="-9525" y="6042794"/>
            <a:ext cx="12829166" cy="918298"/>
          </a:xfrm>
          <a:prstGeom prst="rect">
            <a:avLst/>
          </a:prstGeom>
          <a:ln>
            <a:noFill/>
          </a:ln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A7247B8-E838-668D-490E-B87F931504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948" b="6080"/>
          <a:stretch/>
        </p:blipFill>
        <p:spPr>
          <a:xfrm>
            <a:off x="143927" y="1384217"/>
            <a:ext cx="12048074" cy="500995"/>
          </a:xfrm>
          <a:prstGeom prst="rect">
            <a:avLst/>
          </a:prstGeom>
          <a:ln>
            <a:noFill/>
          </a:ln>
        </p:spPr>
      </p:pic>
      <p:grpSp>
        <p:nvGrpSpPr>
          <p:cNvPr id="2066" name="グループ化 2065">
            <a:extLst>
              <a:ext uri="{FF2B5EF4-FFF2-40B4-BE49-F238E27FC236}">
                <a16:creationId xmlns:a16="http://schemas.microsoft.com/office/drawing/2014/main" id="{C8190767-1686-D76B-13F9-AD8510361731}"/>
              </a:ext>
            </a:extLst>
          </p:cNvPr>
          <p:cNvGrpSpPr/>
          <p:nvPr/>
        </p:nvGrpSpPr>
        <p:grpSpPr>
          <a:xfrm>
            <a:off x="334800" y="4623678"/>
            <a:ext cx="2146041" cy="2185172"/>
            <a:chOff x="324282" y="4718928"/>
            <a:chExt cx="2146041" cy="2185172"/>
          </a:xfrm>
        </p:grpSpPr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B5537CE9-1EED-6E45-BA91-B5FD5EBFC7B2}"/>
                </a:ext>
              </a:extLst>
            </p:cNvPr>
            <p:cNvGrpSpPr/>
            <p:nvPr/>
          </p:nvGrpSpPr>
          <p:grpSpPr>
            <a:xfrm>
              <a:off x="407450" y="4830794"/>
              <a:ext cx="1980000" cy="1979998"/>
              <a:chOff x="5514392" y="2063098"/>
              <a:chExt cx="1980000" cy="1979998"/>
            </a:xfrm>
          </p:grpSpPr>
          <p:sp>
            <p:nvSpPr>
              <p:cNvPr id="11" name="正方形/長方形 10">
                <a:extLst>
                  <a:ext uri="{FF2B5EF4-FFF2-40B4-BE49-F238E27FC236}">
                    <a16:creationId xmlns:a16="http://schemas.microsoft.com/office/drawing/2014/main" id="{EB49D54A-0EBE-F627-557E-05E8F889DD3E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r>
                  <a: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rPr>
                  <a:t>twenty-six</a:t>
                </a:r>
                <a:endParaRPr kumimoji="1" lang="ja-JP" altLang="en-US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</p:txBody>
          </p:sp>
          <p:cxnSp>
            <p:nvCxnSpPr>
              <p:cNvPr id="12" name="直線コネクタ 11">
                <a:extLst>
                  <a:ext uri="{FF2B5EF4-FFF2-40B4-BE49-F238E27FC236}">
                    <a16:creationId xmlns:a16="http://schemas.microsoft.com/office/drawing/2014/main" id="{F72A5FFA-82A2-7A76-3DD6-60F6AF6677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EA2F8EF9-75DC-9737-59DF-43367DE69A9C}"/>
                </a:ext>
              </a:extLst>
            </p:cNvPr>
            <p:cNvSpPr/>
            <p:nvPr/>
          </p:nvSpPr>
          <p:spPr>
            <a:xfrm>
              <a:off x="324282" y="4718928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sp>
          <p:nvSpPr>
            <p:cNvPr id="73" name="楕円 72">
              <a:extLst>
                <a:ext uri="{FF2B5EF4-FFF2-40B4-BE49-F238E27FC236}">
                  <a16:creationId xmlns:a16="http://schemas.microsoft.com/office/drawing/2014/main" id="{0F51FC1D-2528-01E3-05AA-F4C8EE46C61A}"/>
                </a:ext>
              </a:extLst>
            </p:cNvPr>
            <p:cNvSpPr/>
            <p:nvPr/>
          </p:nvSpPr>
          <p:spPr>
            <a:xfrm>
              <a:off x="653817" y="5051241"/>
              <a:ext cx="1498600" cy="121718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6600" dirty="0">
                  <a:latin typeface="+mj-ea"/>
                  <a:ea typeface="+mj-ea"/>
                </a:rPr>
                <a:t>26</a:t>
              </a:r>
            </a:p>
          </p:txBody>
        </p:sp>
      </p:grpSp>
      <p:grpSp>
        <p:nvGrpSpPr>
          <p:cNvPr id="2067" name="グループ化 2066">
            <a:extLst>
              <a:ext uri="{FF2B5EF4-FFF2-40B4-BE49-F238E27FC236}">
                <a16:creationId xmlns:a16="http://schemas.microsoft.com/office/drawing/2014/main" id="{39C7B444-8537-0D05-0B21-82628536F870}"/>
              </a:ext>
            </a:extLst>
          </p:cNvPr>
          <p:cNvGrpSpPr/>
          <p:nvPr/>
        </p:nvGrpSpPr>
        <p:grpSpPr>
          <a:xfrm>
            <a:off x="2676000" y="4623678"/>
            <a:ext cx="2146041" cy="2185172"/>
            <a:chOff x="2681883" y="4718928"/>
            <a:chExt cx="2146041" cy="2185172"/>
          </a:xfrm>
        </p:grpSpPr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0E2CB1BF-6FFA-A248-28CE-71DBBADD7755}"/>
                </a:ext>
              </a:extLst>
            </p:cNvPr>
            <p:cNvSpPr/>
            <p:nvPr/>
          </p:nvSpPr>
          <p:spPr>
            <a:xfrm>
              <a:off x="2681883" y="4718928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85DCDDFE-32D3-EA2F-2420-0A26C0647480}"/>
                </a:ext>
              </a:extLst>
            </p:cNvPr>
            <p:cNvGrpSpPr/>
            <p:nvPr/>
          </p:nvGrpSpPr>
          <p:grpSpPr>
            <a:xfrm>
              <a:off x="2768194" y="4827665"/>
              <a:ext cx="1980000" cy="1979998"/>
              <a:chOff x="5514392" y="2063098"/>
              <a:chExt cx="1980000" cy="1979998"/>
            </a:xfrm>
          </p:grpSpPr>
          <p:sp>
            <p:nvSpPr>
              <p:cNvPr id="8" name="正方形/長方形 7">
                <a:extLst>
                  <a:ext uri="{FF2B5EF4-FFF2-40B4-BE49-F238E27FC236}">
                    <a16:creationId xmlns:a16="http://schemas.microsoft.com/office/drawing/2014/main" id="{EDD109E9-D270-9A73-C181-484745A8CA6A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0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0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0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0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lang="en-US" altLang="ja-JP" sz="2000" b="1" i="0" dirty="0">
                  <a:solidFill>
                    <a:srgbClr val="FF0000"/>
                  </a:solidFill>
                  <a:effectLst/>
                  <a:latin typeface="+mj-ea"/>
                  <a:ea typeface="+mj-ea"/>
                </a:endParaRPr>
              </a:p>
              <a:p>
                <a:pPr algn="ctr"/>
                <a:r>
                  <a: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rPr>
                  <a:t>twenty-</a:t>
                </a:r>
                <a:r>
                  <a:rPr lang="en-US" altLang="ja-JP" sz="2400" b="1" i="0" dirty="0">
                    <a:solidFill>
                      <a:srgbClr val="FF0000"/>
                    </a:solidFill>
                    <a:effectLst/>
                    <a:latin typeface="+mj-ea"/>
                    <a:ea typeface="+mj-ea"/>
                  </a:rPr>
                  <a:t>seven</a:t>
                </a:r>
              </a:p>
            </p:txBody>
          </p:sp>
          <p:cxnSp>
            <p:nvCxnSpPr>
              <p:cNvPr id="9" name="直線コネクタ 8">
                <a:extLst>
                  <a:ext uri="{FF2B5EF4-FFF2-40B4-BE49-F238E27FC236}">
                    <a16:creationId xmlns:a16="http://schemas.microsoft.com/office/drawing/2014/main" id="{B4601E1D-4DD3-1FCC-B821-F92585DBA6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5" name="楕円 74">
              <a:extLst>
                <a:ext uri="{FF2B5EF4-FFF2-40B4-BE49-F238E27FC236}">
                  <a16:creationId xmlns:a16="http://schemas.microsoft.com/office/drawing/2014/main" id="{FFF23623-FFEF-4FC7-59F0-AA99D0760561}"/>
                </a:ext>
              </a:extLst>
            </p:cNvPr>
            <p:cNvSpPr/>
            <p:nvPr/>
          </p:nvSpPr>
          <p:spPr>
            <a:xfrm>
              <a:off x="3048406" y="4997346"/>
              <a:ext cx="1498600" cy="121718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6600" dirty="0">
                  <a:latin typeface="+mj-ea"/>
                  <a:ea typeface="+mj-ea"/>
                </a:rPr>
                <a:t>27</a:t>
              </a:r>
            </a:p>
          </p:txBody>
        </p:sp>
      </p:grpSp>
      <p:grpSp>
        <p:nvGrpSpPr>
          <p:cNvPr id="2068" name="グループ化 2067">
            <a:extLst>
              <a:ext uri="{FF2B5EF4-FFF2-40B4-BE49-F238E27FC236}">
                <a16:creationId xmlns:a16="http://schemas.microsoft.com/office/drawing/2014/main" id="{CD55322D-ACA2-81FA-2BEF-45916B847734}"/>
              </a:ext>
            </a:extLst>
          </p:cNvPr>
          <p:cNvGrpSpPr/>
          <p:nvPr/>
        </p:nvGrpSpPr>
        <p:grpSpPr>
          <a:xfrm>
            <a:off x="5016000" y="4623678"/>
            <a:ext cx="2146041" cy="2185172"/>
            <a:chOff x="5039484" y="4718928"/>
            <a:chExt cx="2146041" cy="2185172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17291911-9995-DA86-3140-B5EA74719D39}"/>
                </a:ext>
              </a:extLst>
            </p:cNvPr>
            <p:cNvSpPr/>
            <p:nvPr/>
          </p:nvSpPr>
          <p:spPr>
            <a:xfrm>
              <a:off x="5039484" y="4718928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3EB0FED2-A3B3-52C7-E5CD-D97638CE9688}"/>
                </a:ext>
              </a:extLst>
            </p:cNvPr>
            <p:cNvGrpSpPr/>
            <p:nvPr/>
          </p:nvGrpSpPr>
          <p:grpSpPr>
            <a:xfrm>
              <a:off x="5125795" y="4827665"/>
              <a:ext cx="1980000" cy="1979998"/>
              <a:chOff x="5514392" y="2063098"/>
              <a:chExt cx="1980000" cy="1979998"/>
            </a:xfrm>
          </p:grpSpPr>
          <p:sp>
            <p:nvSpPr>
              <p:cNvPr id="16" name="正方形/長方形 15">
                <a:extLst>
                  <a:ext uri="{FF2B5EF4-FFF2-40B4-BE49-F238E27FC236}">
                    <a16:creationId xmlns:a16="http://schemas.microsoft.com/office/drawing/2014/main" id="{BB27EB31-D0A0-5728-6E21-B29A402703E2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r>
                  <a: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rPr>
                  <a:t>twenty-eight</a:t>
                </a:r>
              </a:p>
            </p:txBody>
          </p:sp>
          <p:cxnSp>
            <p:nvCxnSpPr>
              <p:cNvPr id="17" name="直線コネクタ 16">
                <a:extLst>
                  <a:ext uri="{FF2B5EF4-FFF2-40B4-BE49-F238E27FC236}">
                    <a16:creationId xmlns:a16="http://schemas.microsoft.com/office/drawing/2014/main" id="{DC476F8E-94F8-DE52-6C88-39CF50FD91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6" name="楕円 75">
              <a:extLst>
                <a:ext uri="{FF2B5EF4-FFF2-40B4-BE49-F238E27FC236}">
                  <a16:creationId xmlns:a16="http://schemas.microsoft.com/office/drawing/2014/main" id="{852C6A84-EF3D-D515-9403-7EABFC98206E}"/>
                </a:ext>
              </a:extLst>
            </p:cNvPr>
            <p:cNvSpPr/>
            <p:nvPr/>
          </p:nvSpPr>
          <p:spPr>
            <a:xfrm>
              <a:off x="5397082" y="5051241"/>
              <a:ext cx="1498600" cy="121718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6600" dirty="0">
                  <a:latin typeface="+mj-ea"/>
                  <a:ea typeface="+mj-ea"/>
                </a:rPr>
                <a:t>28</a:t>
              </a:r>
            </a:p>
          </p:txBody>
        </p:sp>
      </p:grpSp>
      <p:grpSp>
        <p:nvGrpSpPr>
          <p:cNvPr id="2074" name="グループ化 2073">
            <a:extLst>
              <a:ext uri="{FF2B5EF4-FFF2-40B4-BE49-F238E27FC236}">
                <a16:creationId xmlns:a16="http://schemas.microsoft.com/office/drawing/2014/main" id="{2F435D2C-3B20-2A5D-C345-6CD2CD605706}"/>
              </a:ext>
            </a:extLst>
          </p:cNvPr>
          <p:cNvGrpSpPr/>
          <p:nvPr/>
        </p:nvGrpSpPr>
        <p:grpSpPr>
          <a:xfrm>
            <a:off x="7356000" y="4623678"/>
            <a:ext cx="2146041" cy="2185172"/>
            <a:chOff x="7397085" y="4718928"/>
            <a:chExt cx="2146041" cy="2185172"/>
          </a:xfrm>
        </p:grpSpPr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486D33F0-0BA6-34AF-07D4-99091BCA9D86}"/>
                </a:ext>
              </a:extLst>
            </p:cNvPr>
            <p:cNvSpPr/>
            <p:nvPr/>
          </p:nvSpPr>
          <p:spPr>
            <a:xfrm>
              <a:off x="7397085" y="4718928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64" name="グループ化 63">
              <a:extLst>
                <a:ext uri="{FF2B5EF4-FFF2-40B4-BE49-F238E27FC236}">
                  <a16:creationId xmlns:a16="http://schemas.microsoft.com/office/drawing/2014/main" id="{69E7E626-A6EF-2B4D-C37F-59CCF336FB20}"/>
                </a:ext>
              </a:extLst>
            </p:cNvPr>
            <p:cNvGrpSpPr/>
            <p:nvPr/>
          </p:nvGrpSpPr>
          <p:grpSpPr>
            <a:xfrm>
              <a:off x="7497657" y="4844790"/>
              <a:ext cx="2045469" cy="1979998"/>
              <a:chOff x="3171052" y="-235288"/>
              <a:chExt cx="2045469" cy="1979998"/>
            </a:xfrm>
          </p:grpSpPr>
          <p:sp>
            <p:nvSpPr>
              <p:cNvPr id="65" name="正方形/長方形 64">
                <a:extLst>
                  <a:ext uri="{FF2B5EF4-FFF2-40B4-BE49-F238E27FC236}">
                    <a16:creationId xmlns:a16="http://schemas.microsoft.com/office/drawing/2014/main" id="{CFA00D2E-7042-D945-7E1F-9C93A8394494}"/>
                  </a:ext>
                </a:extLst>
              </p:cNvPr>
              <p:cNvSpPr/>
              <p:nvPr/>
            </p:nvSpPr>
            <p:spPr>
              <a:xfrm>
                <a:off x="3171052" y="-23528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 fontAlgn="base"/>
                <a:endParaRPr kumimoji="1" lang="en-US" altLang="ja-JP" sz="2400" b="1" i="0" dirty="0">
                  <a:solidFill>
                    <a:srgbClr val="FF0000"/>
                  </a:solidFill>
                  <a:effectLst/>
                  <a:latin typeface="+mj-ea"/>
                  <a:ea typeface="+mj-ea"/>
                </a:endParaRPr>
              </a:p>
              <a:p>
                <a:pPr algn="ctr" fontAlgn="base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 fontAlgn="base"/>
                <a:endParaRPr kumimoji="1" lang="en-US" altLang="ja-JP" sz="2400" b="1" i="0" dirty="0">
                  <a:solidFill>
                    <a:srgbClr val="FF0000"/>
                  </a:solidFill>
                  <a:effectLst/>
                  <a:latin typeface="+mj-ea"/>
                  <a:ea typeface="+mj-ea"/>
                </a:endParaRPr>
              </a:p>
              <a:p>
                <a:pPr algn="ctr" fontAlgn="base"/>
                <a:r>
                  <a: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rPr>
                  <a:t>twenty-nine</a:t>
                </a:r>
                <a:endParaRPr lang="en-US" altLang="ja-JP" sz="2400" b="1" i="0" dirty="0">
                  <a:solidFill>
                    <a:srgbClr val="FF0000"/>
                  </a:solidFill>
                  <a:effectLst/>
                  <a:latin typeface="+mj-ea"/>
                  <a:ea typeface="+mj-ea"/>
                </a:endParaRPr>
              </a:p>
            </p:txBody>
          </p:sp>
          <p:cxnSp>
            <p:nvCxnSpPr>
              <p:cNvPr id="66" name="直線コネクタ 65">
                <a:extLst>
                  <a:ext uri="{FF2B5EF4-FFF2-40B4-BE49-F238E27FC236}">
                    <a16:creationId xmlns:a16="http://schemas.microsoft.com/office/drawing/2014/main" id="{7B7DE721-F5B7-9C0A-CFC0-B7CC5324DF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36521" y="1328178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7" name="楕円 76">
              <a:extLst>
                <a:ext uri="{FF2B5EF4-FFF2-40B4-BE49-F238E27FC236}">
                  <a16:creationId xmlns:a16="http://schemas.microsoft.com/office/drawing/2014/main" id="{A770740B-7B54-E732-058A-DAF89B120516}"/>
                </a:ext>
              </a:extLst>
            </p:cNvPr>
            <p:cNvSpPr/>
            <p:nvPr/>
          </p:nvSpPr>
          <p:spPr>
            <a:xfrm>
              <a:off x="7720805" y="5027287"/>
              <a:ext cx="1498600" cy="121718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6600" dirty="0">
                  <a:latin typeface="+mj-ea"/>
                  <a:ea typeface="+mj-ea"/>
                </a:rPr>
                <a:t>29</a:t>
              </a:r>
            </a:p>
          </p:txBody>
        </p:sp>
      </p:grpSp>
      <p:grpSp>
        <p:nvGrpSpPr>
          <p:cNvPr id="2075" name="グループ化 2074">
            <a:extLst>
              <a:ext uri="{FF2B5EF4-FFF2-40B4-BE49-F238E27FC236}">
                <a16:creationId xmlns:a16="http://schemas.microsoft.com/office/drawing/2014/main" id="{38058A83-0ACE-406C-28C3-8D06FA8B0C2A}"/>
              </a:ext>
            </a:extLst>
          </p:cNvPr>
          <p:cNvGrpSpPr/>
          <p:nvPr/>
        </p:nvGrpSpPr>
        <p:grpSpPr>
          <a:xfrm>
            <a:off x="9696000" y="4623678"/>
            <a:ext cx="2146041" cy="2185172"/>
            <a:chOff x="9754686" y="4718928"/>
            <a:chExt cx="2146041" cy="2185172"/>
          </a:xfrm>
        </p:grpSpPr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7C9B8ADB-ED5A-B6E4-62DA-94AAFBF27B74}"/>
                </a:ext>
              </a:extLst>
            </p:cNvPr>
            <p:cNvSpPr/>
            <p:nvPr/>
          </p:nvSpPr>
          <p:spPr>
            <a:xfrm>
              <a:off x="9754686" y="4718928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D997D056-C9D3-73BF-947E-43F9B7322544}"/>
                </a:ext>
              </a:extLst>
            </p:cNvPr>
            <p:cNvGrpSpPr/>
            <p:nvPr/>
          </p:nvGrpSpPr>
          <p:grpSpPr>
            <a:xfrm>
              <a:off x="9840997" y="4827665"/>
              <a:ext cx="1980000" cy="1979998"/>
              <a:chOff x="5514392" y="2063098"/>
              <a:chExt cx="1980000" cy="1979998"/>
            </a:xfrm>
          </p:grpSpPr>
          <p:sp>
            <p:nvSpPr>
              <p:cNvPr id="21" name="正方形/長方形 20">
                <a:extLst>
                  <a:ext uri="{FF2B5EF4-FFF2-40B4-BE49-F238E27FC236}">
                    <a16:creationId xmlns:a16="http://schemas.microsoft.com/office/drawing/2014/main" id="{CBEC9701-6E6D-1BA6-8CC7-DBE62DBB06F8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r>
                  <a: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rPr>
                  <a:t>thirty</a:t>
                </a: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lang="en-US" altLang="ja-JP" sz="2400" b="1" i="0" dirty="0">
                  <a:solidFill>
                    <a:srgbClr val="FF0000"/>
                  </a:solidFill>
                  <a:effectLst/>
                  <a:latin typeface="+mj-ea"/>
                  <a:ea typeface="+mj-ea"/>
                </a:endParaRPr>
              </a:p>
              <a:p>
                <a:pPr algn="ctr"/>
                <a:endParaRPr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lang="en-US" altLang="ja-JP" sz="2400" b="1" i="0" dirty="0">
                  <a:solidFill>
                    <a:srgbClr val="FF0000"/>
                  </a:solidFill>
                  <a:effectLst/>
                  <a:latin typeface="+mj-ea"/>
                  <a:ea typeface="+mj-ea"/>
                </a:endParaRPr>
              </a:p>
            </p:txBody>
          </p:sp>
          <p:cxnSp>
            <p:nvCxnSpPr>
              <p:cNvPr id="22" name="直線コネクタ 21">
                <a:extLst>
                  <a:ext uri="{FF2B5EF4-FFF2-40B4-BE49-F238E27FC236}">
                    <a16:creationId xmlns:a16="http://schemas.microsoft.com/office/drawing/2014/main" id="{661666C2-BB36-BC08-54BF-87CC0D20C3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8" name="楕円 77">
              <a:extLst>
                <a:ext uri="{FF2B5EF4-FFF2-40B4-BE49-F238E27FC236}">
                  <a16:creationId xmlns:a16="http://schemas.microsoft.com/office/drawing/2014/main" id="{1DCC5902-05F4-9AAC-0A0F-F430B9199565}"/>
                </a:ext>
              </a:extLst>
            </p:cNvPr>
            <p:cNvSpPr/>
            <p:nvPr/>
          </p:nvSpPr>
          <p:spPr>
            <a:xfrm>
              <a:off x="10104451" y="5027287"/>
              <a:ext cx="1498600" cy="121718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6600" dirty="0">
                  <a:latin typeface="+mj-ea"/>
                  <a:ea typeface="+mj-ea"/>
                </a:rPr>
                <a:t>30</a:t>
              </a:r>
            </a:p>
          </p:txBody>
        </p:sp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A5FD0C8A-A252-8E79-3973-F42BDE43A081}"/>
              </a:ext>
            </a:extLst>
          </p:cNvPr>
          <p:cNvGrpSpPr/>
          <p:nvPr/>
        </p:nvGrpSpPr>
        <p:grpSpPr>
          <a:xfrm>
            <a:off x="334800" y="95795"/>
            <a:ext cx="2146041" cy="2185172"/>
            <a:chOff x="303303" y="-948391"/>
            <a:chExt cx="2146041" cy="2185172"/>
          </a:xfrm>
        </p:grpSpPr>
        <p:grpSp>
          <p:nvGrpSpPr>
            <p:cNvPr id="2058" name="グループ化 2057">
              <a:extLst>
                <a:ext uri="{FF2B5EF4-FFF2-40B4-BE49-F238E27FC236}">
                  <a16:creationId xmlns:a16="http://schemas.microsoft.com/office/drawing/2014/main" id="{31DED544-BA63-C3A8-14CC-35741A22AEA1}"/>
                </a:ext>
              </a:extLst>
            </p:cNvPr>
            <p:cNvGrpSpPr/>
            <p:nvPr/>
          </p:nvGrpSpPr>
          <p:grpSpPr>
            <a:xfrm>
              <a:off x="386471" y="-836525"/>
              <a:ext cx="1980000" cy="1980000"/>
              <a:chOff x="5514392" y="2063098"/>
              <a:chExt cx="1980000" cy="1980000"/>
            </a:xfrm>
          </p:grpSpPr>
          <p:sp>
            <p:nvSpPr>
              <p:cNvPr id="2059" name="正方形/長方形 2058">
                <a:extLst>
                  <a:ext uri="{FF2B5EF4-FFF2-40B4-BE49-F238E27FC236}">
                    <a16:creationId xmlns:a16="http://schemas.microsoft.com/office/drawing/2014/main" id="{95D51B83-41A2-AEB8-7EA9-94B674499F80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80000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r>
                  <a: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rPr>
                  <a:t>sixteen</a:t>
                </a:r>
                <a:endParaRPr kumimoji="1" lang="ja-JP" altLang="en-US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</p:txBody>
          </p:sp>
          <p:cxnSp>
            <p:nvCxnSpPr>
              <p:cNvPr id="2060" name="直線コネクタ 2059">
                <a:extLst>
                  <a:ext uri="{FF2B5EF4-FFF2-40B4-BE49-F238E27FC236}">
                    <a16:creationId xmlns:a16="http://schemas.microsoft.com/office/drawing/2014/main" id="{40ACDE20-D797-77D5-4267-BD94F06ACC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61" name="正方形/長方形 2060">
              <a:extLst>
                <a:ext uri="{FF2B5EF4-FFF2-40B4-BE49-F238E27FC236}">
                  <a16:creationId xmlns:a16="http://schemas.microsoft.com/office/drawing/2014/main" id="{7759E25F-876B-036E-D6EC-7D090185983D}"/>
                </a:ext>
              </a:extLst>
            </p:cNvPr>
            <p:cNvSpPr/>
            <p:nvPr/>
          </p:nvSpPr>
          <p:spPr>
            <a:xfrm>
              <a:off x="303303" y="-948391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sp>
          <p:nvSpPr>
            <p:cNvPr id="2070" name="楕円 2069">
              <a:extLst>
                <a:ext uri="{FF2B5EF4-FFF2-40B4-BE49-F238E27FC236}">
                  <a16:creationId xmlns:a16="http://schemas.microsoft.com/office/drawing/2014/main" id="{6D82147F-F77E-FEEA-0C43-54B3FDC7472C}"/>
                </a:ext>
              </a:extLst>
            </p:cNvPr>
            <p:cNvSpPr/>
            <p:nvPr/>
          </p:nvSpPr>
          <p:spPr>
            <a:xfrm>
              <a:off x="632838" y="-616078"/>
              <a:ext cx="1498600" cy="121718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6600" dirty="0">
                  <a:latin typeface="+mj-ea"/>
                  <a:ea typeface="+mj-ea"/>
                </a:rPr>
                <a:t>16</a:t>
              </a:r>
            </a:p>
          </p:txBody>
        </p:sp>
      </p:grp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CAC97066-9BA9-5D65-2753-ABC4800ACA90}"/>
              </a:ext>
            </a:extLst>
          </p:cNvPr>
          <p:cNvGrpSpPr/>
          <p:nvPr/>
        </p:nvGrpSpPr>
        <p:grpSpPr>
          <a:xfrm>
            <a:off x="2676000" y="95795"/>
            <a:ext cx="2146041" cy="2185172"/>
            <a:chOff x="2660904" y="-948391"/>
            <a:chExt cx="2146041" cy="2185172"/>
          </a:xfrm>
        </p:grpSpPr>
        <p:sp>
          <p:nvSpPr>
            <p:cNvPr id="2054" name="正方形/長方形 2053">
              <a:extLst>
                <a:ext uri="{FF2B5EF4-FFF2-40B4-BE49-F238E27FC236}">
                  <a16:creationId xmlns:a16="http://schemas.microsoft.com/office/drawing/2014/main" id="{3A1A7D6A-61C5-B529-693A-787671CE2DA5}"/>
                </a:ext>
              </a:extLst>
            </p:cNvPr>
            <p:cNvSpPr/>
            <p:nvPr/>
          </p:nvSpPr>
          <p:spPr>
            <a:xfrm>
              <a:off x="2660904" y="-948391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2055" name="グループ化 2054">
              <a:extLst>
                <a:ext uri="{FF2B5EF4-FFF2-40B4-BE49-F238E27FC236}">
                  <a16:creationId xmlns:a16="http://schemas.microsoft.com/office/drawing/2014/main" id="{26ABA266-F1AC-7D00-7130-6A754F84A507}"/>
                </a:ext>
              </a:extLst>
            </p:cNvPr>
            <p:cNvGrpSpPr/>
            <p:nvPr/>
          </p:nvGrpSpPr>
          <p:grpSpPr>
            <a:xfrm>
              <a:off x="2747215" y="-839654"/>
              <a:ext cx="1980000" cy="1979998"/>
              <a:chOff x="5514392" y="2063098"/>
              <a:chExt cx="1980000" cy="1979998"/>
            </a:xfrm>
          </p:grpSpPr>
          <p:sp>
            <p:nvSpPr>
              <p:cNvPr id="2056" name="正方形/長方形 2055">
                <a:extLst>
                  <a:ext uri="{FF2B5EF4-FFF2-40B4-BE49-F238E27FC236}">
                    <a16:creationId xmlns:a16="http://schemas.microsoft.com/office/drawing/2014/main" id="{0C52CC0B-4485-F6BA-5554-51B8250D980F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0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0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0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0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lang="en-US" altLang="ja-JP" sz="2000" b="1" i="0" dirty="0">
                  <a:solidFill>
                    <a:srgbClr val="FF0000"/>
                  </a:solidFill>
                  <a:effectLst/>
                  <a:latin typeface="+mj-ea"/>
                  <a:ea typeface="+mj-ea"/>
                </a:endParaRPr>
              </a:p>
              <a:p>
                <a:pPr algn="ctr"/>
                <a:r>
                  <a:rPr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rPr>
                  <a:t>seventeen</a:t>
                </a:r>
                <a:r>
                  <a:rPr lang="en-US" altLang="ja-JP" sz="2400" b="1" i="0" dirty="0">
                    <a:solidFill>
                      <a:srgbClr val="FF0000"/>
                    </a:solidFill>
                    <a:effectLst/>
                    <a:latin typeface="+mj-ea"/>
                    <a:ea typeface="+mj-ea"/>
                  </a:rPr>
                  <a:t> </a:t>
                </a:r>
              </a:p>
            </p:txBody>
          </p:sp>
          <p:cxnSp>
            <p:nvCxnSpPr>
              <p:cNvPr id="2057" name="直線コネクタ 2056">
                <a:extLst>
                  <a:ext uri="{FF2B5EF4-FFF2-40B4-BE49-F238E27FC236}">
                    <a16:creationId xmlns:a16="http://schemas.microsoft.com/office/drawing/2014/main" id="{A02EDFF0-1B90-46ED-A4AE-C6D219BBCD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71" name="楕円 2070">
              <a:extLst>
                <a:ext uri="{FF2B5EF4-FFF2-40B4-BE49-F238E27FC236}">
                  <a16:creationId xmlns:a16="http://schemas.microsoft.com/office/drawing/2014/main" id="{540CD1D7-7932-5423-0A46-7F31C8FC75CE}"/>
                </a:ext>
              </a:extLst>
            </p:cNvPr>
            <p:cNvSpPr/>
            <p:nvPr/>
          </p:nvSpPr>
          <p:spPr>
            <a:xfrm>
              <a:off x="3027427" y="-669973"/>
              <a:ext cx="1498600" cy="121718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6600" dirty="0">
                  <a:latin typeface="+mj-ea"/>
                  <a:ea typeface="+mj-ea"/>
                </a:rPr>
                <a:t>17</a:t>
              </a:r>
            </a:p>
          </p:txBody>
        </p:sp>
      </p:grp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13169E0C-F24D-CB86-3F95-59856CE525B4}"/>
              </a:ext>
            </a:extLst>
          </p:cNvPr>
          <p:cNvGrpSpPr/>
          <p:nvPr/>
        </p:nvGrpSpPr>
        <p:grpSpPr>
          <a:xfrm>
            <a:off x="5016000" y="95795"/>
            <a:ext cx="2146041" cy="2185172"/>
            <a:chOff x="5018505" y="-948391"/>
            <a:chExt cx="2146041" cy="2185172"/>
          </a:xfrm>
        </p:grpSpPr>
        <p:sp>
          <p:nvSpPr>
            <p:cNvPr id="2062" name="正方形/長方形 2061">
              <a:extLst>
                <a:ext uri="{FF2B5EF4-FFF2-40B4-BE49-F238E27FC236}">
                  <a16:creationId xmlns:a16="http://schemas.microsoft.com/office/drawing/2014/main" id="{B7BEEFDA-C682-D538-A578-2C4CFD31D07A}"/>
                </a:ext>
              </a:extLst>
            </p:cNvPr>
            <p:cNvSpPr/>
            <p:nvPr/>
          </p:nvSpPr>
          <p:spPr>
            <a:xfrm>
              <a:off x="5018505" y="-948391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2063" name="グループ化 2062">
              <a:extLst>
                <a:ext uri="{FF2B5EF4-FFF2-40B4-BE49-F238E27FC236}">
                  <a16:creationId xmlns:a16="http://schemas.microsoft.com/office/drawing/2014/main" id="{BB3C2E53-B4F9-F4DA-520D-B9D6E03F44DB}"/>
                </a:ext>
              </a:extLst>
            </p:cNvPr>
            <p:cNvGrpSpPr/>
            <p:nvPr/>
          </p:nvGrpSpPr>
          <p:grpSpPr>
            <a:xfrm>
              <a:off x="5104816" y="-839654"/>
              <a:ext cx="1980000" cy="1979998"/>
              <a:chOff x="5514392" y="2063098"/>
              <a:chExt cx="1980000" cy="1979998"/>
            </a:xfrm>
          </p:grpSpPr>
          <p:sp>
            <p:nvSpPr>
              <p:cNvPr id="2064" name="正方形/長方形 2063">
                <a:extLst>
                  <a:ext uri="{FF2B5EF4-FFF2-40B4-BE49-F238E27FC236}">
                    <a16:creationId xmlns:a16="http://schemas.microsoft.com/office/drawing/2014/main" id="{C776E59F-0395-0033-EF10-B20B61F31210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r>
                  <a: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rPr>
                  <a:t>eighteen</a:t>
                </a:r>
              </a:p>
            </p:txBody>
          </p:sp>
          <p:cxnSp>
            <p:nvCxnSpPr>
              <p:cNvPr id="2069" name="直線コネクタ 2068">
                <a:extLst>
                  <a:ext uri="{FF2B5EF4-FFF2-40B4-BE49-F238E27FC236}">
                    <a16:creationId xmlns:a16="http://schemas.microsoft.com/office/drawing/2014/main" id="{88419B4F-0A98-2798-C6B6-FF7A6DD674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72" name="楕円 2071">
              <a:extLst>
                <a:ext uri="{FF2B5EF4-FFF2-40B4-BE49-F238E27FC236}">
                  <a16:creationId xmlns:a16="http://schemas.microsoft.com/office/drawing/2014/main" id="{594C09C3-72AC-844C-5ABF-2F8EA58C931D}"/>
                </a:ext>
              </a:extLst>
            </p:cNvPr>
            <p:cNvSpPr/>
            <p:nvPr/>
          </p:nvSpPr>
          <p:spPr>
            <a:xfrm>
              <a:off x="5376103" y="-616078"/>
              <a:ext cx="1498600" cy="121718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6600" dirty="0">
                  <a:latin typeface="+mj-ea"/>
                  <a:ea typeface="+mj-ea"/>
                </a:rPr>
                <a:t>18</a:t>
              </a:r>
            </a:p>
          </p:txBody>
        </p:sp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70DDE9BB-1441-4CF7-6ECD-083103F3E738}"/>
              </a:ext>
            </a:extLst>
          </p:cNvPr>
          <p:cNvGrpSpPr/>
          <p:nvPr/>
        </p:nvGrpSpPr>
        <p:grpSpPr>
          <a:xfrm>
            <a:off x="7356000" y="95795"/>
            <a:ext cx="2146041" cy="2185172"/>
            <a:chOff x="7376106" y="-948391"/>
            <a:chExt cx="2146041" cy="2185172"/>
          </a:xfrm>
        </p:grpSpPr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81249F4B-BB24-13E8-680D-DBFE80575887}"/>
                </a:ext>
              </a:extLst>
            </p:cNvPr>
            <p:cNvSpPr/>
            <p:nvPr/>
          </p:nvSpPr>
          <p:spPr>
            <a:xfrm>
              <a:off x="7376106" y="-948391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23" name="グループ化 22">
              <a:extLst>
                <a:ext uri="{FF2B5EF4-FFF2-40B4-BE49-F238E27FC236}">
                  <a16:creationId xmlns:a16="http://schemas.microsoft.com/office/drawing/2014/main" id="{92DCF932-986B-BD07-3F78-7DF8BB063127}"/>
                </a:ext>
              </a:extLst>
            </p:cNvPr>
            <p:cNvGrpSpPr/>
            <p:nvPr/>
          </p:nvGrpSpPr>
          <p:grpSpPr>
            <a:xfrm>
              <a:off x="7476678" y="-822529"/>
              <a:ext cx="2045469" cy="1979998"/>
              <a:chOff x="3171052" y="-235288"/>
              <a:chExt cx="2045469" cy="1979998"/>
            </a:xfrm>
          </p:grpSpPr>
          <p:sp>
            <p:nvSpPr>
              <p:cNvPr id="41" name="正方形/長方形 40">
                <a:extLst>
                  <a:ext uri="{FF2B5EF4-FFF2-40B4-BE49-F238E27FC236}">
                    <a16:creationId xmlns:a16="http://schemas.microsoft.com/office/drawing/2014/main" id="{E8675277-DF3F-6CE3-CBBE-CCCBC049DE95}"/>
                  </a:ext>
                </a:extLst>
              </p:cNvPr>
              <p:cNvSpPr/>
              <p:nvPr/>
            </p:nvSpPr>
            <p:spPr>
              <a:xfrm>
                <a:off x="3171052" y="-23528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 fontAlgn="base"/>
                <a:endParaRPr kumimoji="1" lang="en-US" altLang="ja-JP" sz="2400" b="1" i="0" dirty="0">
                  <a:solidFill>
                    <a:srgbClr val="FF0000"/>
                  </a:solidFill>
                  <a:effectLst/>
                  <a:latin typeface="+mj-ea"/>
                  <a:ea typeface="+mj-ea"/>
                </a:endParaRPr>
              </a:p>
              <a:p>
                <a:pPr algn="ctr" fontAlgn="base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 fontAlgn="base"/>
                <a:endParaRPr kumimoji="1" lang="en-US" altLang="ja-JP" sz="2400" b="1" i="0" dirty="0">
                  <a:solidFill>
                    <a:srgbClr val="FF0000"/>
                  </a:solidFill>
                  <a:effectLst/>
                  <a:latin typeface="+mj-ea"/>
                  <a:ea typeface="+mj-ea"/>
                </a:endParaRPr>
              </a:p>
              <a:p>
                <a:pPr algn="ctr" fontAlgn="base"/>
                <a:r>
                  <a:rPr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rPr>
                  <a:t>nineteen</a:t>
                </a:r>
                <a:endParaRPr lang="en-US" altLang="ja-JP" sz="2400" b="1" i="0" dirty="0">
                  <a:solidFill>
                    <a:srgbClr val="FF0000"/>
                  </a:solidFill>
                  <a:effectLst/>
                  <a:latin typeface="+mj-ea"/>
                  <a:ea typeface="+mj-ea"/>
                </a:endParaRPr>
              </a:p>
            </p:txBody>
          </p:sp>
          <p:cxnSp>
            <p:nvCxnSpPr>
              <p:cNvPr id="2048" name="直線コネクタ 2047">
                <a:extLst>
                  <a:ext uri="{FF2B5EF4-FFF2-40B4-BE49-F238E27FC236}">
                    <a16:creationId xmlns:a16="http://schemas.microsoft.com/office/drawing/2014/main" id="{5483C858-037E-7A46-7210-1227C333D5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36521" y="1328178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73" name="楕円 2072">
              <a:extLst>
                <a:ext uri="{FF2B5EF4-FFF2-40B4-BE49-F238E27FC236}">
                  <a16:creationId xmlns:a16="http://schemas.microsoft.com/office/drawing/2014/main" id="{F048D11A-712E-F67C-229C-BEBC0ED5D313}"/>
                </a:ext>
              </a:extLst>
            </p:cNvPr>
            <p:cNvSpPr/>
            <p:nvPr/>
          </p:nvSpPr>
          <p:spPr>
            <a:xfrm>
              <a:off x="7699826" y="-640032"/>
              <a:ext cx="1498600" cy="121718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6600" dirty="0">
                  <a:latin typeface="+mj-ea"/>
                  <a:ea typeface="+mj-ea"/>
                </a:rPr>
                <a:t>19</a:t>
              </a:r>
            </a:p>
          </p:txBody>
        </p:sp>
      </p:grp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212283B6-031F-E3B4-5A95-7DCB9DEBDF17}"/>
              </a:ext>
            </a:extLst>
          </p:cNvPr>
          <p:cNvGrpSpPr/>
          <p:nvPr/>
        </p:nvGrpSpPr>
        <p:grpSpPr>
          <a:xfrm>
            <a:off x="9696000" y="95795"/>
            <a:ext cx="2146041" cy="2185172"/>
            <a:chOff x="9733707" y="-948391"/>
            <a:chExt cx="2146041" cy="2185172"/>
          </a:xfrm>
        </p:grpSpPr>
        <p:sp>
          <p:nvSpPr>
            <p:cNvPr id="2049" name="正方形/長方形 2048">
              <a:extLst>
                <a:ext uri="{FF2B5EF4-FFF2-40B4-BE49-F238E27FC236}">
                  <a16:creationId xmlns:a16="http://schemas.microsoft.com/office/drawing/2014/main" id="{89F5ABB2-9E27-FFE9-FD3C-4DC3585BCAFD}"/>
                </a:ext>
              </a:extLst>
            </p:cNvPr>
            <p:cNvSpPr/>
            <p:nvPr/>
          </p:nvSpPr>
          <p:spPr>
            <a:xfrm>
              <a:off x="9733707" y="-948391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2050" name="グループ化 2049">
              <a:extLst>
                <a:ext uri="{FF2B5EF4-FFF2-40B4-BE49-F238E27FC236}">
                  <a16:creationId xmlns:a16="http://schemas.microsoft.com/office/drawing/2014/main" id="{250E93C8-3641-7E32-7D62-2D232D27904F}"/>
                </a:ext>
              </a:extLst>
            </p:cNvPr>
            <p:cNvGrpSpPr/>
            <p:nvPr/>
          </p:nvGrpSpPr>
          <p:grpSpPr>
            <a:xfrm>
              <a:off x="9820018" y="-839654"/>
              <a:ext cx="1980000" cy="1979998"/>
              <a:chOff x="5514392" y="2063098"/>
              <a:chExt cx="1980000" cy="1979998"/>
            </a:xfrm>
          </p:grpSpPr>
          <p:sp>
            <p:nvSpPr>
              <p:cNvPr id="2051" name="正方形/長方形 2050">
                <a:extLst>
                  <a:ext uri="{FF2B5EF4-FFF2-40B4-BE49-F238E27FC236}">
                    <a16:creationId xmlns:a16="http://schemas.microsoft.com/office/drawing/2014/main" id="{4EABFD78-6F54-7733-A60C-18932C419966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r>
                  <a: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rPr>
                  <a:t>twenty</a:t>
                </a: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lang="en-US" altLang="ja-JP" sz="2400" b="1" i="0" dirty="0">
                  <a:solidFill>
                    <a:srgbClr val="FF0000"/>
                  </a:solidFill>
                  <a:effectLst/>
                  <a:latin typeface="+mj-ea"/>
                  <a:ea typeface="+mj-ea"/>
                </a:endParaRPr>
              </a:p>
            </p:txBody>
          </p:sp>
          <p:cxnSp>
            <p:nvCxnSpPr>
              <p:cNvPr id="2052" name="直線コネクタ 2051">
                <a:extLst>
                  <a:ext uri="{FF2B5EF4-FFF2-40B4-BE49-F238E27FC236}">
                    <a16:creationId xmlns:a16="http://schemas.microsoft.com/office/drawing/2014/main" id="{7C8C6864-8864-FC9C-D0A8-F203DCEA74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76" name="楕円 2075">
              <a:extLst>
                <a:ext uri="{FF2B5EF4-FFF2-40B4-BE49-F238E27FC236}">
                  <a16:creationId xmlns:a16="http://schemas.microsoft.com/office/drawing/2014/main" id="{AE85B4BF-49A7-A071-651B-371BA623C0E9}"/>
                </a:ext>
              </a:extLst>
            </p:cNvPr>
            <p:cNvSpPr/>
            <p:nvPr/>
          </p:nvSpPr>
          <p:spPr>
            <a:xfrm>
              <a:off x="10083472" y="-640032"/>
              <a:ext cx="1498600" cy="121718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6600" dirty="0">
                  <a:latin typeface="+mj-ea"/>
                  <a:ea typeface="+mj-ea"/>
                </a:rPr>
                <a:t>20</a:t>
              </a:r>
            </a:p>
          </p:txBody>
        </p:sp>
      </p:grp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69D95450-2082-FEBA-2EDA-2433FACC5F3C}"/>
              </a:ext>
            </a:extLst>
          </p:cNvPr>
          <p:cNvGrpSpPr/>
          <p:nvPr/>
        </p:nvGrpSpPr>
        <p:grpSpPr>
          <a:xfrm>
            <a:off x="334800" y="2365807"/>
            <a:ext cx="2146041" cy="2185172"/>
            <a:chOff x="324282" y="2384857"/>
            <a:chExt cx="2146041" cy="2185172"/>
          </a:xfrm>
        </p:grpSpPr>
        <p:grpSp>
          <p:nvGrpSpPr>
            <p:cNvPr id="88" name="グループ化 87">
              <a:extLst>
                <a:ext uri="{FF2B5EF4-FFF2-40B4-BE49-F238E27FC236}">
                  <a16:creationId xmlns:a16="http://schemas.microsoft.com/office/drawing/2014/main" id="{86474B17-D32F-8C85-B123-12EF50B068A7}"/>
                </a:ext>
              </a:extLst>
            </p:cNvPr>
            <p:cNvGrpSpPr/>
            <p:nvPr/>
          </p:nvGrpSpPr>
          <p:grpSpPr>
            <a:xfrm>
              <a:off x="407450" y="2496723"/>
              <a:ext cx="1980000" cy="1979998"/>
              <a:chOff x="5514392" y="2063098"/>
              <a:chExt cx="1980000" cy="1979998"/>
            </a:xfrm>
          </p:grpSpPr>
          <p:sp>
            <p:nvSpPr>
              <p:cNvPr id="89" name="正方形/長方形 88">
                <a:extLst>
                  <a:ext uri="{FF2B5EF4-FFF2-40B4-BE49-F238E27FC236}">
                    <a16:creationId xmlns:a16="http://schemas.microsoft.com/office/drawing/2014/main" id="{89D94930-A809-997D-2C53-FD12627605CD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r>
                  <a: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rPr>
                  <a:t>twenty-one</a:t>
                </a:r>
                <a:endParaRPr kumimoji="1" lang="ja-JP" altLang="en-US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</p:txBody>
          </p:sp>
          <p:cxnSp>
            <p:nvCxnSpPr>
              <p:cNvPr id="90" name="直線コネクタ 89">
                <a:extLst>
                  <a:ext uri="{FF2B5EF4-FFF2-40B4-BE49-F238E27FC236}">
                    <a16:creationId xmlns:a16="http://schemas.microsoft.com/office/drawing/2014/main" id="{B9B77945-4524-3535-9FC8-33379A54CB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1" name="正方形/長方形 90">
              <a:extLst>
                <a:ext uri="{FF2B5EF4-FFF2-40B4-BE49-F238E27FC236}">
                  <a16:creationId xmlns:a16="http://schemas.microsoft.com/office/drawing/2014/main" id="{A124C453-4DEC-43D7-DE77-71AB68A425D3}"/>
                </a:ext>
              </a:extLst>
            </p:cNvPr>
            <p:cNvSpPr/>
            <p:nvPr/>
          </p:nvSpPr>
          <p:spPr>
            <a:xfrm>
              <a:off x="324282" y="2384857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sp>
          <p:nvSpPr>
            <p:cNvPr id="2080" name="楕円 2079">
              <a:extLst>
                <a:ext uri="{FF2B5EF4-FFF2-40B4-BE49-F238E27FC236}">
                  <a16:creationId xmlns:a16="http://schemas.microsoft.com/office/drawing/2014/main" id="{C7EDFD04-956A-21E4-4E64-F14A30C27B38}"/>
                </a:ext>
              </a:extLst>
            </p:cNvPr>
            <p:cNvSpPr/>
            <p:nvPr/>
          </p:nvSpPr>
          <p:spPr>
            <a:xfrm>
              <a:off x="653817" y="2717170"/>
              <a:ext cx="1498600" cy="121718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6600" dirty="0">
                  <a:latin typeface="+mj-ea"/>
                  <a:ea typeface="+mj-ea"/>
                </a:rPr>
                <a:t>21</a:t>
              </a:r>
            </a:p>
          </p:txBody>
        </p:sp>
      </p:grp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40629CEE-3E0F-B6ED-1D86-08A2D6B8EF3E}"/>
              </a:ext>
            </a:extLst>
          </p:cNvPr>
          <p:cNvGrpSpPr/>
          <p:nvPr/>
        </p:nvGrpSpPr>
        <p:grpSpPr>
          <a:xfrm>
            <a:off x="2676000" y="2346757"/>
            <a:ext cx="2146041" cy="2185172"/>
            <a:chOff x="2681883" y="2384857"/>
            <a:chExt cx="2146041" cy="2185172"/>
          </a:xfrm>
        </p:grpSpPr>
        <p:sp>
          <p:nvSpPr>
            <p:cNvPr id="84" name="正方形/長方形 83">
              <a:extLst>
                <a:ext uri="{FF2B5EF4-FFF2-40B4-BE49-F238E27FC236}">
                  <a16:creationId xmlns:a16="http://schemas.microsoft.com/office/drawing/2014/main" id="{FB7909D0-2638-E854-CCFE-9CA4F2444718}"/>
                </a:ext>
              </a:extLst>
            </p:cNvPr>
            <p:cNvSpPr/>
            <p:nvPr/>
          </p:nvSpPr>
          <p:spPr>
            <a:xfrm>
              <a:off x="2681883" y="2384857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85" name="グループ化 84">
              <a:extLst>
                <a:ext uri="{FF2B5EF4-FFF2-40B4-BE49-F238E27FC236}">
                  <a16:creationId xmlns:a16="http://schemas.microsoft.com/office/drawing/2014/main" id="{18D12F92-A82B-E202-A279-A17B6602FC82}"/>
                </a:ext>
              </a:extLst>
            </p:cNvPr>
            <p:cNvGrpSpPr/>
            <p:nvPr/>
          </p:nvGrpSpPr>
          <p:grpSpPr>
            <a:xfrm>
              <a:off x="2768194" y="2493594"/>
              <a:ext cx="1980000" cy="1979998"/>
              <a:chOff x="5514392" y="2063098"/>
              <a:chExt cx="1980000" cy="1979998"/>
            </a:xfrm>
          </p:grpSpPr>
          <p:sp>
            <p:nvSpPr>
              <p:cNvPr id="86" name="正方形/長方形 85">
                <a:extLst>
                  <a:ext uri="{FF2B5EF4-FFF2-40B4-BE49-F238E27FC236}">
                    <a16:creationId xmlns:a16="http://schemas.microsoft.com/office/drawing/2014/main" id="{B033C406-EBF7-9739-E40B-D981C52FB631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0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0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0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0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lang="en-US" altLang="ja-JP" sz="2000" b="1" i="0" dirty="0">
                  <a:solidFill>
                    <a:srgbClr val="FF0000"/>
                  </a:solidFill>
                  <a:effectLst/>
                  <a:latin typeface="+mj-ea"/>
                  <a:ea typeface="+mj-ea"/>
                </a:endParaRPr>
              </a:p>
              <a:p>
                <a:pPr algn="ctr"/>
                <a:r>
                  <a: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rPr>
                  <a:t>twenty-two</a:t>
                </a:r>
                <a:r>
                  <a:rPr lang="en-US" altLang="ja-JP" sz="2400" b="1" i="0" dirty="0">
                    <a:solidFill>
                      <a:srgbClr val="FF0000"/>
                    </a:solidFill>
                    <a:effectLst/>
                    <a:latin typeface="+mj-ea"/>
                    <a:ea typeface="+mj-ea"/>
                  </a:rPr>
                  <a:t> </a:t>
                </a:r>
              </a:p>
            </p:txBody>
          </p:sp>
          <p:cxnSp>
            <p:nvCxnSpPr>
              <p:cNvPr id="87" name="直線コネクタ 86">
                <a:extLst>
                  <a:ext uri="{FF2B5EF4-FFF2-40B4-BE49-F238E27FC236}">
                    <a16:creationId xmlns:a16="http://schemas.microsoft.com/office/drawing/2014/main" id="{7C20D276-C6E6-3FE5-AA31-1AB82CE3A0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81" name="楕円 2080">
              <a:extLst>
                <a:ext uri="{FF2B5EF4-FFF2-40B4-BE49-F238E27FC236}">
                  <a16:creationId xmlns:a16="http://schemas.microsoft.com/office/drawing/2014/main" id="{0A0DC3DA-75DA-8CFD-0887-CFEACFC5FF3F}"/>
                </a:ext>
              </a:extLst>
            </p:cNvPr>
            <p:cNvSpPr/>
            <p:nvPr/>
          </p:nvSpPr>
          <p:spPr>
            <a:xfrm>
              <a:off x="3048406" y="2663275"/>
              <a:ext cx="1498600" cy="121718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6600" dirty="0">
                  <a:latin typeface="+mj-ea"/>
                  <a:ea typeface="+mj-ea"/>
                </a:rPr>
                <a:t>22</a:t>
              </a:r>
            </a:p>
          </p:txBody>
        </p:sp>
      </p:grp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16C223AC-53E3-78E3-6C21-F2B4FD446C1F}"/>
              </a:ext>
            </a:extLst>
          </p:cNvPr>
          <p:cNvGrpSpPr/>
          <p:nvPr/>
        </p:nvGrpSpPr>
        <p:grpSpPr>
          <a:xfrm>
            <a:off x="5016000" y="2346757"/>
            <a:ext cx="2146041" cy="2185172"/>
            <a:chOff x="5039484" y="2384857"/>
            <a:chExt cx="2146041" cy="2185172"/>
          </a:xfrm>
        </p:grpSpPr>
        <p:sp>
          <p:nvSpPr>
            <p:cNvPr id="92" name="正方形/長方形 91">
              <a:extLst>
                <a:ext uri="{FF2B5EF4-FFF2-40B4-BE49-F238E27FC236}">
                  <a16:creationId xmlns:a16="http://schemas.microsoft.com/office/drawing/2014/main" id="{155B53C3-4695-5B99-AABC-0C19202E7117}"/>
                </a:ext>
              </a:extLst>
            </p:cNvPr>
            <p:cNvSpPr/>
            <p:nvPr/>
          </p:nvSpPr>
          <p:spPr>
            <a:xfrm>
              <a:off x="5039484" y="2384857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93" name="グループ化 92">
              <a:extLst>
                <a:ext uri="{FF2B5EF4-FFF2-40B4-BE49-F238E27FC236}">
                  <a16:creationId xmlns:a16="http://schemas.microsoft.com/office/drawing/2014/main" id="{9F584580-80CF-1B7F-8A0E-AEA56A451F5F}"/>
                </a:ext>
              </a:extLst>
            </p:cNvPr>
            <p:cNvGrpSpPr/>
            <p:nvPr/>
          </p:nvGrpSpPr>
          <p:grpSpPr>
            <a:xfrm>
              <a:off x="5125795" y="2493594"/>
              <a:ext cx="1980000" cy="1979998"/>
              <a:chOff x="5514392" y="2063098"/>
              <a:chExt cx="1980000" cy="1979998"/>
            </a:xfrm>
          </p:grpSpPr>
          <p:sp>
            <p:nvSpPr>
              <p:cNvPr id="94" name="正方形/長方形 93">
                <a:extLst>
                  <a:ext uri="{FF2B5EF4-FFF2-40B4-BE49-F238E27FC236}">
                    <a16:creationId xmlns:a16="http://schemas.microsoft.com/office/drawing/2014/main" id="{D55E6CC0-C68E-D92F-8016-73116BA632AB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r>
                  <a: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rPr>
                  <a:t>twenty-three</a:t>
                </a:r>
              </a:p>
            </p:txBody>
          </p:sp>
          <p:cxnSp>
            <p:nvCxnSpPr>
              <p:cNvPr id="95" name="直線コネクタ 94">
                <a:extLst>
                  <a:ext uri="{FF2B5EF4-FFF2-40B4-BE49-F238E27FC236}">
                    <a16:creationId xmlns:a16="http://schemas.microsoft.com/office/drawing/2014/main" id="{9D236CF6-8672-AB8D-96D2-988CF79944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82" name="楕円 2081">
              <a:extLst>
                <a:ext uri="{FF2B5EF4-FFF2-40B4-BE49-F238E27FC236}">
                  <a16:creationId xmlns:a16="http://schemas.microsoft.com/office/drawing/2014/main" id="{4C188BD2-1CD0-A68D-2E61-F498AD9BE6DD}"/>
                </a:ext>
              </a:extLst>
            </p:cNvPr>
            <p:cNvSpPr/>
            <p:nvPr/>
          </p:nvSpPr>
          <p:spPr>
            <a:xfrm>
              <a:off x="5397082" y="2717170"/>
              <a:ext cx="1498600" cy="121718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6600" dirty="0">
                  <a:latin typeface="+mj-ea"/>
                  <a:ea typeface="+mj-ea"/>
                </a:rPr>
                <a:t>23</a:t>
              </a:r>
            </a:p>
          </p:txBody>
        </p:sp>
      </p:grpSp>
      <p:grpSp>
        <p:nvGrpSpPr>
          <p:cNvPr id="2053" name="グループ化 2052">
            <a:extLst>
              <a:ext uri="{FF2B5EF4-FFF2-40B4-BE49-F238E27FC236}">
                <a16:creationId xmlns:a16="http://schemas.microsoft.com/office/drawing/2014/main" id="{E25FD0D2-6FDB-83CE-E1E7-4B597DC79085}"/>
              </a:ext>
            </a:extLst>
          </p:cNvPr>
          <p:cNvGrpSpPr/>
          <p:nvPr/>
        </p:nvGrpSpPr>
        <p:grpSpPr>
          <a:xfrm>
            <a:off x="7356000" y="2346757"/>
            <a:ext cx="2146041" cy="2185172"/>
            <a:chOff x="7397085" y="2384857"/>
            <a:chExt cx="2146041" cy="2185172"/>
          </a:xfrm>
        </p:grpSpPr>
        <p:sp>
          <p:nvSpPr>
            <p:cNvPr id="2078" name="正方形/長方形 2077">
              <a:extLst>
                <a:ext uri="{FF2B5EF4-FFF2-40B4-BE49-F238E27FC236}">
                  <a16:creationId xmlns:a16="http://schemas.microsoft.com/office/drawing/2014/main" id="{68A598B1-9C68-18A7-BF49-EC6886FCE5E6}"/>
                </a:ext>
              </a:extLst>
            </p:cNvPr>
            <p:cNvSpPr/>
            <p:nvPr/>
          </p:nvSpPr>
          <p:spPr>
            <a:xfrm>
              <a:off x="7397085" y="2384857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2079" name="グループ化 2078">
              <a:extLst>
                <a:ext uri="{FF2B5EF4-FFF2-40B4-BE49-F238E27FC236}">
                  <a16:creationId xmlns:a16="http://schemas.microsoft.com/office/drawing/2014/main" id="{967F4B86-26DF-7B68-6AB4-D5957F9438B6}"/>
                </a:ext>
              </a:extLst>
            </p:cNvPr>
            <p:cNvGrpSpPr/>
            <p:nvPr/>
          </p:nvGrpSpPr>
          <p:grpSpPr>
            <a:xfrm>
              <a:off x="7497657" y="2510719"/>
              <a:ext cx="2045469" cy="1979998"/>
              <a:chOff x="3171052" y="-235288"/>
              <a:chExt cx="2045469" cy="1979998"/>
            </a:xfrm>
          </p:grpSpPr>
          <p:sp>
            <p:nvSpPr>
              <p:cNvPr id="70" name="正方形/長方形 69">
                <a:extLst>
                  <a:ext uri="{FF2B5EF4-FFF2-40B4-BE49-F238E27FC236}">
                    <a16:creationId xmlns:a16="http://schemas.microsoft.com/office/drawing/2014/main" id="{615FFFAD-2A6E-DC5A-D7E9-76384D5E48D9}"/>
                  </a:ext>
                </a:extLst>
              </p:cNvPr>
              <p:cNvSpPr/>
              <p:nvPr/>
            </p:nvSpPr>
            <p:spPr>
              <a:xfrm>
                <a:off x="3171052" y="-23528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 fontAlgn="base"/>
                <a:endParaRPr kumimoji="1" lang="en-US" altLang="ja-JP" sz="2400" b="1" i="0" dirty="0">
                  <a:solidFill>
                    <a:srgbClr val="FF0000"/>
                  </a:solidFill>
                  <a:effectLst/>
                  <a:latin typeface="+mj-ea"/>
                  <a:ea typeface="+mj-ea"/>
                </a:endParaRPr>
              </a:p>
              <a:p>
                <a:pPr algn="ctr" fontAlgn="base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 fontAlgn="base"/>
                <a:endParaRPr kumimoji="1" lang="en-US" altLang="ja-JP" sz="2400" b="1" i="0" dirty="0">
                  <a:solidFill>
                    <a:srgbClr val="FF0000"/>
                  </a:solidFill>
                  <a:effectLst/>
                  <a:latin typeface="+mj-ea"/>
                  <a:ea typeface="+mj-ea"/>
                </a:endParaRPr>
              </a:p>
              <a:p>
                <a:pPr algn="ctr" fontAlgn="base"/>
                <a:r>
                  <a: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rPr>
                  <a:t>twenty-four</a:t>
                </a:r>
                <a:endParaRPr lang="en-US" altLang="ja-JP" sz="2400" b="1" i="0" dirty="0">
                  <a:solidFill>
                    <a:srgbClr val="FF0000"/>
                  </a:solidFill>
                  <a:effectLst/>
                  <a:latin typeface="+mj-ea"/>
                  <a:ea typeface="+mj-ea"/>
                </a:endParaRPr>
              </a:p>
            </p:txBody>
          </p:sp>
          <p:cxnSp>
            <p:nvCxnSpPr>
              <p:cNvPr id="71" name="直線コネクタ 70">
                <a:extLst>
                  <a:ext uri="{FF2B5EF4-FFF2-40B4-BE49-F238E27FC236}">
                    <a16:creationId xmlns:a16="http://schemas.microsoft.com/office/drawing/2014/main" id="{C766B1EA-2645-7BCD-6D20-932128FD1B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36521" y="1328178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83" name="楕円 2082">
              <a:extLst>
                <a:ext uri="{FF2B5EF4-FFF2-40B4-BE49-F238E27FC236}">
                  <a16:creationId xmlns:a16="http://schemas.microsoft.com/office/drawing/2014/main" id="{85479D51-2FF9-EB88-6F4D-B168AF48D65C}"/>
                </a:ext>
              </a:extLst>
            </p:cNvPr>
            <p:cNvSpPr/>
            <p:nvPr/>
          </p:nvSpPr>
          <p:spPr>
            <a:xfrm>
              <a:off x="7720805" y="2693216"/>
              <a:ext cx="1498600" cy="121718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6600" dirty="0">
                  <a:latin typeface="+mj-ea"/>
                  <a:ea typeface="+mj-ea"/>
                </a:rPr>
                <a:t>24</a:t>
              </a:r>
            </a:p>
          </p:txBody>
        </p:sp>
      </p:grpSp>
      <p:grpSp>
        <p:nvGrpSpPr>
          <p:cNvPr id="2065" name="グループ化 2064">
            <a:extLst>
              <a:ext uri="{FF2B5EF4-FFF2-40B4-BE49-F238E27FC236}">
                <a16:creationId xmlns:a16="http://schemas.microsoft.com/office/drawing/2014/main" id="{4173A65C-1FDF-57AF-3D40-D15A06EB4621}"/>
              </a:ext>
            </a:extLst>
          </p:cNvPr>
          <p:cNvGrpSpPr/>
          <p:nvPr/>
        </p:nvGrpSpPr>
        <p:grpSpPr>
          <a:xfrm>
            <a:off x="9696000" y="2346757"/>
            <a:ext cx="2146041" cy="2185172"/>
            <a:chOff x="9754686" y="2384857"/>
            <a:chExt cx="2146041" cy="2185172"/>
          </a:xfrm>
        </p:grpSpPr>
        <p:sp>
          <p:nvSpPr>
            <p:cNvPr id="80" name="正方形/長方形 79">
              <a:extLst>
                <a:ext uri="{FF2B5EF4-FFF2-40B4-BE49-F238E27FC236}">
                  <a16:creationId xmlns:a16="http://schemas.microsoft.com/office/drawing/2014/main" id="{5206B399-C482-C9A1-3B17-04843FD5FC78}"/>
                </a:ext>
              </a:extLst>
            </p:cNvPr>
            <p:cNvSpPr/>
            <p:nvPr/>
          </p:nvSpPr>
          <p:spPr>
            <a:xfrm>
              <a:off x="9754686" y="2384857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81" name="グループ化 80">
              <a:extLst>
                <a:ext uri="{FF2B5EF4-FFF2-40B4-BE49-F238E27FC236}">
                  <a16:creationId xmlns:a16="http://schemas.microsoft.com/office/drawing/2014/main" id="{74A2E2F3-C0AF-2C70-B8C6-D6CC91E0EE9C}"/>
                </a:ext>
              </a:extLst>
            </p:cNvPr>
            <p:cNvGrpSpPr/>
            <p:nvPr/>
          </p:nvGrpSpPr>
          <p:grpSpPr>
            <a:xfrm>
              <a:off x="9840997" y="2493594"/>
              <a:ext cx="1980000" cy="1979998"/>
              <a:chOff x="5514392" y="2063098"/>
              <a:chExt cx="1980000" cy="1979998"/>
            </a:xfrm>
          </p:grpSpPr>
          <p:sp>
            <p:nvSpPr>
              <p:cNvPr id="82" name="正方形/長方形 81">
                <a:extLst>
                  <a:ext uri="{FF2B5EF4-FFF2-40B4-BE49-F238E27FC236}">
                    <a16:creationId xmlns:a16="http://schemas.microsoft.com/office/drawing/2014/main" id="{D8AF92C6-2325-06F4-B41F-350A1FCA0F7C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i="0" dirty="0">
                  <a:solidFill>
                    <a:srgbClr val="FF0000"/>
                  </a:solidFill>
                  <a:effectLst/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i="0" dirty="0">
                  <a:solidFill>
                    <a:srgbClr val="FF0000"/>
                  </a:solidFill>
                  <a:effectLst/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i="0" dirty="0">
                  <a:solidFill>
                    <a:srgbClr val="FF0000"/>
                  </a:solidFill>
                  <a:effectLst/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i="0" dirty="0">
                  <a:solidFill>
                    <a:srgbClr val="FF0000"/>
                  </a:solidFill>
                  <a:effectLst/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r>
                  <a: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rPr>
                  <a:t>twenty-five</a:t>
                </a:r>
                <a:endParaRPr kumimoji="1" lang="en-US" altLang="ja-JP" sz="2400" b="1" i="0" dirty="0">
                  <a:solidFill>
                    <a:srgbClr val="FF0000"/>
                  </a:solidFill>
                  <a:effectLst/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i="0" dirty="0">
                  <a:solidFill>
                    <a:srgbClr val="FF0000"/>
                  </a:solidFill>
                  <a:effectLst/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lang="en-US" altLang="ja-JP" sz="2400" b="1" i="0" dirty="0">
                  <a:solidFill>
                    <a:srgbClr val="FF0000"/>
                  </a:solidFill>
                  <a:effectLst/>
                  <a:latin typeface="+mj-ea"/>
                  <a:ea typeface="+mj-ea"/>
                </a:endParaRPr>
              </a:p>
            </p:txBody>
          </p:sp>
          <p:cxnSp>
            <p:nvCxnSpPr>
              <p:cNvPr id="83" name="直線コネクタ 82">
                <a:extLst>
                  <a:ext uri="{FF2B5EF4-FFF2-40B4-BE49-F238E27FC236}">
                    <a16:creationId xmlns:a16="http://schemas.microsoft.com/office/drawing/2014/main" id="{90E83282-85FE-EE03-2BFB-612380EF4E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84" name="楕円 2083">
              <a:extLst>
                <a:ext uri="{FF2B5EF4-FFF2-40B4-BE49-F238E27FC236}">
                  <a16:creationId xmlns:a16="http://schemas.microsoft.com/office/drawing/2014/main" id="{7D9AC9A8-C8A9-D124-0CC4-B208E9AD7FF5}"/>
                </a:ext>
              </a:extLst>
            </p:cNvPr>
            <p:cNvSpPr/>
            <p:nvPr/>
          </p:nvSpPr>
          <p:spPr>
            <a:xfrm>
              <a:off x="10104451" y="2693216"/>
              <a:ext cx="1498600" cy="121718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6600" dirty="0">
                  <a:latin typeface="+mj-ea"/>
                  <a:ea typeface="+mj-ea"/>
                </a:rPr>
                <a:t>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90959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024F7F39-6FCD-0345-6BBA-ADE17AA6B0CE}"/>
              </a:ext>
            </a:extLst>
          </p:cNvPr>
          <p:cNvGrpSpPr/>
          <p:nvPr/>
        </p:nvGrpSpPr>
        <p:grpSpPr>
          <a:xfrm>
            <a:off x="-9525" y="1384217"/>
            <a:ext cx="12829166" cy="5634025"/>
            <a:chOff x="-9525" y="1384217"/>
            <a:chExt cx="12829166" cy="5634025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E18E7E84-97E8-6E83-5F91-A199EE68C9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-5070"/>
            <a:stretch/>
          </p:blipFill>
          <p:spPr>
            <a:xfrm>
              <a:off x="-9525" y="6099944"/>
              <a:ext cx="12829166" cy="91829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0A7247B8-E838-668D-490E-B87F931504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948" b="6080"/>
            <a:stretch/>
          </p:blipFill>
          <p:spPr>
            <a:xfrm>
              <a:off x="143927" y="1384217"/>
              <a:ext cx="12048074" cy="500995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964C3AD6-B614-B28B-A683-12A99895594A}"/>
              </a:ext>
            </a:extLst>
          </p:cNvPr>
          <p:cNvGrpSpPr/>
          <p:nvPr/>
        </p:nvGrpSpPr>
        <p:grpSpPr>
          <a:xfrm>
            <a:off x="2786400" y="268356"/>
            <a:ext cx="2146041" cy="2185172"/>
            <a:chOff x="2690092" y="268356"/>
            <a:chExt cx="2146041" cy="2185172"/>
          </a:xfrm>
        </p:grpSpPr>
        <p:grpSp>
          <p:nvGrpSpPr>
            <p:cNvPr id="2058" name="グループ化 2057">
              <a:extLst>
                <a:ext uri="{FF2B5EF4-FFF2-40B4-BE49-F238E27FC236}">
                  <a16:creationId xmlns:a16="http://schemas.microsoft.com/office/drawing/2014/main" id="{31DED544-BA63-C3A8-14CC-35741A22AEA1}"/>
                </a:ext>
              </a:extLst>
            </p:cNvPr>
            <p:cNvGrpSpPr/>
            <p:nvPr/>
          </p:nvGrpSpPr>
          <p:grpSpPr>
            <a:xfrm>
              <a:off x="2773260" y="380222"/>
              <a:ext cx="1980000" cy="1979998"/>
              <a:chOff x="5514392" y="2063098"/>
              <a:chExt cx="1980000" cy="1979998"/>
            </a:xfrm>
          </p:grpSpPr>
          <p:sp>
            <p:nvSpPr>
              <p:cNvPr id="2059" name="正方形/長方形 2058">
                <a:extLst>
                  <a:ext uri="{FF2B5EF4-FFF2-40B4-BE49-F238E27FC236}">
                    <a16:creationId xmlns:a16="http://schemas.microsoft.com/office/drawing/2014/main" id="{95D51B83-41A2-AEB8-7EA9-94B674499F80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r>
                  <a: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rPr>
                  <a:t>forty</a:t>
                </a:r>
                <a:endParaRPr kumimoji="1" lang="ja-JP" altLang="en-US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</p:txBody>
          </p:sp>
          <p:cxnSp>
            <p:nvCxnSpPr>
              <p:cNvPr id="2060" name="直線コネクタ 2059">
                <a:extLst>
                  <a:ext uri="{FF2B5EF4-FFF2-40B4-BE49-F238E27FC236}">
                    <a16:creationId xmlns:a16="http://schemas.microsoft.com/office/drawing/2014/main" id="{40ACDE20-D797-77D5-4267-BD94F06ACC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61" name="正方形/長方形 2060">
              <a:extLst>
                <a:ext uri="{FF2B5EF4-FFF2-40B4-BE49-F238E27FC236}">
                  <a16:creationId xmlns:a16="http://schemas.microsoft.com/office/drawing/2014/main" id="{7759E25F-876B-036E-D6EC-7D090185983D}"/>
                </a:ext>
              </a:extLst>
            </p:cNvPr>
            <p:cNvSpPr/>
            <p:nvPr/>
          </p:nvSpPr>
          <p:spPr>
            <a:xfrm>
              <a:off x="2690092" y="268356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sp>
          <p:nvSpPr>
            <p:cNvPr id="2070" name="楕円 2069">
              <a:extLst>
                <a:ext uri="{FF2B5EF4-FFF2-40B4-BE49-F238E27FC236}">
                  <a16:creationId xmlns:a16="http://schemas.microsoft.com/office/drawing/2014/main" id="{6D82147F-F77E-FEEA-0C43-54B3FDC7472C}"/>
                </a:ext>
              </a:extLst>
            </p:cNvPr>
            <p:cNvSpPr/>
            <p:nvPr/>
          </p:nvSpPr>
          <p:spPr>
            <a:xfrm>
              <a:off x="3019627" y="600669"/>
              <a:ext cx="1498600" cy="121718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6600" b="1" dirty="0">
                  <a:latin typeface="+mj-ea"/>
                  <a:ea typeface="+mj-ea"/>
                </a:rPr>
                <a:t>40</a:t>
              </a:r>
            </a:p>
          </p:txBody>
        </p:sp>
      </p:grp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F9CD01A0-8DDC-7A18-14E7-C450E2331D7E}"/>
              </a:ext>
            </a:extLst>
          </p:cNvPr>
          <p:cNvGrpSpPr/>
          <p:nvPr/>
        </p:nvGrpSpPr>
        <p:grpSpPr>
          <a:xfrm>
            <a:off x="5112000" y="268356"/>
            <a:ext cx="2146041" cy="2185172"/>
            <a:chOff x="5047693" y="268356"/>
            <a:chExt cx="2146041" cy="2185172"/>
          </a:xfrm>
        </p:grpSpPr>
        <p:sp>
          <p:nvSpPr>
            <p:cNvPr id="2054" name="正方形/長方形 2053">
              <a:extLst>
                <a:ext uri="{FF2B5EF4-FFF2-40B4-BE49-F238E27FC236}">
                  <a16:creationId xmlns:a16="http://schemas.microsoft.com/office/drawing/2014/main" id="{3A1A7D6A-61C5-B529-693A-787671CE2DA5}"/>
                </a:ext>
              </a:extLst>
            </p:cNvPr>
            <p:cNvSpPr/>
            <p:nvPr/>
          </p:nvSpPr>
          <p:spPr>
            <a:xfrm>
              <a:off x="5047693" y="268356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2055" name="グループ化 2054">
              <a:extLst>
                <a:ext uri="{FF2B5EF4-FFF2-40B4-BE49-F238E27FC236}">
                  <a16:creationId xmlns:a16="http://schemas.microsoft.com/office/drawing/2014/main" id="{26ABA266-F1AC-7D00-7130-6A754F84A507}"/>
                </a:ext>
              </a:extLst>
            </p:cNvPr>
            <p:cNvGrpSpPr/>
            <p:nvPr/>
          </p:nvGrpSpPr>
          <p:grpSpPr>
            <a:xfrm>
              <a:off x="5134004" y="377093"/>
              <a:ext cx="1980000" cy="1979998"/>
              <a:chOff x="5514392" y="2063098"/>
              <a:chExt cx="1980000" cy="1979998"/>
            </a:xfrm>
          </p:grpSpPr>
          <p:sp>
            <p:nvSpPr>
              <p:cNvPr id="2056" name="正方形/長方形 2055">
                <a:extLst>
                  <a:ext uri="{FF2B5EF4-FFF2-40B4-BE49-F238E27FC236}">
                    <a16:creationId xmlns:a16="http://schemas.microsoft.com/office/drawing/2014/main" id="{0C52CC0B-4485-F6BA-5554-51B8250D980F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0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0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0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0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lang="en-US" altLang="ja-JP" sz="2000" b="1" i="0" dirty="0">
                  <a:solidFill>
                    <a:srgbClr val="FF0000"/>
                  </a:solidFill>
                  <a:effectLst/>
                  <a:latin typeface="+mj-ea"/>
                  <a:ea typeface="+mj-ea"/>
                </a:endParaRPr>
              </a:p>
              <a:p>
                <a:pPr algn="ctr"/>
                <a:r>
                  <a:rPr lang="en-US" altLang="ja-JP" sz="2400" b="1" i="0" dirty="0">
                    <a:solidFill>
                      <a:srgbClr val="FF0000"/>
                    </a:solidFill>
                    <a:effectLst/>
                    <a:latin typeface="+mj-ea"/>
                    <a:ea typeface="+mj-ea"/>
                  </a:rPr>
                  <a:t>fifty </a:t>
                </a:r>
              </a:p>
            </p:txBody>
          </p:sp>
          <p:cxnSp>
            <p:nvCxnSpPr>
              <p:cNvPr id="2057" name="直線コネクタ 2056">
                <a:extLst>
                  <a:ext uri="{FF2B5EF4-FFF2-40B4-BE49-F238E27FC236}">
                    <a16:creationId xmlns:a16="http://schemas.microsoft.com/office/drawing/2014/main" id="{A02EDFF0-1B90-46ED-A4AE-C6D219BBCD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71" name="楕円 2070">
              <a:extLst>
                <a:ext uri="{FF2B5EF4-FFF2-40B4-BE49-F238E27FC236}">
                  <a16:creationId xmlns:a16="http://schemas.microsoft.com/office/drawing/2014/main" id="{540CD1D7-7932-5423-0A46-7F31C8FC75CE}"/>
                </a:ext>
              </a:extLst>
            </p:cNvPr>
            <p:cNvSpPr/>
            <p:nvPr/>
          </p:nvSpPr>
          <p:spPr>
            <a:xfrm>
              <a:off x="5414216" y="546774"/>
              <a:ext cx="1498600" cy="121718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6600" b="1" dirty="0">
                  <a:latin typeface="+mj-ea"/>
                  <a:ea typeface="+mj-ea"/>
                </a:rPr>
                <a:t>50</a:t>
              </a:r>
            </a:p>
          </p:txBody>
        </p:sp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40C199A4-3122-429D-7D1F-5E085C5518BA}"/>
              </a:ext>
            </a:extLst>
          </p:cNvPr>
          <p:cNvGrpSpPr/>
          <p:nvPr/>
        </p:nvGrpSpPr>
        <p:grpSpPr>
          <a:xfrm>
            <a:off x="7380000" y="268356"/>
            <a:ext cx="2146041" cy="2185172"/>
            <a:chOff x="7405294" y="268356"/>
            <a:chExt cx="2146041" cy="2185172"/>
          </a:xfrm>
        </p:grpSpPr>
        <p:sp>
          <p:nvSpPr>
            <p:cNvPr id="2062" name="正方形/長方形 2061">
              <a:extLst>
                <a:ext uri="{FF2B5EF4-FFF2-40B4-BE49-F238E27FC236}">
                  <a16:creationId xmlns:a16="http://schemas.microsoft.com/office/drawing/2014/main" id="{B7BEEFDA-C682-D538-A578-2C4CFD31D07A}"/>
                </a:ext>
              </a:extLst>
            </p:cNvPr>
            <p:cNvSpPr/>
            <p:nvPr/>
          </p:nvSpPr>
          <p:spPr>
            <a:xfrm>
              <a:off x="7405294" y="268356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2063" name="グループ化 2062">
              <a:extLst>
                <a:ext uri="{FF2B5EF4-FFF2-40B4-BE49-F238E27FC236}">
                  <a16:creationId xmlns:a16="http://schemas.microsoft.com/office/drawing/2014/main" id="{BB3C2E53-B4F9-F4DA-520D-B9D6E03F44DB}"/>
                </a:ext>
              </a:extLst>
            </p:cNvPr>
            <p:cNvGrpSpPr/>
            <p:nvPr/>
          </p:nvGrpSpPr>
          <p:grpSpPr>
            <a:xfrm>
              <a:off x="7491605" y="377093"/>
              <a:ext cx="1980000" cy="1979998"/>
              <a:chOff x="5514392" y="2063098"/>
              <a:chExt cx="1980000" cy="1979998"/>
            </a:xfrm>
          </p:grpSpPr>
          <p:sp>
            <p:nvSpPr>
              <p:cNvPr id="2064" name="正方形/長方形 2063">
                <a:extLst>
                  <a:ext uri="{FF2B5EF4-FFF2-40B4-BE49-F238E27FC236}">
                    <a16:creationId xmlns:a16="http://schemas.microsoft.com/office/drawing/2014/main" id="{C776E59F-0395-0033-EF10-B20B61F31210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r>
                  <a: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rPr>
                  <a:t>sixty</a:t>
                </a:r>
              </a:p>
            </p:txBody>
          </p:sp>
          <p:cxnSp>
            <p:nvCxnSpPr>
              <p:cNvPr id="2069" name="直線コネクタ 2068">
                <a:extLst>
                  <a:ext uri="{FF2B5EF4-FFF2-40B4-BE49-F238E27FC236}">
                    <a16:creationId xmlns:a16="http://schemas.microsoft.com/office/drawing/2014/main" id="{88419B4F-0A98-2798-C6B6-FF7A6DD674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72" name="楕円 2071">
              <a:extLst>
                <a:ext uri="{FF2B5EF4-FFF2-40B4-BE49-F238E27FC236}">
                  <a16:creationId xmlns:a16="http://schemas.microsoft.com/office/drawing/2014/main" id="{594C09C3-72AC-844C-5ABF-2F8EA58C931D}"/>
                </a:ext>
              </a:extLst>
            </p:cNvPr>
            <p:cNvSpPr/>
            <p:nvPr/>
          </p:nvSpPr>
          <p:spPr>
            <a:xfrm>
              <a:off x="7762892" y="600669"/>
              <a:ext cx="1498600" cy="121718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6600" b="1" dirty="0">
                  <a:latin typeface="+mj-ea"/>
                  <a:ea typeface="+mj-ea"/>
                </a:rPr>
                <a:t>60</a:t>
              </a:r>
            </a:p>
          </p:txBody>
        </p:sp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F07496E0-6E0B-D183-233F-C0C912DE99C3}"/>
              </a:ext>
            </a:extLst>
          </p:cNvPr>
          <p:cNvGrpSpPr/>
          <p:nvPr/>
        </p:nvGrpSpPr>
        <p:grpSpPr>
          <a:xfrm>
            <a:off x="9763200" y="268356"/>
            <a:ext cx="2146041" cy="2185172"/>
            <a:chOff x="9762895" y="268356"/>
            <a:chExt cx="2146041" cy="2185172"/>
          </a:xfrm>
        </p:grpSpPr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81249F4B-BB24-13E8-680D-DBFE80575887}"/>
                </a:ext>
              </a:extLst>
            </p:cNvPr>
            <p:cNvSpPr/>
            <p:nvPr/>
          </p:nvSpPr>
          <p:spPr>
            <a:xfrm>
              <a:off x="9762895" y="268356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23" name="グループ化 22">
              <a:extLst>
                <a:ext uri="{FF2B5EF4-FFF2-40B4-BE49-F238E27FC236}">
                  <a16:creationId xmlns:a16="http://schemas.microsoft.com/office/drawing/2014/main" id="{92DCF932-986B-BD07-3F78-7DF8BB063127}"/>
                </a:ext>
              </a:extLst>
            </p:cNvPr>
            <p:cNvGrpSpPr/>
            <p:nvPr/>
          </p:nvGrpSpPr>
          <p:grpSpPr>
            <a:xfrm>
              <a:off x="9863467" y="394218"/>
              <a:ext cx="2045469" cy="1979998"/>
              <a:chOff x="3171052" y="-235288"/>
              <a:chExt cx="2045469" cy="1979998"/>
            </a:xfrm>
          </p:grpSpPr>
          <p:sp>
            <p:nvSpPr>
              <p:cNvPr id="41" name="正方形/長方形 40">
                <a:extLst>
                  <a:ext uri="{FF2B5EF4-FFF2-40B4-BE49-F238E27FC236}">
                    <a16:creationId xmlns:a16="http://schemas.microsoft.com/office/drawing/2014/main" id="{E8675277-DF3F-6CE3-CBBE-CCCBC049DE95}"/>
                  </a:ext>
                </a:extLst>
              </p:cNvPr>
              <p:cNvSpPr/>
              <p:nvPr/>
            </p:nvSpPr>
            <p:spPr>
              <a:xfrm>
                <a:off x="3171052" y="-23528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 fontAlgn="base"/>
                <a:endParaRPr kumimoji="1" lang="en-US" altLang="ja-JP" sz="2400" b="1" i="0" dirty="0">
                  <a:solidFill>
                    <a:srgbClr val="FF0000"/>
                  </a:solidFill>
                  <a:effectLst/>
                  <a:latin typeface="+mj-ea"/>
                  <a:ea typeface="+mj-ea"/>
                </a:endParaRPr>
              </a:p>
              <a:p>
                <a:pPr algn="ctr" fontAlgn="base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 fontAlgn="base"/>
                <a:endParaRPr kumimoji="1" lang="en-US" altLang="ja-JP" sz="2400" b="1" i="0" dirty="0">
                  <a:solidFill>
                    <a:srgbClr val="FF0000"/>
                  </a:solidFill>
                  <a:effectLst/>
                  <a:latin typeface="+mj-ea"/>
                  <a:ea typeface="+mj-ea"/>
                </a:endParaRPr>
              </a:p>
              <a:p>
                <a:pPr algn="ctr" fontAlgn="base"/>
                <a:r>
                  <a:rPr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rPr>
                  <a:t>seventy</a:t>
                </a:r>
                <a:endParaRPr lang="en-US" altLang="ja-JP" sz="2400" b="1" i="0" dirty="0">
                  <a:solidFill>
                    <a:srgbClr val="FF0000"/>
                  </a:solidFill>
                  <a:effectLst/>
                  <a:latin typeface="+mj-ea"/>
                  <a:ea typeface="+mj-ea"/>
                </a:endParaRPr>
              </a:p>
            </p:txBody>
          </p:sp>
          <p:cxnSp>
            <p:nvCxnSpPr>
              <p:cNvPr id="2048" name="直線コネクタ 2047">
                <a:extLst>
                  <a:ext uri="{FF2B5EF4-FFF2-40B4-BE49-F238E27FC236}">
                    <a16:creationId xmlns:a16="http://schemas.microsoft.com/office/drawing/2014/main" id="{5483C858-037E-7A46-7210-1227C333D5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36521" y="1328178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73" name="楕円 2072">
              <a:extLst>
                <a:ext uri="{FF2B5EF4-FFF2-40B4-BE49-F238E27FC236}">
                  <a16:creationId xmlns:a16="http://schemas.microsoft.com/office/drawing/2014/main" id="{F048D11A-712E-F67C-229C-BEBC0ED5D313}"/>
                </a:ext>
              </a:extLst>
            </p:cNvPr>
            <p:cNvSpPr/>
            <p:nvPr/>
          </p:nvSpPr>
          <p:spPr>
            <a:xfrm>
              <a:off x="10086615" y="576715"/>
              <a:ext cx="1498600" cy="121718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6600" b="1" dirty="0">
                  <a:latin typeface="+mj-ea"/>
                  <a:ea typeface="+mj-ea"/>
                </a:rPr>
                <a:t>70</a:t>
              </a:r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4FA8A125-8989-F914-167E-261C44879C01}"/>
              </a:ext>
            </a:extLst>
          </p:cNvPr>
          <p:cNvGrpSpPr/>
          <p:nvPr/>
        </p:nvGrpSpPr>
        <p:grpSpPr>
          <a:xfrm>
            <a:off x="2786400" y="2700000"/>
            <a:ext cx="2146041" cy="2185172"/>
            <a:chOff x="2686949" y="2756399"/>
            <a:chExt cx="2146041" cy="2185172"/>
          </a:xfrm>
        </p:grpSpPr>
        <p:sp>
          <p:nvSpPr>
            <p:cNvPr id="2049" name="正方形/長方形 2048">
              <a:extLst>
                <a:ext uri="{FF2B5EF4-FFF2-40B4-BE49-F238E27FC236}">
                  <a16:creationId xmlns:a16="http://schemas.microsoft.com/office/drawing/2014/main" id="{89F5ABB2-9E27-FFE9-FD3C-4DC3585BCAFD}"/>
                </a:ext>
              </a:extLst>
            </p:cNvPr>
            <p:cNvSpPr/>
            <p:nvPr/>
          </p:nvSpPr>
          <p:spPr>
            <a:xfrm>
              <a:off x="2686949" y="2756399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2050" name="グループ化 2049">
              <a:extLst>
                <a:ext uri="{FF2B5EF4-FFF2-40B4-BE49-F238E27FC236}">
                  <a16:creationId xmlns:a16="http://schemas.microsoft.com/office/drawing/2014/main" id="{250E93C8-3641-7E32-7D62-2D232D27904F}"/>
                </a:ext>
              </a:extLst>
            </p:cNvPr>
            <p:cNvGrpSpPr/>
            <p:nvPr/>
          </p:nvGrpSpPr>
          <p:grpSpPr>
            <a:xfrm>
              <a:off x="2773260" y="2865136"/>
              <a:ext cx="1980000" cy="1979998"/>
              <a:chOff x="5514392" y="2063098"/>
              <a:chExt cx="1980000" cy="1979998"/>
            </a:xfrm>
          </p:grpSpPr>
          <p:sp>
            <p:nvSpPr>
              <p:cNvPr id="2051" name="正方形/長方形 2050">
                <a:extLst>
                  <a:ext uri="{FF2B5EF4-FFF2-40B4-BE49-F238E27FC236}">
                    <a16:creationId xmlns:a16="http://schemas.microsoft.com/office/drawing/2014/main" id="{4EABFD78-6F54-7733-A60C-18932C419966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r>
                  <a: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rPr>
                  <a:t>eighty</a:t>
                </a: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lang="en-US" altLang="ja-JP" sz="2400" b="1" i="0" dirty="0">
                  <a:solidFill>
                    <a:srgbClr val="FF0000"/>
                  </a:solidFill>
                  <a:effectLst/>
                  <a:latin typeface="+mj-ea"/>
                  <a:ea typeface="+mj-ea"/>
                </a:endParaRPr>
              </a:p>
            </p:txBody>
          </p:sp>
          <p:cxnSp>
            <p:nvCxnSpPr>
              <p:cNvPr id="2052" name="直線コネクタ 2051">
                <a:extLst>
                  <a:ext uri="{FF2B5EF4-FFF2-40B4-BE49-F238E27FC236}">
                    <a16:creationId xmlns:a16="http://schemas.microsoft.com/office/drawing/2014/main" id="{7C8C6864-8864-FC9C-D0A8-F203DCEA74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76" name="楕円 2075">
              <a:extLst>
                <a:ext uri="{FF2B5EF4-FFF2-40B4-BE49-F238E27FC236}">
                  <a16:creationId xmlns:a16="http://schemas.microsoft.com/office/drawing/2014/main" id="{AE85B4BF-49A7-A071-651B-371BA623C0E9}"/>
                </a:ext>
              </a:extLst>
            </p:cNvPr>
            <p:cNvSpPr/>
            <p:nvPr/>
          </p:nvSpPr>
          <p:spPr>
            <a:xfrm>
              <a:off x="3036714" y="3064758"/>
              <a:ext cx="1498600" cy="121718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6600" b="1" dirty="0">
                  <a:latin typeface="+mj-ea"/>
                  <a:ea typeface="+mj-ea"/>
                </a:rPr>
                <a:t>80</a:t>
              </a:r>
            </a:p>
          </p:txBody>
        </p:sp>
      </p:grp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0D4961BC-D6F4-C30F-1355-9EC94D5556D3}"/>
              </a:ext>
            </a:extLst>
          </p:cNvPr>
          <p:cNvGrpSpPr/>
          <p:nvPr/>
        </p:nvGrpSpPr>
        <p:grpSpPr>
          <a:xfrm>
            <a:off x="7380000" y="2700000"/>
            <a:ext cx="2146041" cy="2185172"/>
            <a:chOff x="7450415" y="2743317"/>
            <a:chExt cx="2146041" cy="2185172"/>
          </a:xfrm>
        </p:grpSpPr>
        <p:sp>
          <p:nvSpPr>
            <p:cNvPr id="84" name="正方形/長方形 83">
              <a:extLst>
                <a:ext uri="{FF2B5EF4-FFF2-40B4-BE49-F238E27FC236}">
                  <a16:creationId xmlns:a16="http://schemas.microsoft.com/office/drawing/2014/main" id="{FB7909D0-2638-E854-CCFE-9CA4F2444718}"/>
                </a:ext>
              </a:extLst>
            </p:cNvPr>
            <p:cNvSpPr/>
            <p:nvPr/>
          </p:nvSpPr>
          <p:spPr>
            <a:xfrm>
              <a:off x="7450415" y="2743317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85" name="グループ化 84">
              <a:extLst>
                <a:ext uri="{FF2B5EF4-FFF2-40B4-BE49-F238E27FC236}">
                  <a16:creationId xmlns:a16="http://schemas.microsoft.com/office/drawing/2014/main" id="{18D12F92-A82B-E202-A279-A17B6602FC82}"/>
                </a:ext>
              </a:extLst>
            </p:cNvPr>
            <p:cNvGrpSpPr/>
            <p:nvPr/>
          </p:nvGrpSpPr>
          <p:grpSpPr>
            <a:xfrm>
              <a:off x="7536726" y="2852054"/>
              <a:ext cx="1980000" cy="1979998"/>
              <a:chOff x="5514392" y="2063098"/>
              <a:chExt cx="1980000" cy="1979998"/>
            </a:xfrm>
          </p:grpSpPr>
          <p:sp>
            <p:nvSpPr>
              <p:cNvPr id="86" name="正方形/長方形 85">
                <a:extLst>
                  <a:ext uri="{FF2B5EF4-FFF2-40B4-BE49-F238E27FC236}">
                    <a16:creationId xmlns:a16="http://schemas.microsoft.com/office/drawing/2014/main" id="{B033C406-EBF7-9739-E40B-D981C52FB631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0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0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0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0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lang="en-US" altLang="ja-JP" sz="2000" b="1" i="0" dirty="0">
                  <a:solidFill>
                    <a:srgbClr val="FF0000"/>
                  </a:solidFill>
                  <a:effectLst/>
                  <a:latin typeface="+mj-ea"/>
                  <a:ea typeface="+mj-ea"/>
                </a:endParaRPr>
              </a:p>
              <a:p>
                <a:pPr algn="ctr"/>
                <a:r>
                  <a: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rPr>
                  <a:t>one-hundred</a:t>
                </a:r>
                <a:r>
                  <a:rPr lang="en-US" altLang="ja-JP" sz="2400" b="1" i="0" dirty="0">
                    <a:solidFill>
                      <a:srgbClr val="FF0000"/>
                    </a:solidFill>
                    <a:effectLst/>
                    <a:latin typeface="+mj-ea"/>
                    <a:ea typeface="+mj-ea"/>
                  </a:rPr>
                  <a:t> </a:t>
                </a:r>
              </a:p>
            </p:txBody>
          </p:sp>
          <p:cxnSp>
            <p:nvCxnSpPr>
              <p:cNvPr id="87" name="直線コネクタ 86">
                <a:extLst>
                  <a:ext uri="{FF2B5EF4-FFF2-40B4-BE49-F238E27FC236}">
                    <a16:creationId xmlns:a16="http://schemas.microsoft.com/office/drawing/2014/main" id="{7C20D276-C6E6-3FE5-AA31-1AB82CE3A0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81" name="楕円 2080">
              <a:extLst>
                <a:ext uri="{FF2B5EF4-FFF2-40B4-BE49-F238E27FC236}">
                  <a16:creationId xmlns:a16="http://schemas.microsoft.com/office/drawing/2014/main" id="{0A0DC3DA-75DA-8CFD-0887-CFEACFC5FF3F}"/>
                </a:ext>
              </a:extLst>
            </p:cNvPr>
            <p:cNvSpPr/>
            <p:nvPr/>
          </p:nvSpPr>
          <p:spPr>
            <a:xfrm>
              <a:off x="7816938" y="3021735"/>
              <a:ext cx="1498600" cy="1217184"/>
            </a:xfrm>
            <a:prstGeom prst="ellipse">
              <a:avLst/>
            </a:prstGeom>
            <a:solidFill>
              <a:srgbClr val="9999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4400" b="1" dirty="0">
                  <a:latin typeface="+mj-ea"/>
                  <a:ea typeface="+mj-ea"/>
                </a:rPr>
                <a:t>100</a:t>
              </a:r>
            </a:p>
          </p:txBody>
        </p:sp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E566A25F-9FB6-7AA2-0CF5-CB764A3C0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618">
            <a:off x="1023090" y="468585"/>
            <a:ext cx="1256205" cy="184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トランプのダイヤのイラスト（数字・4）">
            <a:extLst>
              <a:ext uri="{FF2B5EF4-FFF2-40B4-BE49-F238E27FC236}">
                <a16:creationId xmlns:a16="http://schemas.microsoft.com/office/drawing/2014/main" id="{157E0CB4-0E39-0ADD-C0F8-552406FAC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56001">
            <a:off x="10582054" y="5284120"/>
            <a:ext cx="919185" cy="135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トランプのダイヤのイラスト（数字・5）">
            <a:extLst>
              <a:ext uri="{FF2B5EF4-FFF2-40B4-BE49-F238E27FC236}">
                <a16:creationId xmlns:a16="http://schemas.microsoft.com/office/drawing/2014/main" id="{F251CCA5-6C6C-BD6B-67B8-B1BEAFBB4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9222">
            <a:off x="3933357" y="5334599"/>
            <a:ext cx="953804" cy="140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4D9D2012-4C0C-FA1E-BE75-D70A0E50639C}"/>
              </a:ext>
            </a:extLst>
          </p:cNvPr>
          <p:cNvGrpSpPr/>
          <p:nvPr/>
        </p:nvGrpSpPr>
        <p:grpSpPr>
          <a:xfrm>
            <a:off x="5112000" y="2700000"/>
            <a:ext cx="2146041" cy="2185172"/>
            <a:chOff x="5092814" y="2743317"/>
            <a:chExt cx="2146041" cy="2185172"/>
          </a:xfrm>
        </p:grpSpPr>
        <p:grpSp>
          <p:nvGrpSpPr>
            <p:cNvPr id="88" name="グループ化 87">
              <a:extLst>
                <a:ext uri="{FF2B5EF4-FFF2-40B4-BE49-F238E27FC236}">
                  <a16:creationId xmlns:a16="http://schemas.microsoft.com/office/drawing/2014/main" id="{86474B17-D32F-8C85-B123-12EF50B068A7}"/>
                </a:ext>
              </a:extLst>
            </p:cNvPr>
            <p:cNvGrpSpPr/>
            <p:nvPr/>
          </p:nvGrpSpPr>
          <p:grpSpPr>
            <a:xfrm>
              <a:off x="5175982" y="2855183"/>
              <a:ext cx="1980000" cy="1979998"/>
              <a:chOff x="5514392" y="2063098"/>
              <a:chExt cx="1980000" cy="1979998"/>
            </a:xfrm>
          </p:grpSpPr>
          <p:sp>
            <p:nvSpPr>
              <p:cNvPr id="89" name="正方形/長方形 88">
                <a:extLst>
                  <a:ext uri="{FF2B5EF4-FFF2-40B4-BE49-F238E27FC236}">
                    <a16:creationId xmlns:a16="http://schemas.microsoft.com/office/drawing/2014/main" id="{89D94930-A809-997D-2C53-FD12627605CD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r>
                  <a: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rPr>
                  <a:t>ninety</a:t>
                </a:r>
                <a:endParaRPr kumimoji="1" lang="ja-JP" altLang="en-US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</p:txBody>
          </p:sp>
          <p:cxnSp>
            <p:nvCxnSpPr>
              <p:cNvPr id="90" name="直線コネクタ 89">
                <a:extLst>
                  <a:ext uri="{FF2B5EF4-FFF2-40B4-BE49-F238E27FC236}">
                    <a16:creationId xmlns:a16="http://schemas.microsoft.com/office/drawing/2014/main" id="{B9B77945-4524-3535-9FC8-33379A54CB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1" name="正方形/長方形 90">
              <a:extLst>
                <a:ext uri="{FF2B5EF4-FFF2-40B4-BE49-F238E27FC236}">
                  <a16:creationId xmlns:a16="http://schemas.microsoft.com/office/drawing/2014/main" id="{A124C453-4DEC-43D7-DE77-71AB68A425D3}"/>
                </a:ext>
              </a:extLst>
            </p:cNvPr>
            <p:cNvSpPr/>
            <p:nvPr/>
          </p:nvSpPr>
          <p:spPr>
            <a:xfrm>
              <a:off x="5092814" y="2743317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sp>
          <p:nvSpPr>
            <p:cNvPr id="2080" name="楕円 2079">
              <a:extLst>
                <a:ext uri="{FF2B5EF4-FFF2-40B4-BE49-F238E27FC236}">
                  <a16:creationId xmlns:a16="http://schemas.microsoft.com/office/drawing/2014/main" id="{C7EDFD04-956A-21E4-4E64-F14A30C27B38}"/>
                </a:ext>
              </a:extLst>
            </p:cNvPr>
            <p:cNvSpPr/>
            <p:nvPr/>
          </p:nvSpPr>
          <p:spPr>
            <a:xfrm>
              <a:off x="5422349" y="3075630"/>
              <a:ext cx="1498600" cy="121718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6600" b="1" dirty="0">
                  <a:latin typeface="+mj-ea"/>
                  <a:ea typeface="+mj-ea"/>
                </a:rPr>
                <a:t>90</a:t>
              </a:r>
            </a:p>
          </p:txBody>
        </p:sp>
      </p:grpSp>
      <p:pic>
        <p:nvPicPr>
          <p:cNvPr id="1040" name="Picture 16" descr="トランプのハートのイラスト（数字・8）">
            <a:extLst>
              <a:ext uri="{FF2B5EF4-FFF2-40B4-BE49-F238E27FC236}">
                <a16:creationId xmlns:a16="http://schemas.microsoft.com/office/drawing/2014/main" id="{6D517500-9DAC-6DD7-921E-1FA3DFFA8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8717" y="5343601"/>
            <a:ext cx="976018" cy="143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トランプのスペードのイラスト（数字・9）">
            <a:extLst>
              <a:ext uri="{FF2B5EF4-FFF2-40B4-BE49-F238E27FC236}">
                <a16:creationId xmlns:a16="http://schemas.microsoft.com/office/drawing/2014/main" id="{254FCE0E-3E6B-2181-E344-40130398E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9538">
            <a:off x="7110813" y="5373733"/>
            <a:ext cx="1056552" cy="155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トランプのクラブのイラスト（数字・10）">
            <a:extLst>
              <a:ext uri="{FF2B5EF4-FFF2-40B4-BE49-F238E27FC236}">
                <a16:creationId xmlns:a16="http://schemas.microsoft.com/office/drawing/2014/main" id="{89471B39-5C0F-DA09-E1D5-4C9B0280D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35832">
            <a:off x="269482" y="331925"/>
            <a:ext cx="12954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BEC8CE75-8937-859D-FD74-A224A9F69ED0}"/>
              </a:ext>
            </a:extLst>
          </p:cNvPr>
          <p:cNvGrpSpPr/>
          <p:nvPr/>
        </p:nvGrpSpPr>
        <p:grpSpPr>
          <a:xfrm>
            <a:off x="9763200" y="2700000"/>
            <a:ext cx="2146041" cy="2185172"/>
            <a:chOff x="9831688" y="2724891"/>
            <a:chExt cx="2146041" cy="2185172"/>
          </a:xfrm>
        </p:grpSpPr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CA6EB11C-BB85-3746-0B20-A7F73D7DFE7A}"/>
                </a:ext>
              </a:extLst>
            </p:cNvPr>
            <p:cNvSpPr/>
            <p:nvPr/>
          </p:nvSpPr>
          <p:spPr>
            <a:xfrm>
              <a:off x="9831688" y="2724891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8" name="グループ化 7">
              <a:extLst>
                <a:ext uri="{FF2B5EF4-FFF2-40B4-BE49-F238E27FC236}">
                  <a16:creationId xmlns:a16="http://schemas.microsoft.com/office/drawing/2014/main" id="{0CA1502D-EEB9-85C7-CF15-034C6FE2B5AB}"/>
                </a:ext>
              </a:extLst>
            </p:cNvPr>
            <p:cNvGrpSpPr/>
            <p:nvPr/>
          </p:nvGrpSpPr>
          <p:grpSpPr>
            <a:xfrm>
              <a:off x="9917999" y="2833628"/>
              <a:ext cx="1980000" cy="1979998"/>
              <a:chOff x="5514392" y="2063098"/>
              <a:chExt cx="1980000" cy="1979998"/>
            </a:xfrm>
          </p:grpSpPr>
          <p:sp>
            <p:nvSpPr>
              <p:cNvPr id="9" name="正方形/長方形 8">
                <a:extLst>
                  <a:ext uri="{FF2B5EF4-FFF2-40B4-BE49-F238E27FC236}">
                    <a16:creationId xmlns:a16="http://schemas.microsoft.com/office/drawing/2014/main" id="{BEF3412B-2210-8E77-D44B-55FB816CF75F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0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0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0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0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lang="en-US" altLang="ja-JP" sz="2000" b="1" i="0" dirty="0">
                  <a:solidFill>
                    <a:srgbClr val="FF0000"/>
                  </a:solidFill>
                  <a:effectLst/>
                  <a:latin typeface="+mj-ea"/>
                  <a:ea typeface="+mj-ea"/>
                </a:endParaRPr>
              </a:p>
              <a:p>
                <a:pPr algn="ctr"/>
                <a:r>
                  <a:rPr lang="en-US" altLang="ja-JP" sz="2400" b="1" i="0" dirty="0">
                    <a:solidFill>
                      <a:srgbClr val="FF0000"/>
                    </a:solidFill>
                    <a:effectLst/>
                    <a:latin typeface="+mj-ea"/>
                    <a:ea typeface="+mj-ea"/>
                  </a:rPr>
                  <a:t>zero</a:t>
                </a:r>
              </a:p>
            </p:txBody>
          </p:sp>
          <p:cxnSp>
            <p:nvCxnSpPr>
              <p:cNvPr id="10" name="直線コネクタ 9">
                <a:extLst>
                  <a:ext uri="{FF2B5EF4-FFF2-40B4-BE49-F238E27FC236}">
                    <a16:creationId xmlns:a16="http://schemas.microsoft.com/office/drawing/2014/main" id="{6A731326-7963-38ED-DEAA-A13289DBAD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楕円 10">
              <a:extLst>
                <a:ext uri="{FF2B5EF4-FFF2-40B4-BE49-F238E27FC236}">
                  <a16:creationId xmlns:a16="http://schemas.microsoft.com/office/drawing/2014/main" id="{D8039836-9C97-227F-3C4E-557D5FAB21D7}"/>
                </a:ext>
              </a:extLst>
            </p:cNvPr>
            <p:cNvSpPr/>
            <p:nvPr/>
          </p:nvSpPr>
          <p:spPr>
            <a:xfrm>
              <a:off x="10198211" y="3003309"/>
              <a:ext cx="1498600" cy="1217184"/>
            </a:xfrm>
            <a:prstGeom prst="ellipse">
              <a:avLst/>
            </a:prstGeom>
            <a:solidFill>
              <a:srgbClr val="9999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7200" b="1" dirty="0">
                  <a:latin typeface="+mj-ea"/>
                  <a:ea typeface="+mj-ea"/>
                </a:rPr>
                <a:t>0</a:t>
              </a:r>
            </a:p>
          </p:txBody>
        </p:sp>
      </p:grpSp>
      <p:pic>
        <p:nvPicPr>
          <p:cNvPr id="15" name="Picture 4">
            <a:extLst>
              <a:ext uri="{FF2B5EF4-FFF2-40B4-BE49-F238E27FC236}">
                <a16:creationId xmlns:a16="http://schemas.microsoft.com/office/drawing/2014/main" id="{81A3BFDB-9C29-F9F8-DA6A-71178E171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8415">
            <a:off x="352005" y="2937575"/>
            <a:ext cx="1998036" cy="293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658F728E-7290-F600-184E-DB27164CA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88318">
            <a:off x="1459317" y="4749467"/>
            <a:ext cx="1408328" cy="206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4" descr="トランプのハートのイラスト（数字・6）">
            <a:extLst>
              <a:ext uri="{FF2B5EF4-FFF2-40B4-BE49-F238E27FC236}">
                <a16:creationId xmlns:a16="http://schemas.microsoft.com/office/drawing/2014/main" id="{DFEAFA16-B7CF-126E-D7D5-4CBB43CAA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547" y="5290521"/>
            <a:ext cx="835860" cy="122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678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図 35">
            <a:extLst>
              <a:ext uri="{FF2B5EF4-FFF2-40B4-BE49-F238E27FC236}">
                <a16:creationId xmlns:a16="http://schemas.microsoft.com/office/drawing/2014/main" id="{8E057F0E-8054-CB6E-A2AA-EA963786A6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24975" r="8724"/>
          <a:stretch/>
        </p:blipFill>
        <p:spPr>
          <a:xfrm>
            <a:off x="397883" y="1291771"/>
            <a:ext cx="11692518" cy="666651"/>
          </a:xfrm>
          <a:prstGeom prst="rect">
            <a:avLst/>
          </a:prstGeom>
        </p:spPr>
      </p:pic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87D6BA76-8303-4E2E-B0BE-4025088FE20F}"/>
              </a:ext>
            </a:extLst>
          </p:cNvPr>
          <p:cNvGrpSpPr/>
          <p:nvPr/>
        </p:nvGrpSpPr>
        <p:grpSpPr>
          <a:xfrm>
            <a:off x="2676000" y="90000"/>
            <a:ext cx="2160000" cy="2160000"/>
            <a:chOff x="2698078" y="77496"/>
            <a:chExt cx="2146041" cy="2185172"/>
          </a:xfrm>
        </p:grpSpPr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7F6F5A40-89C5-9DB2-EEC9-784757F8CA1D}"/>
                </a:ext>
              </a:extLst>
            </p:cNvPr>
            <p:cNvSpPr/>
            <p:nvPr/>
          </p:nvSpPr>
          <p:spPr>
            <a:xfrm>
              <a:off x="2698078" y="77496"/>
              <a:ext cx="2146041" cy="2185172"/>
            </a:xfrm>
            <a:prstGeom prst="rect">
              <a:avLst/>
            </a:prstGeom>
            <a:noFill/>
            <a:ln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38" name="グループ化 37">
              <a:extLst>
                <a:ext uri="{FF2B5EF4-FFF2-40B4-BE49-F238E27FC236}">
                  <a16:creationId xmlns:a16="http://schemas.microsoft.com/office/drawing/2014/main" id="{7152266A-674A-051D-0663-3DD3F9BDCFBD}"/>
                </a:ext>
              </a:extLst>
            </p:cNvPr>
            <p:cNvGrpSpPr/>
            <p:nvPr/>
          </p:nvGrpSpPr>
          <p:grpSpPr>
            <a:xfrm>
              <a:off x="2784389" y="186233"/>
              <a:ext cx="1980000" cy="1979998"/>
              <a:chOff x="5514392" y="2063098"/>
              <a:chExt cx="1980000" cy="1979998"/>
            </a:xfrm>
          </p:grpSpPr>
          <p:sp>
            <p:nvSpPr>
              <p:cNvPr id="39" name="正方形/長方形 38">
                <a:extLst>
                  <a:ext uri="{FF2B5EF4-FFF2-40B4-BE49-F238E27FC236}">
                    <a16:creationId xmlns:a16="http://schemas.microsoft.com/office/drawing/2014/main" id="{6E7E6E28-B320-6E4B-B137-018EE8680279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r>
                  <a: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rPr>
                  <a:t>orange</a:t>
                </a:r>
                <a:endParaRPr kumimoji="1" lang="ja-JP" altLang="en-US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</p:txBody>
          </p:sp>
          <p:pic>
            <p:nvPicPr>
              <p:cNvPr id="40" name="Picture 2" descr="https://4.bp.blogspot.com/-PYqNTVOP9hs/UgSMR6zIbdI/AAAAAAAAXAk/tDJMCfemfwk/s800/fruit_orange.png">
                <a:extLst>
                  <a:ext uri="{FF2B5EF4-FFF2-40B4-BE49-F238E27FC236}">
                    <a16:creationId xmlns:a16="http://schemas.microsoft.com/office/drawing/2014/main" id="{6F0372B2-4CC1-A949-58FB-D053DC0691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99362" y="2193583"/>
                <a:ext cx="1324711" cy="13196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1" name="直線コネクタ 40">
                <a:extLst>
                  <a:ext uri="{FF2B5EF4-FFF2-40B4-BE49-F238E27FC236}">
                    <a16:creationId xmlns:a16="http://schemas.microsoft.com/office/drawing/2014/main" id="{F9C21B26-89BF-E90A-383F-93CF517E23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FFC00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215F023F-DA69-8FB7-41E0-89DFA287AD22}"/>
              </a:ext>
            </a:extLst>
          </p:cNvPr>
          <p:cNvGrpSpPr/>
          <p:nvPr/>
        </p:nvGrpSpPr>
        <p:grpSpPr>
          <a:xfrm>
            <a:off x="336000" y="90000"/>
            <a:ext cx="2160000" cy="2160000"/>
            <a:chOff x="340477" y="91492"/>
            <a:chExt cx="2146041" cy="2185172"/>
          </a:xfrm>
        </p:grpSpPr>
        <p:grpSp>
          <p:nvGrpSpPr>
            <p:cNvPr id="42" name="グループ化 41">
              <a:extLst>
                <a:ext uri="{FF2B5EF4-FFF2-40B4-BE49-F238E27FC236}">
                  <a16:creationId xmlns:a16="http://schemas.microsoft.com/office/drawing/2014/main" id="{4F2A8504-28D1-787F-6B35-DB62DC16EEF9}"/>
                </a:ext>
              </a:extLst>
            </p:cNvPr>
            <p:cNvGrpSpPr/>
            <p:nvPr/>
          </p:nvGrpSpPr>
          <p:grpSpPr>
            <a:xfrm>
              <a:off x="423645" y="203358"/>
              <a:ext cx="1980000" cy="1979998"/>
              <a:chOff x="5514392" y="2063098"/>
              <a:chExt cx="1980000" cy="1979998"/>
            </a:xfrm>
          </p:grpSpPr>
          <p:sp>
            <p:nvSpPr>
              <p:cNvPr id="43" name="正方形/長方形 42">
                <a:extLst>
                  <a:ext uri="{FF2B5EF4-FFF2-40B4-BE49-F238E27FC236}">
                    <a16:creationId xmlns:a16="http://schemas.microsoft.com/office/drawing/2014/main" id="{F6BA3C0C-28C6-4ECA-DA30-6A1AE6BC755B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r>
                  <a: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rPr>
                  <a:t>apple</a:t>
                </a:r>
                <a:endParaRPr kumimoji="1" lang="ja-JP" altLang="en-US" sz="2400" b="1">
                  <a:solidFill>
                    <a:srgbClr val="FF0000"/>
                  </a:solidFill>
                  <a:latin typeface="+mj-ea"/>
                  <a:ea typeface="+mj-ea"/>
                </a:endParaRPr>
              </a:p>
            </p:txBody>
          </p:sp>
          <p:cxnSp>
            <p:nvCxnSpPr>
              <p:cNvPr id="44" name="直線コネクタ 43">
                <a:extLst>
                  <a:ext uri="{FF2B5EF4-FFF2-40B4-BE49-F238E27FC236}">
                    <a16:creationId xmlns:a16="http://schemas.microsoft.com/office/drawing/2014/main" id="{67E738A2-75B3-5C24-F415-C71BBC7F89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FFC00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5" name="Picture 2" descr="りんごのイラスト（フルーツ）">
              <a:extLst>
                <a:ext uri="{FF2B5EF4-FFF2-40B4-BE49-F238E27FC236}">
                  <a16:creationId xmlns:a16="http://schemas.microsoft.com/office/drawing/2014/main" id="{B7486554-89C1-118C-2CC3-931AE9246D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213384">
              <a:off x="727271" y="270205"/>
              <a:ext cx="1248562" cy="1303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E5ECEC44-5AC8-1845-923F-1EDCA3206CFF}"/>
                </a:ext>
              </a:extLst>
            </p:cNvPr>
            <p:cNvSpPr/>
            <p:nvPr/>
          </p:nvSpPr>
          <p:spPr>
            <a:xfrm>
              <a:off x="340477" y="91492"/>
              <a:ext cx="2146041" cy="2185172"/>
            </a:xfrm>
            <a:prstGeom prst="rect">
              <a:avLst/>
            </a:prstGeom>
            <a:noFill/>
            <a:ln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</p:grpSp>
      <p:pic>
        <p:nvPicPr>
          <p:cNvPr id="63" name="図 62">
            <a:extLst>
              <a:ext uri="{FF2B5EF4-FFF2-40B4-BE49-F238E27FC236}">
                <a16:creationId xmlns:a16="http://schemas.microsoft.com/office/drawing/2014/main" id="{B00B7100-2615-C502-DA10-B03EC680C0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825"/>
          <a:stretch/>
        </p:blipFill>
        <p:spPr>
          <a:xfrm>
            <a:off x="0" y="6099944"/>
            <a:ext cx="12192000" cy="918298"/>
          </a:xfrm>
          <a:prstGeom prst="rect">
            <a:avLst/>
          </a:prstGeom>
        </p:spPr>
      </p:pic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2BAF21DF-B823-396E-B9FF-3308CA1B4A39}"/>
              </a:ext>
            </a:extLst>
          </p:cNvPr>
          <p:cNvGrpSpPr/>
          <p:nvPr/>
        </p:nvGrpSpPr>
        <p:grpSpPr>
          <a:xfrm>
            <a:off x="9696000" y="90000"/>
            <a:ext cx="2160000" cy="2160000"/>
            <a:chOff x="9757433" y="91492"/>
            <a:chExt cx="2146041" cy="2185172"/>
          </a:xfrm>
        </p:grpSpPr>
        <p:grpSp>
          <p:nvGrpSpPr>
            <p:cNvPr id="1030" name="グループ化 1029">
              <a:extLst>
                <a:ext uri="{FF2B5EF4-FFF2-40B4-BE49-F238E27FC236}">
                  <a16:creationId xmlns:a16="http://schemas.microsoft.com/office/drawing/2014/main" id="{C4F2002A-424F-A70C-2CC1-5B508D451C21}"/>
                </a:ext>
              </a:extLst>
            </p:cNvPr>
            <p:cNvGrpSpPr/>
            <p:nvPr/>
          </p:nvGrpSpPr>
          <p:grpSpPr>
            <a:xfrm>
              <a:off x="9757433" y="91492"/>
              <a:ext cx="2146041" cy="2185172"/>
              <a:chOff x="7413280" y="298339"/>
              <a:chExt cx="2146041" cy="2185172"/>
            </a:xfrm>
          </p:grpSpPr>
          <p:sp>
            <p:nvSpPr>
              <p:cNvPr id="1031" name="正方形/長方形 1030">
                <a:extLst>
                  <a:ext uri="{FF2B5EF4-FFF2-40B4-BE49-F238E27FC236}">
                    <a16:creationId xmlns:a16="http://schemas.microsoft.com/office/drawing/2014/main" id="{96C4AD4F-0F94-7126-FB21-C82D780FF8C8}"/>
                  </a:ext>
                </a:extLst>
              </p:cNvPr>
              <p:cNvSpPr/>
              <p:nvPr/>
            </p:nvSpPr>
            <p:spPr>
              <a:xfrm>
                <a:off x="7413280" y="298339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FFC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b="1">
                  <a:solidFill>
                    <a:srgbClr val="FF0000"/>
                  </a:solidFill>
                  <a:latin typeface="+mj-ea"/>
                  <a:ea typeface="+mj-ea"/>
                </a:endParaRPr>
              </a:p>
            </p:txBody>
          </p:sp>
          <p:grpSp>
            <p:nvGrpSpPr>
              <p:cNvPr id="1032" name="グループ化 1031">
                <a:extLst>
                  <a:ext uri="{FF2B5EF4-FFF2-40B4-BE49-F238E27FC236}">
                    <a16:creationId xmlns:a16="http://schemas.microsoft.com/office/drawing/2014/main" id="{0E5260F3-3068-30AB-11C5-5E41CA792BC6}"/>
                  </a:ext>
                </a:extLst>
              </p:cNvPr>
              <p:cNvGrpSpPr/>
              <p:nvPr/>
            </p:nvGrpSpPr>
            <p:grpSpPr>
              <a:xfrm>
                <a:off x="7499591" y="407076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1033" name="正方形/長方形 1032">
                  <a:extLst>
                    <a:ext uri="{FF2B5EF4-FFF2-40B4-BE49-F238E27FC236}">
                      <a16:creationId xmlns:a16="http://schemas.microsoft.com/office/drawing/2014/main" id="{E4CA6E56-2ABC-AFA4-FC0E-2FF2D3A0AD87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r>
                    <a:rPr lang="en-US" altLang="ja-JP" sz="2400" b="1" i="0" dirty="0">
                      <a:solidFill>
                        <a:srgbClr val="FF0000"/>
                      </a:solidFill>
                      <a:effectLst/>
                      <a:latin typeface="+mj-ea"/>
                      <a:ea typeface="+mj-ea"/>
                    </a:rPr>
                    <a:t>grapes</a:t>
                  </a:r>
                </a:p>
              </p:txBody>
            </p:sp>
            <p:cxnSp>
              <p:nvCxnSpPr>
                <p:cNvPr id="1035" name="直線コネクタ 1034">
                  <a:extLst>
                    <a:ext uri="{FF2B5EF4-FFF2-40B4-BE49-F238E27FC236}">
                      <a16:creationId xmlns:a16="http://schemas.microsoft.com/office/drawing/2014/main" id="{0A34B1BD-D23D-B150-2375-BEFCCF847E8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rgbClr val="FFC000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1069" name="Picture 6">
              <a:extLst>
                <a:ext uri="{FF2B5EF4-FFF2-40B4-BE49-F238E27FC236}">
                  <a16:creationId xmlns:a16="http://schemas.microsoft.com/office/drawing/2014/main" id="{29C7E6FD-9806-E6C6-F546-9F1F7BC657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11747">
              <a:off x="10128146" y="220468"/>
              <a:ext cx="1291035" cy="16275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B3C0D897-FBCE-C114-C0B0-F9515310A9EE}"/>
              </a:ext>
            </a:extLst>
          </p:cNvPr>
          <p:cNvGrpSpPr/>
          <p:nvPr/>
        </p:nvGrpSpPr>
        <p:grpSpPr>
          <a:xfrm>
            <a:off x="336000" y="2376000"/>
            <a:ext cx="2160000" cy="2160000"/>
            <a:chOff x="340512" y="2458313"/>
            <a:chExt cx="2146041" cy="2185172"/>
          </a:xfrm>
        </p:grpSpPr>
        <p:grpSp>
          <p:nvGrpSpPr>
            <p:cNvPr id="26" name="グループ化 25">
              <a:extLst>
                <a:ext uri="{FF2B5EF4-FFF2-40B4-BE49-F238E27FC236}">
                  <a16:creationId xmlns:a16="http://schemas.microsoft.com/office/drawing/2014/main" id="{D4A2FD28-AB6F-4E43-9BAF-5F4C237026AF}"/>
                </a:ext>
              </a:extLst>
            </p:cNvPr>
            <p:cNvGrpSpPr/>
            <p:nvPr/>
          </p:nvGrpSpPr>
          <p:grpSpPr>
            <a:xfrm>
              <a:off x="423680" y="2579057"/>
              <a:ext cx="1980000" cy="1979998"/>
              <a:chOff x="5514392" y="2063098"/>
              <a:chExt cx="1980000" cy="1979998"/>
            </a:xfrm>
          </p:grpSpPr>
          <p:sp>
            <p:nvSpPr>
              <p:cNvPr id="27" name="正方形/長方形 26">
                <a:extLst>
                  <a:ext uri="{FF2B5EF4-FFF2-40B4-BE49-F238E27FC236}">
                    <a16:creationId xmlns:a16="http://schemas.microsoft.com/office/drawing/2014/main" id="{B013E33F-E4E9-4184-A9AB-2866DC5D1973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r>
                  <a:rPr lang="en-US" altLang="ja-JP" sz="2400" b="1" i="0" dirty="0">
                    <a:solidFill>
                      <a:srgbClr val="FF0000"/>
                    </a:solidFill>
                    <a:effectLst/>
                    <a:latin typeface="+mj-ea"/>
                    <a:ea typeface="+mj-ea"/>
                  </a:rPr>
                  <a:t>strawberry</a:t>
                </a:r>
                <a:endParaRPr kumimoji="1" lang="ja-JP" altLang="en-US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</p:txBody>
          </p:sp>
          <p:cxnSp>
            <p:nvCxnSpPr>
              <p:cNvPr id="29" name="直線コネクタ 28">
                <a:extLst>
                  <a:ext uri="{FF2B5EF4-FFF2-40B4-BE49-F238E27FC236}">
                    <a16:creationId xmlns:a16="http://schemas.microsoft.com/office/drawing/2014/main" id="{A8954EA1-4635-4749-B6B5-5E5E5035D2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FFC00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正方形/長方形 33">
              <a:extLst>
                <a:ext uri="{FF2B5EF4-FFF2-40B4-BE49-F238E27FC236}">
                  <a16:creationId xmlns:a16="http://schemas.microsoft.com/office/drawing/2014/main" id="{8BA53FD0-C6BB-44DF-B38C-28FC6162E7EB}"/>
                </a:ext>
              </a:extLst>
            </p:cNvPr>
            <p:cNvSpPr/>
            <p:nvPr/>
          </p:nvSpPr>
          <p:spPr>
            <a:xfrm>
              <a:off x="340512" y="2458313"/>
              <a:ext cx="2146041" cy="2185172"/>
            </a:xfrm>
            <a:prstGeom prst="rect">
              <a:avLst/>
            </a:prstGeom>
            <a:noFill/>
            <a:ln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pic>
          <p:nvPicPr>
            <p:cNvPr id="1070" name="Picture 8" descr="イチゴのイラスト（フルーツ）">
              <a:extLst>
                <a:ext uri="{FF2B5EF4-FFF2-40B4-BE49-F238E27FC236}">
                  <a16:creationId xmlns:a16="http://schemas.microsoft.com/office/drawing/2014/main" id="{2D1E7867-B835-9928-2D34-F4C9A59228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885329">
              <a:off x="661095" y="2466816"/>
              <a:ext cx="1362511" cy="1769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1F0F7462-4919-6962-8C2F-6CD869E56A2C}"/>
              </a:ext>
            </a:extLst>
          </p:cNvPr>
          <p:cNvGrpSpPr/>
          <p:nvPr/>
        </p:nvGrpSpPr>
        <p:grpSpPr>
          <a:xfrm>
            <a:off x="5016000" y="2376000"/>
            <a:ext cx="2160000" cy="2160000"/>
            <a:chOff x="5055714" y="2453195"/>
            <a:chExt cx="2146041" cy="2185172"/>
          </a:xfrm>
        </p:grpSpPr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6BF60A04-908C-AC66-A6C0-DB73E597C85A}"/>
                </a:ext>
              </a:extLst>
            </p:cNvPr>
            <p:cNvSpPr/>
            <p:nvPr/>
          </p:nvSpPr>
          <p:spPr>
            <a:xfrm>
              <a:off x="5055714" y="2453195"/>
              <a:ext cx="2146041" cy="2185172"/>
            </a:xfrm>
            <a:prstGeom prst="rect">
              <a:avLst/>
            </a:prstGeom>
            <a:noFill/>
            <a:ln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id="{9054ACAE-15A8-5309-205A-1352AA236502}"/>
                </a:ext>
              </a:extLst>
            </p:cNvPr>
            <p:cNvGrpSpPr/>
            <p:nvPr/>
          </p:nvGrpSpPr>
          <p:grpSpPr>
            <a:xfrm>
              <a:off x="5142025" y="2561932"/>
              <a:ext cx="1980000" cy="1979998"/>
              <a:chOff x="5514392" y="2063098"/>
              <a:chExt cx="1980000" cy="1979998"/>
            </a:xfrm>
          </p:grpSpPr>
          <p:sp>
            <p:nvSpPr>
              <p:cNvPr id="10" name="正方形/長方形 9">
                <a:extLst>
                  <a:ext uri="{FF2B5EF4-FFF2-40B4-BE49-F238E27FC236}">
                    <a16:creationId xmlns:a16="http://schemas.microsoft.com/office/drawing/2014/main" id="{22EFC16E-695E-7BFB-A81B-5B0436721658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 fontAlgn="base"/>
                <a:r>
                  <a:rPr lang="en-US" altLang="ja-JP" sz="2400" b="1" i="0" dirty="0">
                    <a:solidFill>
                      <a:srgbClr val="FF0000"/>
                    </a:solidFill>
                    <a:effectLst/>
                    <a:latin typeface="+mj-ea"/>
                    <a:ea typeface="+mj-ea"/>
                  </a:rPr>
                  <a:t>muscats</a:t>
                </a:r>
              </a:p>
            </p:txBody>
          </p:sp>
          <p:cxnSp>
            <p:nvCxnSpPr>
              <p:cNvPr id="12" name="直線コネクタ 11">
                <a:extLst>
                  <a:ext uri="{FF2B5EF4-FFF2-40B4-BE49-F238E27FC236}">
                    <a16:creationId xmlns:a16="http://schemas.microsoft.com/office/drawing/2014/main" id="{30690C5A-3914-83D9-C2D0-AF96803A11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FFC00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073" name="Picture 14" descr="マスカットのイラスト（フルーツ）">
              <a:extLst>
                <a:ext uri="{FF2B5EF4-FFF2-40B4-BE49-F238E27FC236}">
                  <a16:creationId xmlns:a16="http://schemas.microsoft.com/office/drawing/2014/main" id="{8BCA3DB4-8EB2-E7CF-205B-48B4F50129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702770" flipH="1">
              <a:off x="5371834" y="2607276"/>
              <a:ext cx="1448332" cy="1905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221813A7-085D-4B14-93EB-EF45E8AD3339}"/>
              </a:ext>
            </a:extLst>
          </p:cNvPr>
          <p:cNvGrpSpPr/>
          <p:nvPr/>
        </p:nvGrpSpPr>
        <p:grpSpPr>
          <a:xfrm>
            <a:off x="7356000" y="2376000"/>
            <a:ext cx="2160000" cy="2160000"/>
            <a:chOff x="7413315" y="2453195"/>
            <a:chExt cx="2146041" cy="2185172"/>
          </a:xfrm>
        </p:grpSpPr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57C41A4A-7B36-91B7-ABBA-1377B5D8CA68}"/>
                </a:ext>
              </a:extLst>
            </p:cNvPr>
            <p:cNvSpPr/>
            <p:nvPr/>
          </p:nvSpPr>
          <p:spPr>
            <a:xfrm>
              <a:off x="7413315" y="2453195"/>
              <a:ext cx="2146041" cy="2185172"/>
            </a:xfrm>
            <a:prstGeom prst="rect">
              <a:avLst/>
            </a:prstGeom>
            <a:noFill/>
            <a:ln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14" name="グループ化 13">
              <a:extLst>
                <a:ext uri="{FF2B5EF4-FFF2-40B4-BE49-F238E27FC236}">
                  <a16:creationId xmlns:a16="http://schemas.microsoft.com/office/drawing/2014/main" id="{0DC9C0BE-5D03-3D37-3A4E-A42485256BF4}"/>
                </a:ext>
              </a:extLst>
            </p:cNvPr>
            <p:cNvGrpSpPr/>
            <p:nvPr/>
          </p:nvGrpSpPr>
          <p:grpSpPr>
            <a:xfrm>
              <a:off x="7499626" y="2561932"/>
              <a:ext cx="1980000" cy="1979998"/>
              <a:chOff x="5514392" y="2063098"/>
              <a:chExt cx="1980000" cy="1979998"/>
            </a:xfrm>
          </p:grpSpPr>
          <p:sp>
            <p:nvSpPr>
              <p:cNvPr id="16" name="正方形/長方形 15">
                <a:extLst>
                  <a:ext uri="{FF2B5EF4-FFF2-40B4-BE49-F238E27FC236}">
                    <a16:creationId xmlns:a16="http://schemas.microsoft.com/office/drawing/2014/main" id="{12854A09-6424-5DD1-408E-F66A77208B5C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 fontAlgn="base"/>
                <a:r>
                  <a:rPr lang="en-US" altLang="ja-JP" sz="2400" b="1" i="0" dirty="0">
                    <a:solidFill>
                      <a:srgbClr val="FF0000"/>
                    </a:solidFill>
                    <a:effectLst/>
                    <a:latin typeface="+mj-ea"/>
                    <a:ea typeface="+mj-ea"/>
                  </a:rPr>
                  <a:t>melon</a:t>
                </a:r>
              </a:p>
            </p:txBody>
          </p:sp>
          <p:cxnSp>
            <p:nvCxnSpPr>
              <p:cNvPr id="18" name="直線コネクタ 17">
                <a:extLst>
                  <a:ext uri="{FF2B5EF4-FFF2-40B4-BE49-F238E27FC236}">
                    <a16:creationId xmlns:a16="http://schemas.microsoft.com/office/drawing/2014/main" id="{304525BF-BFB7-6061-F567-1EFE1C3A05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FFC00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074" name="Picture 16" descr="カットメロンのイラスト（オレンジ）">
              <a:extLst>
                <a:ext uri="{FF2B5EF4-FFF2-40B4-BE49-F238E27FC236}">
                  <a16:creationId xmlns:a16="http://schemas.microsoft.com/office/drawing/2014/main" id="{50A454D0-0EF1-6608-16E0-8C894284C2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2393" y="2531173"/>
              <a:ext cx="1966066" cy="1690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95B840E1-BFC5-CBF3-3C5F-C3987A554C27}"/>
              </a:ext>
            </a:extLst>
          </p:cNvPr>
          <p:cNvGrpSpPr/>
          <p:nvPr/>
        </p:nvGrpSpPr>
        <p:grpSpPr>
          <a:xfrm>
            <a:off x="9696000" y="2376000"/>
            <a:ext cx="2160000" cy="2160000"/>
            <a:chOff x="9770916" y="2453122"/>
            <a:chExt cx="2146041" cy="2185172"/>
          </a:xfrm>
        </p:grpSpPr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2FB2B3EF-548E-2161-8F97-6BE6B91F17B1}"/>
                </a:ext>
              </a:extLst>
            </p:cNvPr>
            <p:cNvSpPr/>
            <p:nvPr/>
          </p:nvSpPr>
          <p:spPr>
            <a:xfrm>
              <a:off x="9770916" y="2453122"/>
              <a:ext cx="2146041" cy="2185172"/>
            </a:xfrm>
            <a:prstGeom prst="rect">
              <a:avLst/>
            </a:prstGeom>
            <a:noFill/>
            <a:ln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23" name="グループ化 22">
              <a:extLst>
                <a:ext uri="{FF2B5EF4-FFF2-40B4-BE49-F238E27FC236}">
                  <a16:creationId xmlns:a16="http://schemas.microsoft.com/office/drawing/2014/main" id="{1D648832-3984-7219-2C0B-CD13CB21FBFB}"/>
                </a:ext>
              </a:extLst>
            </p:cNvPr>
            <p:cNvGrpSpPr/>
            <p:nvPr/>
          </p:nvGrpSpPr>
          <p:grpSpPr>
            <a:xfrm>
              <a:off x="9857227" y="2561859"/>
              <a:ext cx="1980000" cy="1979998"/>
              <a:chOff x="5514392" y="2063098"/>
              <a:chExt cx="1980000" cy="1979998"/>
            </a:xfrm>
          </p:grpSpPr>
          <p:sp>
            <p:nvSpPr>
              <p:cNvPr id="24" name="正方形/長方形 23">
                <a:extLst>
                  <a:ext uri="{FF2B5EF4-FFF2-40B4-BE49-F238E27FC236}">
                    <a16:creationId xmlns:a16="http://schemas.microsoft.com/office/drawing/2014/main" id="{2BC18D01-09EC-9EBC-4B44-489A2CB74C07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r>
                  <a:rPr lang="en-US" altLang="ja-JP" sz="2400" b="1" i="0" dirty="0">
                    <a:solidFill>
                      <a:srgbClr val="FF0000"/>
                    </a:solidFill>
                    <a:effectLst/>
                    <a:latin typeface="+mj-ea"/>
                    <a:ea typeface="+mj-ea"/>
                  </a:rPr>
                  <a:t>peach</a:t>
                </a:r>
              </a:p>
            </p:txBody>
          </p:sp>
          <p:cxnSp>
            <p:nvCxnSpPr>
              <p:cNvPr id="28" name="直線コネクタ 27">
                <a:extLst>
                  <a:ext uri="{FF2B5EF4-FFF2-40B4-BE49-F238E27FC236}">
                    <a16:creationId xmlns:a16="http://schemas.microsoft.com/office/drawing/2014/main" id="{500E79CB-1120-8094-10BE-3AF68AE22E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FFC00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075" name="Picture 18" descr="桃のイラスト">
              <a:extLst>
                <a:ext uri="{FF2B5EF4-FFF2-40B4-BE49-F238E27FC236}">
                  <a16:creationId xmlns:a16="http://schemas.microsoft.com/office/drawing/2014/main" id="{1F1118F6-1E49-4159-39B5-193115410C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30232">
              <a:off x="10071743" y="2533491"/>
              <a:ext cx="1752499" cy="16385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0" name="グループ化 49">
            <a:extLst>
              <a:ext uri="{FF2B5EF4-FFF2-40B4-BE49-F238E27FC236}">
                <a16:creationId xmlns:a16="http://schemas.microsoft.com/office/drawing/2014/main" id="{781E0C6C-5C09-C7A3-5E0D-8248E658EF0B}"/>
              </a:ext>
            </a:extLst>
          </p:cNvPr>
          <p:cNvGrpSpPr/>
          <p:nvPr/>
        </p:nvGrpSpPr>
        <p:grpSpPr>
          <a:xfrm>
            <a:off x="2676000" y="4644000"/>
            <a:ext cx="2160000" cy="2160000"/>
            <a:chOff x="2698113" y="4768779"/>
            <a:chExt cx="2146041" cy="2185172"/>
          </a:xfrm>
        </p:grpSpPr>
        <p:sp>
          <p:nvSpPr>
            <p:cNvPr id="1042" name="正方形/長方形 1041">
              <a:extLst>
                <a:ext uri="{FF2B5EF4-FFF2-40B4-BE49-F238E27FC236}">
                  <a16:creationId xmlns:a16="http://schemas.microsoft.com/office/drawing/2014/main" id="{E5246FB9-F97A-D437-6492-58561065EFD6}"/>
                </a:ext>
              </a:extLst>
            </p:cNvPr>
            <p:cNvSpPr/>
            <p:nvPr/>
          </p:nvSpPr>
          <p:spPr>
            <a:xfrm>
              <a:off x="2698113" y="4768779"/>
              <a:ext cx="2146041" cy="2185172"/>
            </a:xfrm>
            <a:prstGeom prst="rect">
              <a:avLst/>
            </a:prstGeom>
            <a:noFill/>
            <a:ln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1043" name="グループ化 1042">
              <a:extLst>
                <a:ext uri="{FF2B5EF4-FFF2-40B4-BE49-F238E27FC236}">
                  <a16:creationId xmlns:a16="http://schemas.microsoft.com/office/drawing/2014/main" id="{84C9B2BD-DE72-74A2-2AE2-1DB529B3F0E2}"/>
                </a:ext>
              </a:extLst>
            </p:cNvPr>
            <p:cNvGrpSpPr/>
            <p:nvPr/>
          </p:nvGrpSpPr>
          <p:grpSpPr>
            <a:xfrm>
              <a:off x="2784424" y="4877516"/>
              <a:ext cx="1980000" cy="1979998"/>
              <a:chOff x="5514392" y="2063098"/>
              <a:chExt cx="1980000" cy="1979998"/>
            </a:xfrm>
          </p:grpSpPr>
          <p:sp>
            <p:nvSpPr>
              <p:cNvPr id="1044" name="正方形/長方形 1043">
                <a:extLst>
                  <a:ext uri="{FF2B5EF4-FFF2-40B4-BE49-F238E27FC236}">
                    <a16:creationId xmlns:a16="http://schemas.microsoft.com/office/drawing/2014/main" id="{28B9E2EB-C084-5D9D-B42A-E0C86AD819C8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 fontAlgn="base"/>
                <a:r>
                  <a:rPr lang="en-US" altLang="ja-JP" sz="2400" b="1" i="0" dirty="0">
                    <a:solidFill>
                      <a:srgbClr val="FF0000"/>
                    </a:solidFill>
                    <a:effectLst/>
                    <a:latin typeface="+mj-ea"/>
                    <a:ea typeface="+mj-ea"/>
                  </a:rPr>
                  <a:t>lemon</a:t>
                </a:r>
              </a:p>
            </p:txBody>
          </p:sp>
          <p:cxnSp>
            <p:nvCxnSpPr>
              <p:cNvPr id="1046" name="直線コネクタ 1045">
                <a:extLst>
                  <a:ext uri="{FF2B5EF4-FFF2-40B4-BE49-F238E27FC236}">
                    <a16:creationId xmlns:a16="http://schemas.microsoft.com/office/drawing/2014/main" id="{8EFA0B16-8D9B-F061-0F3D-7E5E568227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FFC00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077" name="Picture 22" descr="レモンのイラスト（フルーツ）">
              <a:extLst>
                <a:ext uri="{FF2B5EF4-FFF2-40B4-BE49-F238E27FC236}">
                  <a16:creationId xmlns:a16="http://schemas.microsoft.com/office/drawing/2014/main" id="{4771728B-2BC5-99E4-9E6A-0150A324CB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4384" y="4979568"/>
              <a:ext cx="1665916" cy="1470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40" name="グループ化 1039">
            <a:extLst>
              <a:ext uri="{FF2B5EF4-FFF2-40B4-BE49-F238E27FC236}">
                <a16:creationId xmlns:a16="http://schemas.microsoft.com/office/drawing/2014/main" id="{0404EC73-1BA1-C1B0-361D-EF408BD84866}"/>
              </a:ext>
            </a:extLst>
          </p:cNvPr>
          <p:cNvGrpSpPr/>
          <p:nvPr/>
        </p:nvGrpSpPr>
        <p:grpSpPr>
          <a:xfrm>
            <a:off x="2676000" y="2376000"/>
            <a:ext cx="2160000" cy="2160000"/>
            <a:chOff x="2698095" y="2376000"/>
            <a:chExt cx="2146041" cy="2185172"/>
          </a:xfrm>
        </p:grpSpPr>
        <p:grpSp>
          <p:nvGrpSpPr>
            <p:cNvPr id="30" name="グループ化 29">
              <a:extLst>
                <a:ext uri="{FF2B5EF4-FFF2-40B4-BE49-F238E27FC236}">
                  <a16:creationId xmlns:a16="http://schemas.microsoft.com/office/drawing/2014/main" id="{1F728670-80C7-B2E9-B242-09CC7C9165A4}"/>
                </a:ext>
              </a:extLst>
            </p:cNvPr>
            <p:cNvGrpSpPr/>
            <p:nvPr/>
          </p:nvGrpSpPr>
          <p:grpSpPr>
            <a:xfrm>
              <a:off x="2698095" y="2376000"/>
              <a:ext cx="2146041" cy="2185172"/>
              <a:chOff x="2698113" y="2453195"/>
              <a:chExt cx="2146041" cy="2185172"/>
            </a:xfrm>
          </p:grpSpPr>
          <p:sp>
            <p:nvSpPr>
              <p:cNvPr id="1024" name="正方形/長方形 1023">
                <a:extLst>
                  <a:ext uri="{FF2B5EF4-FFF2-40B4-BE49-F238E27FC236}">
                    <a16:creationId xmlns:a16="http://schemas.microsoft.com/office/drawing/2014/main" id="{43D2793F-E700-42AA-8651-E09B17BFD9EE}"/>
                  </a:ext>
                </a:extLst>
              </p:cNvPr>
              <p:cNvSpPr/>
              <p:nvPr/>
            </p:nvSpPr>
            <p:spPr>
              <a:xfrm>
                <a:off x="2698113" y="2453195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FFC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b="1">
                  <a:solidFill>
                    <a:srgbClr val="FF0000"/>
                  </a:solidFill>
                  <a:latin typeface="+mj-ea"/>
                  <a:ea typeface="+mj-ea"/>
                </a:endParaRPr>
              </a:p>
            </p:txBody>
          </p:sp>
          <p:grpSp>
            <p:nvGrpSpPr>
              <p:cNvPr id="22" name="グループ化 21">
                <a:extLst>
                  <a:ext uri="{FF2B5EF4-FFF2-40B4-BE49-F238E27FC236}">
                    <a16:creationId xmlns:a16="http://schemas.microsoft.com/office/drawing/2014/main" id="{76E0A21B-434D-4D22-A02C-C19E62680B5B}"/>
                  </a:ext>
                </a:extLst>
              </p:cNvPr>
              <p:cNvGrpSpPr/>
              <p:nvPr/>
            </p:nvGrpSpPr>
            <p:grpSpPr>
              <a:xfrm>
                <a:off x="2784424" y="2561932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15" name="正方形/長方形 14">
                  <a:extLst>
                    <a:ext uri="{FF2B5EF4-FFF2-40B4-BE49-F238E27FC236}">
                      <a16:creationId xmlns:a16="http://schemas.microsoft.com/office/drawing/2014/main" id="{1C475525-3392-45FC-A626-AFA8448BE069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r>
                    <a:rPr lang="en-US" altLang="ja-JP" sz="2400" b="1" i="0" dirty="0">
                      <a:solidFill>
                        <a:srgbClr val="FF0000"/>
                      </a:solidFill>
                      <a:effectLst/>
                      <a:latin typeface="+mj-ea"/>
                      <a:ea typeface="+mj-ea"/>
                    </a:rPr>
                    <a:t>pineapple </a:t>
                  </a:r>
                </a:p>
              </p:txBody>
            </p:sp>
            <p:cxnSp>
              <p:nvCxnSpPr>
                <p:cNvPr id="21" name="直線コネクタ 20">
                  <a:extLst>
                    <a:ext uri="{FF2B5EF4-FFF2-40B4-BE49-F238E27FC236}">
                      <a16:creationId xmlns:a16="http://schemas.microsoft.com/office/drawing/2014/main" id="{1C54D4B2-7306-4B2D-A919-299C14E3FB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rgbClr val="FFC000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1026" name="Picture 2" descr="パイナップルのイラスト（フルーツ）">
              <a:extLst>
                <a:ext uri="{FF2B5EF4-FFF2-40B4-BE49-F238E27FC236}">
                  <a16:creationId xmlns:a16="http://schemas.microsoft.com/office/drawing/2014/main" id="{3B6D8D97-D826-EE20-51E6-A747C5E2A9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978319">
              <a:off x="3153911" y="2376000"/>
              <a:ext cx="1081805" cy="17239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39" name="グループ化 1038">
            <a:extLst>
              <a:ext uri="{FF2B5EF4-FFF2-40B4-BE49-F238E27FC236}">
                <a16:creationId xmlns:a16="http://schemas.microsoft.com/office/drawing/2014/main" id="{02F4B360-94AD-B3BE-5CAF-1E2DCA37F693}"/>
              </a:ext>
            </a:extLst>
          </p:cNvPr>
          <p:cNvGrpSpPr/>
          <p:nvPr/>
        </p:nvGrpSpPr>
        <p:grpSpPr>
          <a:xfrm>
            <a:off x="336000" y="4644000"/>
            <a:ext cx="2160000" cy="2160000"/>
            <a:chOff x="340512" y="4644000"/>
            <a:chExt cx="2146041" cy="2185172"/>
          </a:xfrm>
        </p:grpSpPr>
        <p:grpSp>
          <p:nvGrpSpPr>
            <p:cNvPr id="35" name="グループ化 34">
              <a:extLst>
                <a:ext uri="{FF2B5EF4-FFF2-40B4-BE49-F238E27FC236}">
                  <a16:creationId xmlns:a16="http://schemas.microsoft.com/office/drawing/2014/main" id="{146767A5-13F1-AF91-8573-B9EC253552D6}"/>
                </a:ext>
              </a:extLst>
            </p:cNvPr>
            <p:cNvGrpSpPr/>
            <p:nvPr/>
          </p:nvGrpSpPr>
          <p:grpSpPr>
            <a:xfrm>
              <a:off x="340512" y="4644000"/>
              <a:ext cx="2146041" cy="2185172"/>
              <a:chOff x="340512" y="4765019"/>
              <a:chExt cx="2146041" cy="2185172"/>
            </a:xfrm>
          </p:grpSpPr>
          <p:grpSp>
            <p:nvGrpSpPr>
              <p:cNvPr id="1047" name="グループ化 1046">
                <a:extLst>
                  <a:ext uri="{FF2B5EF4-FFF2-40B4-BE49-F238E27FC236}">
                    <a16:creationId xmlns:a16="http://schemas.microsoft.com/office/drawing/2014/main" id="{CFCC3339-C3D8-6D2D-6C1F-BF36AE2B0F2D}"/>
                  </a:ext>
                </a:extLst>
              </p:cNvPr>
              <p:cNvGrpSpPr/>
              <p:nvPr/>
            </p:nvGrpSpPr>
            <p:grpSpPr>
              <a:xfrm>
                <a:off x="423680" y="4894641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1048" name="正方形/長方形 1047">
                  <a:extLst>
                    <a:ext uri="{FF2B5EF4-FFF2-40B4-BE49-F238E27FC236}">
                      <a16:creationId xmlns:a16="http://schemas.microsoft.com/office/drawing/2014/main" id="{D331A101-8196-C944-5743-0E6C391C0AA8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 fontAlgn="base"/>
                  <a:r>
                    <a:rPr lang="en-US" altLang="ja-JP" sz="2400" b="1" dirty="0">
                      <a:solidFill>
                        <a:srgbClr val="FF0000"/>
                      </a:solidFill>
                      <a:latin typeface="+mj-ea"/>
                      <a:ea typeface="+mj-ea"/>
                    </a:rPr>
                    <a:t>kiwi </a:t>
                  </a:r>
                  <a:r>
                    <a:rPr lang="en-US" altLang="ja-JP" sz="2400" b="1" i="0" dirty="0">
                      <a:solidFill>
                        <a:srgbClr val="FF0000"/>
                      </a:solidFill>
                      <a:effectLst/>
                      <a:latin typeface="+mj-ea"/>
                      <a:ea typeface="+mj-ea"/>
                    </a:rPr>
                    <a:t>fruit</a:t>
                  </a:r>
                </a:p>
              </p:txBody>
            </p:sp>
            <p:cxnSp>
              <p:nvCxnSpPr>
                <p:cNvPr id="1049" name="直線コネクタ 1048">
                  <a:extLst>
                    <a:ext uri="{FF2B5EF4-FFF2-40B4-BE49-F238E27FC236}">
                      <a16:creationId xmlns:a16="http://schemas.microsoft.com/office/drawing/2014/main" id="{E991AF0A-4F47-796A-DA57-02D958E5C9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rgbClr val="FFC000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51" name="正方形/長方形 1050">
                <a:extLst>
                  <a:ext uri="{FF2B5EF4-FFF2-40B4-BE49-F238E27FC236}">
                    <a16:creationId xmlns:a16="http://schemas.microsoft.com/office/drawing/2014/main" id="{C9608740-5D74-7913-B30D-11B36F459F85}"/>
                  </a:ext>
                </a:extLst>
              </p:cNvPr>
              <p:cNvSpPr/>
              <p:nvPr/>
            </p:nvSpPr>
            <p:spPr>
              <a:xfrm>
                <a:off x="340512" y="4765019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FFC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b="1">
                  <a:solidFill>
                    <a:srgbClr val="FF0000"/>
                  </a:solidFill>
                  <a:latin typeface="+mj-ea"/>
                  <a:ea typeface="+mj-ea"/>
                </a:endParaRPr>
              </a:p>
            </p:txBody>
          </p:sp>
        </p:grpSp>
        <p:pic>
          <p:nvPicPr>
            <p:cNvPr id="1028" name="Picture 4" descr="キウイのイラスト（フルーツ）">
              <a:extLst>
                <a:ext uri="{FF2B5EF4-FFF2-40B4-BE49-F238E27FC236}">
                  <a16:creationId xmlns:a16="http://schemas.microsoft.com/office/drawing/2014/main" id="{FB85E3E6-6457-D999-BC0C-F6C9DB1AF8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354" y="4821800"/>
              <a:ext cx="1566628" cy="15666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27" name="グループ化 1026">
            <a:extLst>
              <a:ext uri="{FF2B5EF4-FFF2-40B4-BE49-F238E27FC236}">
                <a16:creationId xmlns:a16="http://schemas.microsoft.com/office/drawing/2014/main" id="{2D290C0D-239F-2D37-8D7A-03FDE17CBF2D}"/>
              </a:ext>
            </a:extLst>
          </p:cNvPr>
          <p:cNvGrpSpPr/>
          <p:nvPr/>
        </p:nvGrpSpPr>
        <p:grpSpPr>
          <a:xfrm>
            <a:off x="5016000" y="90000"/>
            <a:ext cx="2160000" cy="2160000"/>
            <a:chOff x="5055679" y="78096"/>
            <a:chExt cx="2146041" cy="2185172"/>
          </a:xfrm>
        </p:grpSpPr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FBA23132-416E-3172-D8D8-4AF0F530705D}"/>
                </a:ext>
              </a:extLst>
            </p:cNvPr>
            <p:cNvGrpSpPr/>
            <p:nvPr/>
          </p:nvGrpSpPr>
          <p:grpSpPr>
            <a:xfrm>
              <a:off x="5055679" y="78096"/>
              <a:ext cx="2146041" cy="2185172"/>
              <a:chOff x="5055679" y="77496"/>
              <a:chExt cx="2146041" cy="2185172"/>
            </a:xfrm>
          </p:grpSpPr>
          <p:sp>
            <p:nvSpPr>
              <p:cNvPr id="47" name="正方形/長方形 46">
                <a:extLst>
                  <a:ext uri="{FF2B5EF4-FFF2-40B4-BE49-F238E27FC236}">
                    <a16:creationId xmlns:a16="http://schemas.microsoft.com/office/drawing/2014/main" id="{0B7CD036-F6B2-A03E-BADA-7DBEEE61C920}"/>
                  </a:ext>
                </a:extLst>
              </p:cNvPr>
              <p:cNvSpPr/>
              <p:nvPr/>
            </p:nvSpPr>
            <p:spPr>
              <a:xfrm>
                <a:off x="5055679" y="77496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FFC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b="1">
                  <a:solidFill>
                    <a:srgbClr val="FF0000"/>
                  </a:solidFill>
                  <a:latin typeface="+mj-ea"/>
                  <a:ea typeface="+mj-ea"/>
                </a:endParaRPr>
              </a:p>
            </p:txBody>
          </p:sp>
          <p:grpSp>
            <p:nvGrpSpPr>
              <p:cNvPr id="48" name="グループ化 47">
                <a:extLst>
                  <a:ext uri="{FF2B5EF4-FFF2-40B4-BE49-F238E27FC236}">
                    <a16:creationId xmlns:a16="http://schemas.microsoft.com/office/drawing/2014/main" id="{55EF0295-4E24-C403-A938-F161B93303D1}"/>
                  </a:ext>
                </a:extLst>
              </p:cNvPr>
              <p:cNvGrpSpPr/>
              <p:nvPr/>
            </p:nvGrpSpPr>
            <p:grpSpPr>
              <a:xfrm>
                <a:off x="5141990" y="186233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49" name="正方形/長方形 48">
                  <a:extLst>
                    <a:ext uri="{FF2B5EF4-FFF2-40B4-BE49-F238E27FC236}">
                      <a16:creationId xmlns:a16="http://schemas.microsoft.com/office/drawing/2014/main" id="{F63A77A1-5617-1E1F-CA79-A55755C9138A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 fontAlgn="base"/>
                  <a:r>
                    <a:rPr lang="en-US" altLang="ja-JP" sz="2400" b="1" i="0" dirty="0">
                      <a:solidFill>
                        <a:srgbClr val="FF0000"/>
                      </a:solidFill>
                      <a:effectLst/>
                      <a:latin typeface="+mj-ea"/>
                      <a:ea typeface="+mj-ea"/>
                    </a:rPr>
                    <a:t>cherry</a:t>
                  </a:r>
                </a:p>
              </p:txBody>
            </p:sp>
            <p:cxnSp>
              <p:nvCxnSpPr>
                <p:cNvPr id="51" name="直線コネクタ 50">
                  <a:extLst>
                    <a:ext uri="{FF2B5EF4-FFF2-40B4-BE49-F238E27FC236}">
                      <a16:creationId xmlns:a16="http://schemas.microsoft.com/office/drawing/2014/main" id="{ECB60F18-CEF9-8768-8918-75D1739E46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rgbClr val="FFC000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4" name="Picture 2" descr="さくらんぼのイラスト（一つ）">
              <a:extLst>
                <a:ext uri="{FF2B5EF4-FFF2-40B4-BE49-F238E27FC236}">
                  <a16:creationId xmlns:a16="http://schemas.microsoft.com/office/drawing/2014/main" id="{FDE2D88E-43C7-328B-3FAA-92F251B624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6675" y="218961"/>
              <a:ext cx="1404734" cy="15104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34" name="グループ化 1033">
            <a:extLst>
              <a:ext uri="{FF2B5EF4-FFF2-40B4-BE49-F238E27FC236}">
                <a16:creationId xmlns:a16="http://schemas.microsoft.com/office/drawing/2014/main" id="{4D364F99-087E-A6B9-F89C-3DC6382EFD3D}"/>
              </a:ext>
            </a:extLst>
          </p:cNvPr>
          <p:cNvGrpSpPr/>
          <p:nvPr/>
        </p:nvGrpSpPr>
        <p:grpSpPr>
          <a:xfrm>
            <a:off x="7356000" y="90000"/>
            <a:ext cx="2160000" cy="2160000"/>
            <a:chOff x="7405911" y="73630"/>
            <a:chExt cx="2146041" cy="2185172"/>
          </a:xfrm>
        </p:grpSpPr>
        <p:grpSp>
          <p:nvGrpSpPr>
            <p:cNvPr id="1029" name="グループ化 1028">
              <a:extLst>
                <a:ext uri="{FF2B5EF4-FFF2-40B4-BE49-F238E27FC236}">
                  <a16:creationId xmlns:a16="http://schemas.microsoft.com/office/drawing/2014/main" id="{F9EFC1A1-E1BC-BEC3-94E3-BCE3494DB238}"/>
                </a:ext>
              </a:extLst>
            </p:cNvPr>
            <p:cNvGrpSpPr/>
            <p:nvPr/>
          </p:nvGrpSpPr>
          <p:grpSpPr>
            <a:xfrm>
              <a:off x="7405911" y="73630"/>
              <a:ext cx="2146041" cy="2185172"/>
              <a:chOff x="7413280" y="298339"/>
              <a:chExt cx="2146041" cy="2185172"/>
            </a:xfrm>
          </p:grpSpPr>
          <p:sp>
            <p:nvSpPr>
              <p:cNvPr id="52" name="正方形/長方形 51">
                <a:extLst>
                  <a:ext uri="{FF2B5EF4-FFF2-40B4-BE49-F238E27FC236}">
                    <a16:creationId xmlns:a16="http://schemas.microsoft.com/office/drawing/2014/main" id="{54B50EED-B86F-26CA-1C02-8F124AAEF788}"/>
                  </a:ext>
                </a:extLst>
              </p:cNvPr>
              <p:cNvSpPr/>
              <p:nvPr/>
            </p:nvSpPr>
            <p:spPr>
              <a:xfrm>
                <a:off x="7413280" y="298339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FFC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b="1">
                  <a:solidFill>
                    <a:srgbClr val="FF0000"/>
                  </a:solidFill>
                  <a:latin typeface="+mj-ea"/>
                  <a:ea typeface="+mj-ea"/>
                </a:endParaRPr>
              </a:p>
            </p:txBody>
          </p:sp>
          <p:grpSp>
            <p:nvGrpSpPr>
              <p:cNvPr id="53" name="グループ化 52">
                <a:extLst>
                  <a:ext uri="{FF2B5EF4-FFF2-40B4-BE49-F238E27FC236}">
                    <a16:creationId xmlns:a16="http://schemas.microsoft.com/office/drawing/2014/main" id="{DEADF780-0E15-5A7B-C691-184AA6CC9C34}"/>
                  </a:ext>
                </a:extLst>
              </p:cNvPr>
              <p:cNvGrpSpPr/>
              <p:nvPr/>
            </p:nvGrpSpPr>
            <p:grpSpPr>
              <a:xfrm>
                <a:off x="7499591" y="407076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54" name="正方形/長方形 53">
                  <a:extLst>
                    <a:ext uri="{FF2B5EF4-FFF2-40B4-BE49-F238E27FC236}">
                      <a16:creationId xmlns:a16="http://schemas.microsoft.com/office/drawing/2014/main" id="{53A690F3-8A28-B4AE-4A61-7ABCD19BFBC8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 fontAlgn="base"/>
                  <a:r>
                    <a:rPr lang="en-US" altLang="ja-JP" sz="2400" b="1" i="0" dirty="0">
                      <a:solidFill>
                        <a:srgbClr val="FF0000"/>
                      </a:solidFill>
                      <a:effectLst/>
                      <a:latin typeface="+mj-ea"/>
                      <a:ea typeface="+mj-ea"/>
                    </a:rPr>
                    <a:t>banana</a:t>
                  </a:r>
                </a:p>
              </p:txBody>
            </p:sp>
            <p:cxnSp>
              <p:nvCxnSpPr>
                <p:cNvPr id="56" name="直線コネクタ 55">
                  <a:extLst>
                    <a:ext uri="{FF2B5EF4-FFF2-40B4-BE49-F238E27FC236}">
                      <a16:creationId xmlns:a16="http://schemas.microsoft.com/office/drawing/2014/main" id="{C5772D2F-452B-6909-482B-D3C3B70DD4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rgbClr val="FFC000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5" name="Picture 4" descr="皮のむけたバナナのイラスト">
              <a:extLst>
                <a:ext uri="{FF2B5EF4-FFF2-40B4-BE49-F238E27FC236}">
                  <a16:creationId xmlns:a16="http://schemas.microsoft.com/office/drawing/2014/main" id="{7544FBF8-476A-96E2-6401-F7FD009849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596" y="317993"/>
              <a:ext cx="1516503" cy="15165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36" name="グループ化 1035">
            <a:extLst>
              <a:ext uri="{FF2B5EF4-FFF2-40B4-BE49-F238E27FC236}">
                <a16:creationId xmlns:a16="http://schemas.microsoft.com/office/drawing/2014/main" id="{EDBF3EE4-D3A0-B496-7891-DACBE44C70C4}"/>
              </a:ext>
            </a:extLst>
          </p:cNvPr>
          <p:cNvGrpSpPr/>
          <p:nvPr/>
        </p:nvGrpSpPr>
        <p:grpSpPr>
          <a:xfrm>
            <a:off x="5016000" y="4644000"/>
            <a:ext cx="2160000" cy="2160000"/>
            <a:chOff x="5055714" y="4767839"/>
            <a:chExt cx="2146041" cy="2185172"/>
          </a:xfrm>
        </p:grpSpPr>
        <p:grpSp>
          <p:nvGrpSpPr>
            <p:cNvPr id="55" name="グループ化 54">
              <a:extLst>
                <a:ext uri="{FF2B5EF4-FFF2-40B4-BE49-F238E27FC236}">
                  <a16:creationId xmlns:a16="http://schemas.microsoft.com/office/drawing/2014/main" id="{CA93C6BA-1930-7F95-283F-7E50BE4A732B}"/>
                </a:ext>
              </a:extLst>
            </p:cNvPr>
            <p:cNvGrpSpPr/>
            <p:nvPr/>
          </p:nvGrpSpPr>
          <p:grpSpPr>
            <a:xfrm>
              <a:off x="5055714" y="4767839"/>
              <a:ext cx="2146041" cy="2185172"/>
              <a:chOff x="5055714" y="4768779"/>
              <a:chExt cx="2146041" cy="2185172"/>
            </a:xfrm>
          </p:grpSpPr>
          <p:sp>
            <p:nvSpPr>
              <p:cNvPr id="1052" name="正方形/長方形 1051">
                <a:extLst>
                  <a:ext uri="{FF2B5EF4-FFF2-40B4-BE49-F238E27FC236}">
                    <a16:creationId xmlns:a16="http://schemas.microsoft.com/office/drawing/2014/main" id="{E552B47C-40FB-C541-75B8-EF29A0EF8369}"/>
                  </a:ext>
                </a:extLst>
              </p:cNvPr>
              <p:cNvSpPr/>
              <p:nvPr/>
            </p:nvSpPr>
            <p:spPr>
              <a:xfrm>
                <a:off x="5055714" y="4768779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FFC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b="1">
                  <a:solidFill>
                    <a:srgbClr val="FF0000"/>
                  </a:solidFill>
                  <a:latin typeface="+mj-ea"/>
                  <a:ea typeface="+mj-ea"/>
                </a:endParaRPr>
              </a:p>
            </p:txBody>
          </p:sp>
          <p:grpSp>
            <p:nvGrpSpPr>
              <p:cNvPr id="1053" name="グループ化 1052">
                <a:extLst>
                  <a:ext uri="{FF2B5EF4-FFF2-40B4-BE49-F238E27FC236}">
                    <a16:creationId xmlns:a16="http://schemas.microsoft.com/office/drawing/2014/main" id="{0152A475-38C9-C62E-1256-FF56A279B102}"/>
                  </a:ext>
                </a:extLst>
              </p:cNvPr>
              <p:cNvGrpSpPr/>
              <p:nvPr/>
            </p:nvGrpSpPr>
            <p:grpSpPr>
              <a:xfrm>
                <a:off x="5142025" y="4877516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1054" name="正方形/長方形 1053">
                  <a:extLst>
                    <a:ext uri="{FF2B5EF4-FFF2-40B4-BE49-F238E27FC236}">
                      <a16:creationId xmlns:a16="http://schemas.microsoft.com/office/drawing/2014/main" id="{F53CFABD-8FF4-2CE2-9100-65F1D6782075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 fontAlgn="base"/>
                  <a:r>
                    <a:rPr lang="en-US" altLang="ja-JP" sz="2400" b="1" i="0" dirty="0">
                      <a:solidFill>
                        <a:srgbClr val="FF0000"/>
                      </a:solidFill>
                      <a:effectLst/>
                      <a:latin typeface="+mj-ea"/>
                      <a:ea typeface="+mj-ea"/>
                    </a:rPr>
                    <a:t>watermelon</a:t>
                  </a:r>
                </a:p>
              </p:txBody>
            </p:sp>
            <p:cxnSp>
              <p:nvCxnSpPr>
                <p:cNvPr id="1056" name="直線コネクタ 1055">
                  <a:extLst>
                    <a:ext uri="{FF2B5EF4-FFF2-40B4-BE49-F238E27FC236}">
                      <a16:creationId xmlns:a16="http://schemas.microsoft.com/office/drawing/2014/main" id="{FA028029-0E1B-D461-E4B0-062C65DCD3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chemeClr val="accent2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59" name="Picture 6">
              <a:extLst>
                <a:ext uri="{FF2B5EF4-FFF2-40B4-BE49-F238E27FC236}">
                  <a16:creationId xmlns:a16="http://schemas.microsoft.com/office/drawing/2014/main" id="{E68235D0-114C-8D57-517A-1B52484892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7437" y="5104924"/>
              <a:ext cx="1257687" cy="1257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37" name="グループ化 1036">
            <a:extLst>
              <a:ext uri="{FF2B5EF4-FFF2-40B4-BE49-F238E27FC236}">
                <a16:creationId xmlns:a16="http://schemas.microsoft.com/office/drawing/2014/main" id="{713F569C-1C9F-2759-2DB6-1E2BCA071A5A}"/>
              </a:ext>
            </a:extLst>
          </p:cNvPr>
          <p:cNvGrpSpPr/>
          <p:nvPr/>
        </p:nvGrpSpPr>
        <p:grpSpPr>
          <a:xfrm>
            <a:off x="7356000" y="4644000"/>
            <a:ext cx="2160000" cy="2160000"/>
            <a:chOff x="7413315" y="4768779"/>
            <a:chExt cx="2146041" cy="2185172"/>
          </a:xfrm>
        </p:grpSpPr>
        <p:grpSp>
          <p:nvGrpSpPr>
            <p:cNvPr id="57" name="グループ化 56">
              <a:extLst>
                <a:ext uri="{FF2B5EF4-FFF2-40B4-BE49-F238E27FC236}">
                  <a16:creationId xmlns:a16="http://schemas.microsoft.com/office/drawing/2014/main" id="{C754F075-C201-72B0-F3BA-B578ED346963}"/>
                </a:ext>
              </a:extLst>
            </p:cNvPr>
            <p:cNvGrpSpPr/>
            <p:nvPr/>
          </p:nvGrpSpPr>
          <p:grpSpPr>
            <a:xfrm>
              <a:off x="7413315" y="4768779"/>
              <a:ext cx="2146041" cy="2185172"/>
              <a:chOff x="7413315" y="4768779"/>
              <a:chExt cx="2146041" cy="2185172"/>
            </a:xfrm>
          </p:grpSpPr>
          <p:sp>
            <p:nvSpPr>
              <p:cNvPr id="1057" name="正方形/長方形 1056">
                <a:extLst>
                  <a:ext uri="{FF2B5EF4-FFF2-40B4-BE49-F238E27FC236}">
                    <a16:creationId xmlns:a16="http://schemas.microsoft.com/office/drawing/2014/main" id="{93688915-5D7D-DA36-488F-1DB92EE2F311}"/>
                  </a:ext>
                </a:extLst>
              </p:cNvPr>
              <p:cNvSpPr/>
              <p:nvPr/>
            </p:nvSpPr>
            <p:spPr>
              <a:xfrm>
                <a:off x="7413315" y="4768779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FFC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b="1">
                  <a:solidFill>
                    <a:srgbClr val="FF0000"/>
                  </a:solidFill>
                  <a:latin typeface="+mj-ea"/>
                  <a:ea typeface="+mj-ea"/>
                </a:endParaRPr>
              </a:p>
            </p:txBody>
          </p:sp>
          <p:grpSp>
            <p:nvGrpSpPr>
              <p:cNvPr id="1058" name="グループ化 1057">
                <a:extLst>
                  <a:ext uri="{FF2B5EF4-FFF2-40B4-BE49-F238E27FC236}">
                    <a16:creationId xmlns:a16="http://schemas.microsoft.com/office/drawing/2014/main" id="{DEC279E1-29A4-F735-F16F-15C33C44DE60}"/>
                  </a:ext>
                </a:extLst>
              </p:cNvPr>
              <p:cNvGrpSpPr/>
              <p:nvPr/>
            </p:nvGrpSpPr>
            <p:grpSpPr>
              <a:xfrm>
                <a:off x="7499626" y="4877516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1059" name="正方形/長方形 1058">
                  <a:extLst>
                    <a:ext uri="{FF2B5EF4-FFF2-40B4-BE49-F238E27FC236}">
                      <a16:creationId xmlns:a16="http://schemas.microsoft.com/office/drawing/2014/main" id="{27A17FA0-AE95-C4DD-8391-5E315B6D741C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 fontAlgn="base"/>
                  <a:r>
                    <a:rPr lang="en-US" altLang="ja-JP" sz="2400" b="1" i="0" dirty="0">
                      <a:solidFill>
                        <a:srgbClr val="FF0000"/>
                      </a:solidFill>
                      <a:effectLst/>
                      <a:latin typeface="+mj-ea"/>
                      <a:ea typeface="+mj-ea"/>
                    </a:rPr>
                    <a:t>mango</a:t>
                  </a:r>
                </a:p>
              </p:txBody>
            </p:sp>
            <p:cxnSp>
              <p:nvCxnSpPr>
                <p:cNvPr id="1061" name="直線コネクタ 1060">
                  <a:extLst>
                    <a:ext uri="{FF2B5EF4-FFF2-40B4-BE49-F238E27FC236}">
                      <a16:creationId xmlns:a16="http://schemas.microsoft.com/office/drawing/2014/main" id="{AAF32088-966E-4309-3EF0-A2483B1F07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rgbClr val="FFC000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61" name="図 60">
              <a:extLst>
                <a:ext uri="{FF2B5EF4-FFF2-40B4-BE49-F238E27FC236}">
                  <a16:creationId xmlns:a16="http://schemas.microsoft.com/office/drawing/2014/main" id="{03D4CF87-4EB2-2AC6-1F29-1644F1BFE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2593" y="5105499"/>
              <a:ext cx="1453260" cy="1224891"/>
            </a:xfrm>
            <a:prstGeom prst="rect">
              <a:avLst/>
            </a:prstGeom>
          </p:spPr>
        </p:pic>
      </p:grpSp>
      <p:grpSp>
        <p:nvGrpSpPr>
          <p:cNvPr id="1038" name="グループ化 1037">
            <a:extLst>
              <a:ext uri="{FF2B5EF4-FFF2-40B4-BE49-F238E27FC236}">
                <a16:creationId xmlns:a16="http://schemas.microsoft.com/office/drawing/2014/main" id="{8361FB0B-CA86-2492-A1A6-9885A15A661F}"/>
              </a:ext>
            </a:extLst>
          </p:cNvPr>
          <p:cNvGrpSpPr/>
          <p:nvPr/>
        </p:nvGrpSpPr>
        <p:grpSpPr>
          <a:xfrm>
            <a:off x="9696000" y="4644000"/>
            <a:ext cx="2160000" cy="2160000"/>
            <a:chOff x="9764175" y="4765959"/>
            <a:chExt cx="2146041" cy="2185172"/>
          </a:xfrm>
        </p:grpSpPr>
        <p:grpSp>
          <p:nvGrpSpPr>
            <p:cNvPr id="58" name="グループ化 57">
              <a:extLst>
                <a:ext uri="{FF2B5EF4-FFF2-40B4-BE49-F238E27FC236}">
                  <a16:creationId xmlns:a16="http://schemas.microsoft.com/office/drawing/2014/main" id="{47E38933-297E-A6BA-DD27-DC7864B99B5E}"/>
                </a:ext>
              </a:extLst>
            </p:cNvPr>
            <p:cNvGrpSpPr/>
            <p:nvPr/>
          </p:nvGrpSpPr>
          <p:grpSpPr>
            <a:xfrm>
              <a:off x="9764175" y="4765959"/>
              <a:ext cx="2146041" cy="2185172"/>
              <a:chOff x="9762038" y="4768706"/>
              <a:chExt cx="2146041" cy="2185172"/>
            </a:xfrm>
          </p:grpSpPr>
          <p:sp>
            <p:nvSpPr>
              <p:cNvPr id="1062" name="正方形/長方形 1061">
                <a:extLst>
                  <a:ext uri="{FF2B5EF4-FFF2-40B4-BE49-F238E27FC236}">
                    <a16:creationId xmlns:a16="http://schemas.microsoft.com/office/drawing/2014/main" id="{90FF6C30-BD2B-99DB-F99A-CC470F6BE5F6}"/>
                  </a:ext>
                </a:extLst>
              </p:cNvPr>
              <p:cNvSpPr/>
              <p:nvPr/>
            </p:nvSpPr>
            <p:spPr>
              <a:xfrm>
                <a:off x="9762038" y="4768706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FFC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b="1">
                  <a:solidFill>
                    <a:srgbClr val="FF0000"/>
                  </a:solidFill>
                  <a:latin typeface="+mj-ea"/>
                  <a:ea typeface="+mj-ea"/>
                </a:endParaRPr>
              </a:p>
            </p:txBody>
          </p:sp>
          <p:grpSp>
            <p:nvGrpSpPr>
              <p:cNvPr id="1063" name="グループ化 1062">
                <a:extLst>
                  <a:ext uri="{FF2B5EF4-FFF2-40B4-BE49-F238E27FC236}">
                    <a16:creationId xmlns:a16="http://schemas.microsoft.com/office/drawing/2014/main" id="{DBEA312A-83F4-3EF5-C819-ADBE3F1D8024}"/>
                  </a:ext>
                </a:extLst>
              </p:cNvPr>
              <p:cNvGrpSpPr/>
              <p:nvPr/>
            </p:nvGrpSpPr>
            <p:grpSpPr>
              <a:xfrm>
                <a:off x="9843744" y="4871779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1064" name="正方形/長方形 1063">
                  <a:extLst>
                    <a:ext uri="{FF2B5EF4-FFF2-40B4-BE49-F238E27FC236}">
                      <a16:creationId xmlns:a16="http://schemas.microsoft.com/office/drawing/2014/main" id="{15010A08-E460-9BC4-640F-00E721E1276D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 fontAlgn="base"/>
                  <a:r>
                    <a:rPr lang="en-US" altLang="ja-JP" sz="2400" b="1" dirty="0">
                      <a:solidFill>
                        <a:srgbClr val="FF0000"/>
                      </a:solidFill>
                      <a:latin typeface="+mj-ea"/>
                      <a:ea typeface="+mj-ea"/>
                    </a:rPr>
                    <a:t>nut</a:t>
                  </a:r>
                  <a:endParaRPr lang="en-US" altLang="ja-JP" sz="2400" b="1" i="0" dirty="0">
                    <a:solidFill>
                      <a:srgbClr val="FF0000"/>
                    </a:solidFill>
                    <a:effectLst/>
                    <a:latin typeface="+mj-ea"/>
                    <a:ea typeface="+mj-ea"/>
                  </a:endParaRPr>
                </a:p>
              </p:txBody>
            </p:sp>
            <p:cxnSp>
              <p:nvCxnSpPr>
                <p:cNvPr id="1066" name="直線コネクタ 1065">
                  <a:extLst>
                    <a:ext uri="{FF2B5EF4-FFF2-40B4-BE49-F238E27FC236}">
                      <a16:creationId xmlns:a16="http://schemas.microsoft.com/office/drawing/2014/main" id="{23A5CEBC-D643-C2DC-B93C-E4A724C9B1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rgbClr val="FFC000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1025" name="図 1024">
              <a:extLst>
                <a:ext uri="{FF2B5EF4-FFF2-40B4-BE49-F238E27FC236}">
                  <a16:creationId xmlns:a16="http://schemas.microsoft.com/office/drawing/2014/main" id="{54629EDF-6FFB-EA61-FB18-1927C0579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53433">
              <a:off x="10219784" y="5438270"/>
              <a:ext cx="1028844" cy="6858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91406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7783939-0CA5-F9B6-050C-801B7D7D6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>
                <a:ea typeface="ＭＳ Ｐゴシック"/>
              </a:rPr>
              <a:t>野菜</a:t>
            </a:r>
            <a:r>
              <a:rPr kumimoji="1" lang="ja-JP" altLang="en-US">
                <a:ea typeface="ＭＳ Ｐゴシック"/>
              </a:rPr>
              <a:t>カード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3AE9A4E-56D2-EFE7-0101-3997F5670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3480" y="3218923"/>
            <a:ext cx="3625798" cy="3139702"/>
          </a:xfrm>
          <a:prstGeom prst="rect">
            <a:avLst/>
          </a:prstGeom>
          <a:ln>
            <a:noFill/>
          </a:ln>
          <a:effectLst>
            <a:softEdge rad="254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78327FA1-2D93-547E-C6F8-4F5E48987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551445">
            <a:off x="2492910" y="1629958"/>
            <a:ext cx="6023802" cy="3324746"/>
          </a:xfrm>
          <a:prstGeom prst="rect">
            <a:avLst/>
          </a:prstGeom>
          <a:ln w="28575">
            <a:solidFill>
              <a:srgbClr val="99CB38"/>
            </a:solidFill>
          </a:ln>
        </p:spPr>
      </p:pic>
    </p:spTree>
    <p:extLst>
      <p:ext uri="{BB962C8B-B14F-4D97-AF65-F5344CB8AC3E}">
        <p14:creationId xmlns:p14="http://schemas.microsoft.com/office/powerpoint/2010/main" val="1499877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図 35">
            <a:extLst>
              <a:ext uri="{FF2B5EF4-FFF2-40B4-BE49-F238E27FC236}">
                <a16:creationId xmlns:a16="http://schemas.microsoft.com/office/drawing/2014/main" id="{8E057F0E-8054-CB6E-A2AA-EA963786A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927" y="1384217"/>
            <a:ext cx="12048074" cy="533427"/>
          </a:xfrm>
          <a:prstGeom prst="rect">
            <a:avLst/>
          </a:prstGeom>
        </p:spPr>
      </p:pic>
      <p:pic>
        <p:nvPicPr>
          <p:cNvPr id="63" name="図 62">
            <a:extLst>
              <a:ext uri="{FF2B5EF4-FFF2-40B4-BE49-F238E27FC236}">
                <a16:creationId xmlns:a16="http://schemas.microsoft.com/office/drawing/2014/main" id="{B00B7100-2615-C502-DA10-B03EC680C0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80" y="5939691"/>
            <a:ext cx="12192000" cy="918298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0A81D62-6CFC-99E3-608B-52D78F2DAAC0}"/>
              </a:ext>
            </a:extLst>
          </p:cNvPr>
          <p:cNvGrpSpPr/>
          <p:nvPr/>
        </p:nvGrpSpPr>
        <p:grpSpPr>
          <a:xfrm>
            <a:off x="334800" y="90000"/>
            <a:ext cx="2160000" cy="2160000"/>
            <a:chOff x="340477" y="45171"/>
            <a:chExt cx="2146041" cy="2185172"/>
          </a:xfrm>
        </p:grpSpPr>
        <p:grpSp>
          <p:nvGrpSpPr>
            <p:cNvPr id="42" name="グループ化 41">
              <a:extLst>
                <a:ext uri="{FF2B5EF4-FFF2-40B4-BE49-F238E27FC236}">
                  <a16:creationId xmlns:a16="http://schemas.microsoft.com/office/drawing/2014/main" id="{4F2A8504-28D1-787F-6B35-DB62DC16EEF9}"/>
                </a:ext>
              </a:extLst>
            </p:cNvPr>
            <p:cNvGrpSpPr/>
            <p:nvPr/>
          </p:nvGrpSpPr>
          <p:grpSpPr>
            <a:xfrm>
              <a:off x="423645" y="147758"/>
              <a:ext cx="1980000" cy="1979998"/>
              <a:chOff x="5514392" y="2063098"/>
              <a:chExt cx="1980000" cy="1979998"/>
            </a:xfrm>
          </p:grpSpPr>
          <p:sp>
            <p:nvSpPr>
              <p:cNvPr id="43" name="正方形/長方形 42">
                <a:extLst>
                  <a:ext uri="{FF2B5EF4-FFF2-40B4-BE49-F238E27FC236}">
                    <a16:creationId xmlns:a16="http://schemas.microsoft.com/office/drawing/2014/main" id="{F6BA3C0C-28C6-4ECA-DA30-6A1AE6BC755B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r>
                  <a:rPr lang="ja-JP" altLang="en-US" sz="2400" b="1">
                    <a:solidFill>
                      <a:srgbClr val="FF0000"/>
                    </a:solidFill>
                    <a:latin typeface="+mj-ea"/>
                    <a:ea typeface="+mj-ea"/>
                  </a:rPr>
                  <a:t>　</a:t>
                </a:r>
                <a:r>
                  <a:rPr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rPr>
                  <a:t>b</a:t>
                </a:r>
                <a:r>
                  <a:rPr lang="en-US" altLang="ja-JP" sz="2400" b="1" i="0" dirty="0">
                    <a:solidFill>
                      <a:srgbClr val="FF0000"/>
                    </a:solidFill>
                    <a:effectLst/>
                    <a:latin typeface="+mj-ea"/>
                    <a:ea typeface="+mj-ea"/>
                  </a:rPr>
                  <a:t>roccoli</a:t>
                </a:r>
                <a:endParaRPr kumimoji="1" lang="ja-JP" altLang="en-US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</p:txBody>
          </p:sp>
          <p:cxnSp>
            <p:nvCxnSpPr>
              <p:cNvPr id="44" name="直線コネクタ 43">
                <a:extLst>
                  <a:ext uri="{FF2B5EF4-FFF2-40B4-BE49-F238E27FC236}">
                    <a16:creationId xmlns:a16="http://schemas.microsoft.com/office/drawing/2014/main" id="{67E738A2-75B3-5C24-F415-C71BBC7F89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chemeClr val="accent2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E5ECEC44-5AC8-1845-923F-1EDCA3206CFF}"/>
                </a:ext>
              </a:extLst>
            </p:cNvPr>
            <p:cNvSpPr/>
            <p:nvPr/>
          </p:nvSpPr>
          <p:spPr>
            <a:xfrm>
              <a:off x="340477" y="45171"/>
              <a:ext cx="2146041" cy="2185172"/>
            </a:xfrm>
            <a:prstGeom prst="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pic>
          <p:nvPicPr>
            <p:cNvPr id="3074" name="Picture 2" descr="ブロッコリーのイラスト（野菜）">
              <a:extLst>
                <a:ext uri="{FF2B5EF4-FFF2-40B4-BE49-F238E27FC236}">
                  <a16:creationId xmlns:a16="http://schemas.microsoft.com/office/drawing/2014/main" id="{51115885-448D-45C3-CC6F-DA5BD11FA4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380214">
              <a:off x="613292" y="249613"/>
              <a:ext cx="1511329" cy="15113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7784D406-807E-3D14-65BF-B30180766849}"/>
              </a:ext>
            </a:extLst>
          </p:cNvPr>
          <p:cNvGrpSpPr/>
          <p:nvPr/>
        </p:nvGrpSpPr>
        <p:grpSpPr>
          <a:xfrm>
            <a:off x="2676000" y="90000"/>
            <a:ext cx="2160000" cy="2160000"/>
            <a:chOff x="2698096" y="45171"/>
            <a:chExt cx="2146041" cy="2185172"/>
          </a:xfrm>
        </p:grpSpPr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7F6F5A40-89C5-9DB2-EEC9-784757F8CA1D}"/>
                </a:ext>
              </a:extLst>
            </p:cNvPr>
            <p:cNvSpPr/>
            <p:nvPr/>
          </p:nvSpPr>
          <p:spPr>
            <a:xfrm>
              <a:off x="2698096" y="45171"/>
              <a:ext cx="2146041" cy="2185172"/>
            </a:xfrm>
            <a:prstGeom prst="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38" name="グループ化 37">
              <a:extLst>
                <a:ext uri="{FF2B5EF4-FFF2-40B4-BE49-F238E27FC236}">
                  <a16:creationId xmlns:a16="http://schemas.microsoft.com/office/drawing/2014/main" id="{7152266A-674A-051D-0663-3DD3F9BDCFBD}"/>
                </a:ext>
              </a:extLst>
            </p:cNvPr>
            <p:cNvGrpSpPr/>
            <p:nvPr/>
          </p:nvGrpSpPr>
          <p:grpSpPr>
            <a:xfrm>
              <a:off x="2784389" y="147758"/>
              <a:ext cx="1980000" cy="1979998"/>
              <a:chOff x="5514392" y="2063098"/>
              <a:chExt cx="1980000" cy="1979998"/>
            </a:xfrm>
          </p:grpSpPr>
          <p:sp>
            <p:nvSpPr>
              <p:cNvPr id="39" name="正方形/長方形 38">
                <a:extLst>
                  <a:ext uri="{FF2B5EF4-FFF2-40B4-BE49-F238E27FC236}">
                    <a16:creationId xmlns:a16="http://schemas.microsoft.com/office/drawing/2014/main" id="{6E7E6E28-B320-6E4B-B137-018EE8680279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r>
                  <a:rPr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rPr>
                  <a:t>c</a:t>
                </a:r>
                <a:r>
                  <a:rPr lang="en-US" altLang="ja-JP" sz="2400" b="1" i="0" dirty="0">
                    <a:solidFill>
                      <a:srgbClr val="FF0000"/>
                    </a:solidFill>
                    <a:effectLst/>
                    <a:latin typeface="+mj-ea"/>
                    <a:ea typeface="+mj-ea"/>
                  </a:rPr>
                  <a:t>abbage</a:t>
                </a:r>
                <a:endParaRPr kumimoji="1" lang="ja-JP" altLang="en-US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</p:txBody>
          </p:sp>
          <p:cxnSp>
            <p:nvCxnSpPr>
              <p:cNvPr id="41" name="直線コネクタ 40">
                <a:extLst>
                  <a:ext uri="{FF2B5EF4-FFF2-40B4-BE49-F238E27FC236}">
                    <a16:creationId xmlns:a16="http://schemas.microsoft.com/office/drawing/2014/main" id="{F9C21B26-89BF-E90A-383F-93CF517E23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chemeClr val="accent2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076" name="Picture 4" descr="キャベツのイラスト（野菜）">
              <a:extLst>
                <a:ext uri="{FF2B5EF4-FFF2-40B4-BE49-F238E27FC236}">
                  <a16:creationId xmlns:a16="http://schemas.microsoft.com/office/drawing/2014/main" id="{5A49DBF0-A8F0-0AFD-3D12-719F170909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3486" y="232866"/>
              <a:ext cx="1536642" cy="15366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1C9A24D8-00E4-6DBB-50B4-CC49D4B88F52}"/>
              </a:ext>
            </a:extLst>
          </p:cNvPr>
          <p:cNvGrpSpPr/>
          <p:nvPr/>
        </p:nvGrpSpPr>
        <p:grpSpPr>
          <a:xfrm>
            <a:off x="5016000" y="90000"/>
            <a:ext cx="2160000" cy="2160000"/>
            <a:chOff x="5055679" y="45171"/>
            <a:chExt cx="2146041" cy="2185172"/>
          </a:xfrm>
        </p:grpSpPr>
        <p:sp>
          <p:nvSpPr>
            <p:cNvPr id="47" name="正方形/長方形 46">
              <a:extLst>
                <a:ext uri="{FF2B5EF4-FFF2-40B4-BE49-F238E27FC236}">
                  <a16:creationId xmlns:a16="http://schemas.microsoft.com/office/drawing/2014/main" id="{0B7CD036-F6B2-A03E-BADA-7DBEEE61C920}"/>
                </a:ext>
              </a:extLst>
            </p:cNvPr>
            <p:cNvSpPr/>
            <p:nvPr/>
          </p:nvSpPr>
          <p:spPr>
            <a:xfrm>
              <a:off x="5055679" y="45171"/>
              <a:ext cx="2146041" cy="2185172"/>
            </a:xfrm>
            <a:prstGeom prst="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48" name="グループ化 47">
              <a:extLst>
                <a:ext uri="{FF2B5EF4-FFF2-40B4-BE49-F238E27FC236}">
                  <a16:creationId xmlns:a16="http://schemas.microsoft.com/office/drawing/2014/main" id="{55EF0295-4E24-C403-A938-F161B93303D1}"/>
                </a:ext>
              </a:extLst>
            </p:cNvPr>
            <p:cNvGrpSpPr/>
            <p:nvPr/>
          </p:nvGrpSpPr>
          <p:grpSpPr>
            <a:xfrm>
              <a:off x="5142007" y="147758"/>
              <a:ext cx="1980000" cy="1979998"/>
              <a:chOff x="5514392" y="2063098"/>
              <a:chExt cx="1980000" cy="1979998"/>
            </a:xfrm>
          </p:grpSpPr>
          <p:sp>
            <p:nvSpPr>
              <p:cNvPr id="49" name="正方形/長方形 48">
                <a:extLst>
                  <a:ext uri="{FF2B5EF4-FFF2-40B4-BE49-F238E27FC236}">
                    <a16:creationId xmlns:a16="http://schemas.microsoft.com/office/drawing/2014/main" id="{F63A77A1-5617-1E1F-CA79-A55755C9138A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 fontAlgn="base"/>
                <a:r>
                  <a:rPr lang="en-US" altLang="ja-JP" sz="2400" b="1" i="0" dirty="0">
                    <a:solidFill>
                      <a:srgbClr val="FF0000"/>
                    </a:solidFill>
                    <a:effectLst/>
                    <a:latin typeface="+mj-ea"/>
                    <a:ea typeface="+mj-ea"/>
                  </a:rPr>
                  <a:t>carrot</a:t>
                </a:r>
              </a:p>
            </p:txBody>
          </p:sp>
          <p:cxnSp>
            <p:nvCxnSpPr>
              <p:cNvPr id="51" name="直線コネクタ 50">
                <a:extLst>
                  <a:ext uri="{FF2B5EF4-FFF2-40B4-BE49-F238E27FC236}">
                    <a16:creationId xmlns:a16="http://schemas.microsoft.com/office/drawing/2014/main" id="{ECB60F18-CEF9-8768-8918-75D1739E46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chemeClr val="accent2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078" name="Picture 6" descr="ニンジンのイラスト（野菜）">
              <a:extLst>
                <a:ext uri="{FF2B5EF4-FFF2-40B4-BE49-F238E27FC236}">
                  <a16:creationId xmlns:a16="http://schemas.microsoft.com/office/drawing/2014/main" id="{D3CE141A-C8EF-5284-9295-846BDC221E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25736">
              <a:off x="5646677" y="128746"/>
              <a:ext cx="1248721" cy="1522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D730CBE4-D8E5-62A1-C725-3D73925B37F1}"/>
              </a:ext>
            </a:extLst>
          </p:cNvPr>
          <p:cNvGrpSpPr/>
          <p:nvPr/>
        </p:nvGrpSpPr>
        <p:grpSpPr>
          <a:xfrm>
            <a:off x="7356000" y="90000"/>
            <a:ext cx="2160000" cy="2160000"/>
            <a:chOff x="7419935" y="-9584"/>
            <a:chExt cx="2146041" cy="2294681"/>
          </a:xfrm>
        </p:grpSpPr>
        <p:grpSp>
          <p:nvGrpSpPr>
            <p:cNvPr id="1029" name="グループ化 1028">
              <a:extLst>
                <a:ext uri="{FF2B5EF4-FFF2-40B4-BE49-F238E27FC236}">
                  <a16:creationId xmlns:a16="http://schemas.microsoft.com/office/drawing/2014/main" id="{F9EFC1A1-E1BC-BEC3-94E3-BCE3494DB238}"/>
                </a:ext>
              </a:extLst>
            </p:cNvPr>
            <p:cNvGrpSpPr/>
            <p:nvPr/>
          </p:nvGrpSpPr>
          <p:grpSpPr>
            <a:xfrm>
              <a:off x="7419935" y="-9584"/>
              <a:ext cx="2146041" cy="2294681"/>
              <a:chOff x="7413280" y="243584"/>
              <a:chExt cx="2146041" cy="2294681"/>
            </a:xfrm>
          </p:grpSpPr>
          <p:sp>
            <p:nvSpPr>
              <p:cNvPr id="52" name="正方形/長方形 51">
                <a:extLst>
                  <a:ext uri="{FF2B5EF4-FFF2-40B4-BE49-F238E27FC236}">
                    <a16:creationId xmlns:a16="http://schemas.microsoft.com/office/drawing/2014/main" id="{54B50EED-B86F-26CA-1C02-8F124AAEF788}"/>
                  </a:ext>
                </a:extLst>
              </p:cNvPr>
              <p:cNvSpPr/>
              <p:nvPr/>
            </p:nvSpPr>
            <p:spPr>
              <a:xfrm>
                <a:off x="7413280" y="243584"/>
                <a:ext cx="2146041" cy="2294681"/>
              </a:xfrm>
              <a:prstGeom prst="rect">
                <a:avLst/>
              </a:prstGeom>
              <a:noFill/>
              <a:ln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b="1">
                  <a:solidFill>
                    <a:srgbClr val="FF0000"/>
                  </a:solidFill>
                  <a:latin typeface="+mj-ea"/>
                  <a:ea typeface="+mj-ea"/>
                </a:endParaRPr>
              </a:p>
            </p:txBody>
          </p:sp>
          <p:grpSp>
            <p:nvGrpSpPr>
              <p:cNvPr id="53" name="グループ化 52">
                <a:extLst>
                  <a:ext uri="{FF2B5EF4-FFF2-40B4-BE49-F238E27FC236}">
                    <a16:creationId xmlns:a16="http://schemas.microsoft.com/office/drawing/2014/main" id="{DEADF780-0E15-5A7B-C691-184AA6CC9C34}"/>
                  </a:ext>
                </a:extLst>
              </p:cNvPr>
              <p:cNvGrpSpPr/>
              <p:nvPr/>
            </p:nvGrpSpPr>
            <p:grpSpPr>
              <a:xfrm>
                <a:off x="7499591" y="351311"/>
                <a:ext cx="1980000" cy="2079224"/>
                <a:chOff x="5514392" y="2007333"/>
                <a:chExt cx="1980000" cy="2079224"/>
              </a:xfrm>
            </p:grpSpPr>
            <p:sp>
              <p:nvSpPr>
                <p:cNvPr id="54" name="正方形/長方形 53">
                  <a:extLst>
                    <a:ext uri="{FF2B5EF4-FFF2-40B4-BE49-F238E27FC236}">
                      <a16:creationId xmlns:a16="http://schemas.microsoft.com/office/drawing/2014/main" id="{53A690F3-8A28-B4AE-4A61-7ABCD19BFBC8}"/>
                    </a:ext>
                  </a:extLst>
                </p:cNvPr>
                <p:cNvSpPr/>
                <p:nvPr/>
              </p:nvSpPr>
              <p:spPr>
                <a:xfrm>
                  <a:off x="5514392" y="2007333"/>
                  <a:ext cx="1980000" cy="2079224"/>
                </a:xfrm>
                <a:prstGeom prst="rect">
                  <a:avLst/>
                </a:prstGeom>
                <a:noFill/>
                <a:ln w="571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/>
                  <a:endParaRPr lang="en-US" altLang="ja-JP" sz="2400" b="1" i="0" dirty="0">
                    <a:solidFill>
                      <a:srgbClr val="FF0000"/>
                    </a:solidFill>
                    <a:effectLst/>
                    <a:latin typeface="+mj-ea"/>
                    <a:ea typeface="+mj-ea"/>
                  </a:endParaRPr>
                </a:p>
                <a:p>
                  <a:pPr algn="ctr" fontAlgn="base"/>
                  <a:endParaRPr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 fontAlgn="base"/>
                  <a:endParaRPr lang="en-US" altLang="ja-JP" sz="2400" b="1" i="0" dirty="0">
                    <a:solidFill>
                      <a:srgbClr val="FF0000"/>
                    </a:solidFill>
                    <a:effectLst/>
                    <a:latin typeface="+mj-ea"/>
                    <a:ea typeface="+mj-ea"/>
                  </a:endParaRPr>
                </a:p>
                <a:p>
                  <a:pPr algn="ctr" fontAlgn="base"/>
                  <a:endParaRPr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 fontAlgn="base"/>
                  <a:r>
                    <a:rPr lang="en-US" altLang="ja-JP" sz="2400" b="1" i="0" dirty="0">
                      <a:solidFill>
                        <a:srgbClr val="FF0000"/>
                      </a:solidFill>
                      <a:effectLst/>
                      <a:latin typeface="+mj-ea"/>
                      <a:ea typeface="+mj-ea"/>
                    </a:rPr>
                    <a:t>corn</a:t>
                  </a:r>
                </a:p>
              </p:txBody>
            </p:sp>
            <p:cxnSp>
              <p:nvCxnSpPr>
                <p:cNvPr id="56" name="直線コネクタ 55">
                  <a:extLst>
                    <a:ext uri="{FF2B5EF4-FFF2-40B4-BE49-F238E27FC236}">
                      <a16:creationId xmlns:a16="http://schemas.microsoft.com/office/drawing/2014/main" id="{C5772D2F-452B-6909-482B-D3C3B70DD4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chemeClr val="accent2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3080" name="Picture 8" descr="とうもろこしのイラスト（野菜）">
              <a:extLst>
                <a:ext uri="{FF2B5EF4-FFF2-40B4-BE49-F238E27FC236}">
                  <a16:creationId xmlns:a16="http://schemas.microsoft.com/office/drawing/2014/main" id="{EE995B24-6FBE-3E6C-894E-3EAE48A418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24162">
              <a:off x="7746944" y="-9584"/>
              <a:ext cx="1571526" cy="1916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5E625728-0331-BE80-6D9D-1B265BF3F5CC}"/>
              </a:ext>
            </a:extLst>
          </p:cNvPr>
          <p:cNvGrpSpPr/>
          <p:nvPr/>
        </p:nvGrpSpPr>
        <p:grpSpPr>
          <a:xfrm>
            <a:off x="334800" y="2333136"/>
            <a:ext cx="2160000" cy="2160000"/>
            <a:chOff x="340512" y="2453122"/>
            <a:chExt cx="2146041" cy="2185172"/>
          </a:xfrm>
        </p:grpSpPr>
        <p:grpSp>
          <p:nvGrpSpPr>
            <p:cNvPr id="26" name="グループ化 25">
              <a:extLst>
                <a:ext uri="{FF2B5EF4-FFF2-40B4-BE49-F238E27FC236}">
                  <a16:creationId xmlns:a16="http://schemas.microsoft.com/office/drawing/2014/main" id="{D4A2FD28-AB6F-4E43-9BAF-5F4C237026AF}"/>
                </a:ext>
              </a:extLst>
            </p:cNvPr>
            <p:cNvGrpSpPr/>
            <p:nvPr/>
          </p:nvGrpSpPr>
          <p:grpSpPr>
            <a:xfrm>
              <a:off x="423497" y="2570458"/>
              <a:ext cx="1980000" cy="1979998"/>
              <a:chOff x="5514392" y="2063098"/>
              <a:chExt cx="1980000" cy="1979998"/>
            </a:xfrm>
          </p:grpSpPr>
          <p:sp>
            <p:nvSpPr>
              <p:cNvPr id="27" name="正方形/長方形 26">
                <a:extLst>
                  <a:ext uri="{FF2B5EF4-FFF2-40B4-BE49-F238E27FC236}">
                    <a16:creationId xmlns:a16="http://schemas.microsoft.com/office/drawing/2014/main" id="{B013E33F-E4E9-4184-A9AB-2866DC5D1973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r>
                  <a:rPr lang="en-US" altLang="ja-JP" sz="2400" b="1" i="0" dirty="0">
                    <a:solidFill>
                      <a:srgbClr val="FF0000"/>
                    </a:solidFill>
                    <a:effectLst/>
                    <a:latin typeface="+mj-ea"/>
                    <a:ea typeface="+mj-ea"/>
                  </a:rPr>
                  <a:t>eggplant</a:t>
                </a:r>
                <a:endParaRPr kumimoji="1" lang="ja-JP" altLang="en-US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</p:txBody>
          </p:sp>
          <p:cxnSp>
            <p:nvCxnSpPr>
              <p:cNvPr id="29" name="直線コネクタ 28">
                <a:extLst>
                  <a:ext uri="{FF2B5EF4-FFF2-40B4-BE49-F238E27FC236}">
                    <a16:creationId xmlns:a16="http://schemas.microsoft.com/office/drawing/2014/main" id="{A8954EA1-4635-4749-B6B5-5E5E5035D2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chemeClr val="accent2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正方形/長方形 33">
              <a:extLst>
                <a:ext uri="{FF2B5EF4-FFF2-40B4-BE49-F238E27FC236}">
                  <a16:creationId xmlns:a16="http://schemas.microsoft.com/office/drawing/2014/main" id="{8BA53FD0-C6BB-44DF-B38C-28FC6162E7EB}"/>
                </a:ext>
              </a:extLst>
            </p:cNvPr>
            <p:cNvSpPr/>
            <p:nvPr/>
          </p:nvSpPr>
          <p:spPr>
            <a:xfrm>
              <a:off x="340512" y="2453122"/>
              <a:ext cx="2146041" cy="2185172"/>
            </a:xfrm>
            <a:prstGeom prst="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pic>
          <p:nvPicPr>
            <p:cNvPr id="3084" name="Picture 12" descr="ナスのイラスト（野菜） | かわいいフリー素材集 いらすとや">
              <a:extLst>
                <a:ext uri="{FF2B5EF4-FFF2-40B4-BE49-F238E27FC236}">
                  <a16:creationId xmlns:a16="http://schemas.microsoft.com/office/drawing/2014/main" id="{4AD56ABC-FC71-C01E-E015-B4C951A4B1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641" y="2733843"/>
              <a:ext cx="1254630" cy="1390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8240FBB6-FAAC-89B9-8E35-FAE3C188E804}"/>
              </a:ext>
            </a:extLst>
          </p:cNvPr>
          <p:cNvGrpSpPr/>
          <p:nvPr/>
        </p:nvGrpSpPr>
        <p:grpSpPr>
          <a:xfrm>
            <a:off x="2676000" y="2333136"/>
            <a:ext cx="2160000" cy="2160000"/>
            <a:chOff x="2698096" y="2453122"/>
            <a:chExt cx="2146041" cy="2185172"/>
          </a:xfrm>
        </p:grpSpPr>
        <p:sp>
          <p:nvSpPr>
            <p:cNvPr id="1024" name="正方形/長方形 1023">
              <a:extLst>
                <a:ext uri="{FF2B5EF4-FFF2-40B4-BE49-F238E27FC236}">
                  <a16:creationId xmlns:a16="http://schemas.microsoft.com/office/drawing/2014/main" id="{43D2793F-E700-42AA-8651-E09B17BFD9EE}"/>
                </a:ext>
              </a:extLst>
            </p:cNvPr>
            <p:cNvSpPr/>
            <p:nvPr/>
          </p:nvSpPr>
          <p:spPr>
            <a:xfrm>
              <a:off x="2698096" y="2453122"/>
              <a:ext cx="2146041" cy="2185172"/>
            </a:xfrm>
            <a:prstGeom prst="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22" name="グループ化 21">
              <a:extLst>
                <a:ext uri="{FF2B5EF4-FFF2-40B4-BE49-F238E27FC236}">
                  <a16:creationId xmlns:a16="http://schemas.microsoft.com/office/drawing/2014/main" id="{76E0A21B-434D-4D22-A02C-C19E62680B5B}"/>
                </a:ext>
              </a:extLst>
            </p:cNvPr>
            <p:cNvGrpSpPr/>
            <p:nvPr/>
          </p:nvGrpSpPr>
          <p:grpSpPr>
            <a:xfrm>
              <a:off x="2784424" y="2570458"/>
              <a:ext cx="1980000" cy="1979998"/>
              <a:chOff x="5514392" y="2063098"/>
              <a:chExt cx="1980000" cy="1979998"/>
            </a:xfrm>
          </p:grpSpPr>
          <p:sp>
            <p:nvSpPr>
              <p:cNvPr id="15" name="正方形/長方形 14">
                <a:extLst>
                  <a:ext uri="{FF2B5EF4-FFF2-40B4-BE49-F238E27FC236}">
                    <a16:creationId xmlns:a16="http://schemas.microsoft.com/office/drawing/2014/main" id="{1C475525-3392-45FC-A626-AFA8448BE069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r>
                  <a:rPr lang="en-US" altLang="ja-JP" sz="2400" b="1" i="0" dirty="0">
                    <a:solidFill>
                      <a:srgbClr val="FF0000"/>
                    </a:solidFill>
                    <a:effectLst/>
                    <a:latin typeface="+mj-ea"/>
                    <a:ea typeface="+mj-ea"/>
                  </a:rPr>
                  <a:t>lettuce </a:t>
                </a:r>
              </a:p>
            </p:txBody>
          </p:sp>
          <p:cxnSp>
            <p:nvCxnSpPr>
              <p:cNvPr id="21" name="直線コネクタ 20">
                <a:extLst>
                  <a:ext uri="{FF2B5EF4-FFF2-40B4-BE49-F238E27FC236}">
                    <a16:creationId xmlns:a16="http://schemas.microsoft.com/office/drawing/2014/main" id="{1C54D4B2-7306-4B2D-A919-299C14E3FB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chemeClr val="accent2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086" name="Picture 14" descr="レタスのイラスト">
              <a:extLst>
                <a:ext uri="{FF2B5EF4-FFF2-40B4-BE49-F238E27FC236}">
                  <a16:creationId xmlns:a16="http://schemas.microsoft.com/office/drawing/2014/main" id="{099F9756-3597-9C77-90F2-600F32EE22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6145" y="2665322"/>
              <a:ext cx="1448483" cy="1397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9220BEF6-2DF6-14B1-4D11-704E475F3791}"/>
              </a:ext>
            </a:extLst>
          </p:cNvPr>
          <p:cNvGrpSpPr/>
          <p:nvPr/>
        </p:nvGrpSpPr>
        <p:grpSpPr>
          <a:xfrm>
            <a:off x="7356000" y="2333136"/>
            <a:ext cx="2160000" cy="2160000"/>
            <a:chOff x="7365690" y="2430816"/>
            <a:chExt cx="2146041" cy="2207478"/>
          </a:xfrm>
        </p:grpSpPr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57C41A4A-7B36-91B7-ABBA-1377B5D8CA68}"/>
                </a:ext>
              </a:extLst>
            </p:cNvPr>
            <p:cNvSpPr/>
            <p:nvPr/>
          </p:nvSpPr>
          <p:spPr>
            <a:xfrm>
              <a:off x="7365690" y="2453122"/>
              <a:ext cx="2146041" cy="2185172"/>
            </a:xfrm>
            <a:prstGeom prst="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1063" name="グループ化 1062">
              <a:extLst>
                <a:ext uri="{FF2B5EF4-FFF2-40B4-BE49-F238E27FC236}">
                  <a16:creationId xmlns:a16="http://schemas.microsoft.com/office/drawing/2014/main" id="{DBEA312A-83F4-3EF5-C819-ADBE3F1D8024}"/>
                </a:ext>
              </a:extLst>
            </p:cNvPr>
            <p:cNvGrpSpPr/>
            <p:nvPr/>
          </p:nvGrpSpPr>
          <p:grpSpPr>
            <a:xfrm>
              <a:off x="7466262" y="2570458"/>
              <a:ext cx="2045469" cy="1979998"/>
              <a:chOff x="3171052" y="-235288"/>
              <a:chExt cx="2045469" cy="1979998"/>
            </a:xfrm>
          </p:grpSpPr>
          <p:sp>
            <p:nvSpPr>
              <p:cNvPr id="1064" name="正方形/長方形 1063">
                <a:extLst>
                  <a:ext uri="{FF2B5EF4-FFF2-40B4-BE49-F238E27FC236}">
                    <a16:creationId xmlns:a16="http://schemas.microsoft.com/office/drawing/2014/main" id="{15010A08-E460-9BC4-640F-00E721E1276D}"/>
                  </a:ext>
                </a:extLst>
              </p:cNvPr>
              <p:cNvSpPr/>
              <p:nvPr/>
            </p:nvSpPr>
            <p:spPr>
              <a:xfrm>
                <a:off x="3171052" y="-235288"/>
                <a:ext cx="1980000" cy="1979998"/>
              </a:xfrm>
              <a:prstGeom prst="rect">
                <a:avLst/>
              </a:pr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 fontAlgn="base"/>
                <a:r>
                  <a:rPr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rPr>
                  <a:t>s</a:t>
                </a:r>
                <a:r>
                  <a:rPr lang="en-US" altLang="ja-JP" sz="2400" b="1" i="0" dirty="0">
                    <a:solidFill>
                      <a:srgbClr val="FF0000"/>
                    </a:solidFill>
                    <a:effectLst/>
                    <a:latin typeface="+mj-ea"/>
                    <a:ea typeface="+mj-ea"/>
                  </a:rPr>
                  <a:t>weet potato</a:t>
                </a:r>
              </a:p>
            </p:txBody>
          </p:sp>
          <p:cxnSp>
            <p:nvCxnSpPr>
              <p:cNvPr id="1066" name="直線コネクタ 1065">
                <a:extLst>
                  <a:ext uri="{FF2B5EF4-FFF2-40B4-BE49-F238E27FC236}">
                    <a16:creationId xmlns:a16="http://schemas.microsoft.com/office/drawing/2014/main" id="{23A5CEBC-D643-C2DC-B93C-E4A724C9B1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36521" y="1328178"/>
                <a:ext cx="1980000" cy="0"/>
              </a:xfrm>
              <a:prstGeom prst="line">
                <a:avLst/>
              </a:prstGeom>
              <a:ln w="50800">
                <a:solidFill>
                  <a:schemeClr val="accent2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096" name="Picture 24" descr="さつまいものイラスト（野菜）">
              <a:extLst>
                <a:ext uri="{FF2B5EF4-FFF2-40B4-BE49-F238E27FC236}">
                  <a16:creationId xmlns:a16="http://schemas.microsoft.com/office/drawing/2014/main" id="{06A976D2-FADC-C30A-41C0-65FDBA78E3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9737">
              <a:off x="7552863" y="2430816"/>
              <a:ext cx="1745906" cy="1755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5E63E302-2CC1-95DD-7E41-981EB48F5AAA}"/>
              </a:ext>
            </a:extLst>
          </p:cNvPr>
          <p:cNvGrpSpPr/>
          <p:nvPr/>
        </p:nvGrpSpPr>
        <p:grpSpPr>
          <a:xfrm>
            <a:off x="334800" y="4572560"/>
            <a:ext cx="2160000" cy="2160000"/>
            <a:chOff x="340512" y="4782775"/>
            <a:chExt cx="2146041" cy="2185172"/>
          </a:xfrm>
        </p:grpSpPr>
        <p:grpSp>
          <p:nvGrpSpPr>
            <p:cNvPr id="1047" name="グループ化 1046">
              <a:extLst>
                <a:ext uri="{FF2B5EF4-FFF2-40B4-BE49-F238E27FC236}">
                  <a16:creationId xmlns:a16="http://schemas.microsoft.com/office/drawing/2014/main" id="{CFCC3339-C3D8-6D2D-6C1F-BF36AE2B0F2D}"/>
                </a:ext>
              </a:extLst>
            </p:cNvPr>
            <p:cNvGrpSpPr/>
            <p:nvPr/>
          </p:nvGrpSpPr>
          <p:grpSpPr>
            <a:xfrm>
              <a:off x="423497" y="4886078"/>
              <a:ext cx="1980000" cy="1979998"/>
              <a:chOff x="5514392" y="2063098"/>
              <a:chExt cx="1980000" cy="1979998"/>
            </a:xfrm>
          </p:grpSpPr>
          <p:sp>
            <p:nvSpPr>
              <p:cNvPr id="1048" name="正方形/長方形 1047">
                <a:extLst>
                  <a:ext uri="{FF2B5EF4-FFF2-40B4-BE49-F238E27FC236}">
                    <a16:creationId xmlns:a16="http://schemas.microsoft.com/office/drawing/2014/main" id="{D331A101-8196-C944-5743-0E6C391C0AA8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 fontAlgn="base"/>
                <a:r>
                  <a:rPr lang="en-US" altLang="ja-JP" sz="2400" b="1" i="0" dirty="0">
                    <a:solidFill>
                      <a:srgbClr val="FF0000"/>
                    </a:solidFill>
                    <a:effectLst/>
                    <a:latin typeface="+mj-ea"/>
                    <a:ea typeface="+mj-ea"/>
                  </a:rPr>
                  <a:t>onion</a:t>
                </a:r>
              </a:p>
            </p:txBody>
          </p:sp>
          <p:cxnSp>
            <p:nvCxnSpPr>
              <p:cNvPr id="1049" name="直線コネクタ 1048">
                <a:extLst>
                  <a:ext uri="{FF2B5EF4-FFF2-40B4-BE49-F238E27FC236}">
                    <a16:creationId xmlns:a16="http://schemas.microsoft.com/office/drawing/2014/main" id="{E991AF0A-4F47-796A-DA57-02D958E5C9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chemeClr val="accent2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51" name="正方形/長方形 1050">
              <a:extLst>
                <a:ext uri="{FF2B5EF4-FFF2-40B4-BE49-F238E27FC236}">
                  <a16:creationId xmlns:a16="http://schemas.microsoft.com/office/drawing/2014/main" id="{C9608740-5D74-7913-B30D-11B36F459F85}"/>
                </a:ext>
              </a:extLst>
            </p:cNvPr>
            <p:cNvSpPr/>
            <p:nvPr/>
          </p:nvSpPr>
          <p:spPr>
            <a:xfrm>
              <a:off x="340512" y="4782775"/>
              <a:ext cx="2146041" cy="2185172"/>
            </a:xfrm>
            <a:prstGeom prst="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pic>
          <p:nvPicPr>
            <p:cNvPr id="3100" name="Picture 28" descr="タマネギのイラスト">
              <a:extLst>
                <a:ext uri="{FF2B5EF4-FFF2-40B4-BE49-F238E27FC236}">
                  <a16:creationId xmlns:a16="http://schemas.microsoft.com/office/drawing/2014/main" id="{E8E83F7A-0475-255E-4879-4C7CC38AEA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588966">
              <a:off x="632542" y="4944514"/>
              <a:ext cx="1602794" cy="1673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7F70E8D8-F084-34A5-FC63-3F5BA3D8E110}"/>
              </a:ext>
            </a:extLst>
          </p:cNvPr>
          <p:cNvGrpSpPr/>
          <p:nvPr/>
        </p:nvGrpSpPr>
        <p:grpSpPr>
          <a:xfrm>
            <a:off x="7356000" y="4572560"/>
            <a:ext cx="2160000" cy="2160000"/>
            <a:chOff x="7365690" y="4768779"/>
            <a:chExt cx="2146041" cy="2185172"/>
          </a:xfrm>
        </p:grpSpPr>
        <p:sp>
          <p:nvSpPr>
            <p:cNvPr id="1057" name="正方形/長方形 1056">
              <a:extLst>
                <a:ext uri="{FF2B5EF4-FFF2-40B4-BE49-F238E27FC236}">
                  <a16:creationId xmlns:a16="http://schemas.microsoft.com/office/drawing/2014/main" id="{93688915-5D7D-DA36-488F-1DB92EE2F311}"/>
                </a:ext>
              </a:extLst>
            </p:cNvPr>
            <p:cNvSpPr/>
            <p:nvPr/>
          </p:nvSpPr>
          <p:spPr>
            <a:xfrm>
              <a:off x="7365690" y="4768779"/>
              <a:ext cx="2146041" cy="2185172"/>
            </a:xfrm>
            <a:prstGeom prst="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1058" name="グループ化 1057">
              <a:extLst>
                <a:ext uri="{FF2B5EF4-FFF2-40B4-BE49-F238E27FC236}">
                  <a16:creationId xmlns:a16="http://schemas.microsoft.com/office/drawing/2014/main" id="{DEC279E1-29A4-F735-F16F-15C33C44DE60}"/>
                </a:ext>
              </a:extLst>
            </p:cNvPr>
            <p:cNvGrpSpPr/>
            <p:nvPr/>
          </p:nvGrpSpPr>
          <p:grpSpPr>
            <a:xfrm>
              <a:off x="7452001" y="4886078"/>
              <a:ext cx="1980000" cy="1979998"/>
              <a:chOff x="5514392" y="2063098"/>
              <a:chExt cx="1980000" cy="1979998"/>
            </a:xfrm>
          </p:grpSpPr>
          <p:sp>
            <p:nvSpPr>
              <p:cNvPr id="1059" name="正方形/長方形 1058">
                <a:extLst>
                  <a:ext uri="{FF2B5EF4-FFF2-40B4-BE49-F238E27FC236}">
                    <a16:creationId xmlns:a16="http://schemas.microsoft.com/office/drawing/2014/main" id="{27A17FA0-AE95-C4DD-8391-5E315B6D741C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 fontAlgn="base"/>
                <a:r>
                  <a:rPr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rPr>
                  <a:t>s</a:t>
                </a:r>
                <a:r>
                  <a:rPr lang="en-US" altLang="ja-JP" sz="2400" b="1" i="0" dirty="0">
                    <a:solidFill>
                      <a:srgbClr val="FF0000"/>
                    </a:solidFill>
                    <a:effectLst/>
                    <a:latin typeface="+mj-ea"/>
                    <a:ea typeface="+mj-ea"/>
                  </a:rPr>
                  <a:t>pinach</a:t>
                </a:r>
              </a:p>
            </p:txBody>
          </p:sp>
          <p:cxnSp>
            <p:nvCxnSpPr>
              <p:cNvPr id="1061" name="直線コネクタ 1060">
                <a:extLst>
                  <a:ext uri="{FF2B5EF4-FFF2-40B4-BE49-F238E27FC236}">
                    <a16:creationId xmlns:a16="http://schemas.microsoft.com/office/drawing/2014/main" id="{AAF32088-966E-4309-3EF0-A2483B1F07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chemeClr val="accent2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106" name="Picture 34" descr="ほうれん草のイラスト（野菜）">
              <a:extLst>
                <a:ext uri="{FF2B5EF4-FFF2-40B4-BE49-F238E27FC236}">
                  <a16:creationId xmlns:a16="http://schemas.microsoft.com/office/drawing/2014/main" id="{955EFB3F-72C8-0D23-9BA8-C1D3AAB6F8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830669">
              <a:off x="7725363" y="4958953"/>
              <a:ext cx="1537981" cy="15614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DBBA523A-76E3-D701-1E36-B1AEC81D8F9F}"/>
              </a:ext>
            </a:extLst>
          </p:cNvPr>
          <p:cNvGrpSpPr/>
          <p:nvPr/>
        </p:nvGrpSpPr>
        <p:grpSpPr>
          <a:xfrm>
            <a:off x="9696000" y="4572560"/>
            <a:ext cx="2160000" cy="2160000"/>
            <a:chOff x="9797014" y="4768706"/>
            <a:chExt cx="2146041" cy="2185172"/>
          </a:xfrm>
        </p:grpSpPr>
        <p:sp>
          <p:nvSpPr>
            <p:cNvPr id="1062" name="正方形/長方形 1061">
              <a:extLst>
                <a:ext uri="{FF2B5EF4-FFF2-40B4-BE49-F238E27FC236}">
                  <a16:creationId xmlns:a16="http://schemas.microsoft.com/office/drawing/2014/main" id="{90FF6C30-BD2B-99DB-F99A-CC470F6BE5F6}"/>
                </a:ext>
              </a:extLst>
            </p:cNvPr>
            <p:cNvSpPr/>
            <p:nvPr/>
          </p:nvSpPr>
          <p:spPr>
            <a:xfrm>
              <a:off x="9797014" y="4768706"/>
              <a:ext cx="2146041" cy="2185172"/>
            </a:xfrm>
            <a:prstGeom prst="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14" name="グループ化 13">
              <a:extLst>
                <a:ext uri="{FF2B5EF4-FFF2-40B4-BE49-F238E27FC236}">
                  <a16:creationId xmlns:a16="http://schemas.microsoft.com/office/drawing/2014/main" id="{0DC9C0BE-5D03-3D37-3A4E-A42485256BF4}"/>
                </a:ext>
              </a:extLst>
            </p:cNvPr>
            <p:cNvGrpSpPr/>
            <p:nvPr/>
          </p:nvGrpSpPr>
          <p:grpSpPr>
            <a:xfrm>
              <a:off x="9872742" y="4871293"/>
              <a:ext cx="2036976" cy="1979998"/>
              <a:chOff x="9139462" y="4347725"/>
              <a:chExt cx="2036976" cy="1979998"/>
            </a:xfrm>
          </p:grpSpPr>
          <p:sp>
            <p:nvSpPr>
              <p:cNvPr id="16" name="正方形/長方形 15">
                <a:extLst>
                  <a:ext uri="{FF2B5EF4-FFF2-40B4-BE49-F238E27FC236}">
                    <a16:creationId xmlns:a16="http://schemas.microsoft.com/office/drawing/2014/main" id="{12854A09-6424-5DD1-408E-F66A77208B5C}"/>
                  </a:ext>
                </a:extLst>
              </p:cNvPr>
              <p:cNvSpPr/>
              <p:nvPr/>
            </p:nvSpPr>
            <p:spPr>
              <a:xfrm>
                <a:off x="9139462" y="4347725"/>
                <a:ext cx="1980000" cy="1979998"/>
              </a:xfrm>
              <a:prstGeom prst="rect">
                <a:avLst/>
              </a:pr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r>
                  <a: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rPr>
                  <a:t>tomato</a:t>
                </a: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</p:txBody>
          </p:sp>
          <p:cxnSp>
            <p:nvCxnSpPr>
              <p:cNvPr id="18" name="直線コネクタ 17">
                <a:extLst>
                  <a:ext uri="{FF2B5EF4-FFF2-40B4-BE49-F238E27FC236}">
                    <a16:creationId xmlns:a16="http://schemas.microsoft.com/office/drawing/2014/main" id="{304525BF-BFB7-6061-F567-1EFE1C3A05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96438" y="5918534"/>
                <a:ext cx="1980000" cy="0"/>
              </a:xfrm>
              <a:prstGeom prst="line">
                <a:avLst/>
              </a:prstGeom>
              <a:ln w="50800">
                <a:solidFill>
                  <a:schemeClr val="accent2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110" name="Picture 38" descr="トマトのイラスト（野菜）">
              <a:extLst>
                <a:ext uri="{FF2B5EF4-FFF2-40B4-BE49-F238E27FC236}">
                  <a16:creationId xmlns:a16="http://schemas.microsoft.com/office/drawing/2014/main" id="{BE2227B9-B438-FD82-5DBB-F563A6DF4D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09798">
              <a:off x="10048397" y="4818993"/>
              <a:ext cx="1700431" cy="1700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グループ化 2050">
            <a:extLst>
              <a:ext uri="{FF2B5EF4-FFF2-40B4-BE49-F238E27FC236}">
                <a16:creationId xmlns:a16="http://schemas.microsoft.com/office/drawing/2014/main" id="{3F5CB390-E849-A931-661D-30E57E8FA722}"/>
              </a:ext>
            </a:extLst>
          </p:cNvPr>
          <p:cNvGrpSpPr/>
          <p:nvPr/>
        </p:nvGrpSpPr>
        <p:grpSpPr>
          <a:xfrm>
            <a:off x="9696000" y="2333136"/>
            <a:ext cx="2160000" cy="2160000"/>
            <a:chOff x="9780346" y="2453122"/>
            <a:chExt cx="2146041" cy="2185172"/>
          </a:xfrm>
        </p:grpSpPr>
        <p:grpSp>
          <p:nvGrpSpPr>
            <p:cNvPr id="25" name="グループ化 24">
              <a:extLst>
                <a:ext uri="{FF2B5EF4-FFF2-40B4-BE49-F238E27FC236}">
                  <a16:creationId xmlns:a16="http://schemas.microsoft.com/office/drawing/2014/main" id="{09D8B153-A5C5-7460-C963-30B907D7B26F}"/>
                </a:ext>
              </a:extLst>
            </p:cNvPr>
            <p:cNvGrpSpPr/>
            <p:nvPr/>
          </p:nvGrpSpPr>
          <p:grpSpPr>
            <a:xfrm>
              <a:off x="9780346" y="2453122"/>
              <a:ext cx="2146041" cy="2185172"/>
              <a:chOff x="9763677" y="2453122"/>
              <a:chExt cx="2146041" cy="2185172"/>
            </a:xfrm>
          </p:grpSpPr>
          <p:sp>
            <p:nvSpPr>
              <p:cNvPr id="19" name="正方形/長方形 18">
                <a:extLst>
                  <a:ext uri="{FF2B5EF4-FFF2-40B4-BE49-F238E27FC236}">
                    <a16:creationId xmlns:a16="http://schemas.microsoft.com/office/drawing/2014/main" id="{2FB2B3EF-548E-2161-8F97-6BE6B91F17B1}"/>
                  </a:ext>
                </a:extLst>
              </p:cNvPr>
              <p:cNvSpPr/>
              <p:nvPr/>
            </p:nvSpPr>
            <p:spPr>
              <a:xfrm>
                <a:off x="9763677" y="2453122"/>
                <a:ext cx="2146041" cy="2185172"/>
              </a:xfrm>
              <a:prstGeom prst="rect">
                <a:avLst/>
              </a:prstGeom>
              <a:noFill/>
              <a:ln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b="1">
                  <a:solidFill>
                    <a:srgbClr val="FF0000"/>
                  </a:solidFill>
                  <a:latin typeface="+mj-ea"/>
                  <a:ea typeface="+mj-ea"/>
                </a:endParaRPr>
              </a:p>
            </p:txBody>
          </p:sp>
          <p:grpSp>
            <p:nvGrpSpPr>
              <p:cNvPr id="23" name="グループ化 22">
                <a:extLst>
                  <a:ext uri="{FF2B5EF4-FFF2-40B4-BE49-F238E27FC236}">
                    <a16:creationId xmlns:a16="http://schemas.microsoft.com/office/drawing/2014/main" id="{1D648832-3984-7219-2C0B-CD13CB21FBFB}"/>
                  </a:ext>
                </a:extLst>
              </p:cNvPr>
              <p:cNvGrpSpPr/>
              <p:nvPr/>
            </p:nvGrpSpPr>
            <p:grpSpPr>
              <a:xfrm>
                <a:off x="9848006" y="2570458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24" name="正方形/長方形 23">
                  <a:extLst>
                    <a:ext uri="{FF2B5EF4-FFF2-40B4-BE49-F238E27FC236}">
                      <a16:creationId xmlns:a16="http://schemas.microsoft.com/office/drawing/2014/main" id="{2BC18D01-09EC-9EBC-4B44-489A2CB74C07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r>
                    <a:rPr kumimoji="1" lang="en-US" altLang="ja-JP" sz="2400" b="1" i="0" dirty="0">
                      <a:solidFill>
                        <a:srgbClr val="FF0000"/>
                      </a:solidFill>
                      <a:effectLst/>
                      <a:latin typeface="+mj-ea"/>
                      <a:ea typeface="+mj-ea"/>
                    </a:rPr>
                    <a:t>green pepper</a:t>
                  </a:r>
                  <a:endParaRPr lang="en-US" altLang="ja-JP" sz="2000" b="1" i="0" dirty="0">
                    <a:solidFill>
                      <a:srgbClr val="FF0000"/>
                    </a:solidFill>
                    <a:effectLst/>
                    <a:latin typeface="+mj-ea"/>
                    <a:ea typeface="+mj-ea"/>
                  </a:endParaRPr>
                </a:p>
              </p:txBody>
            </p:sp>
            <p:cxnSp>
              <p:nvCxnSpPr>
                <p:cNvPr id="28" name="直線コネクタ 27">
                  <a:extLst>
                    <a:ext uri="{FF2B5EF4-FFF2-40B4-BE49-F238E27FC236}">
                      <a16:creationId xmlns:a16="http://schemas.microsoft.com/office/drawing/2014/main" id="{500E79CB-1120-8094-10BE-3AF68AE22E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chemeClr val="accent2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2052" name="Picture 4" descr="ピーマンのイラスト（野菜）">
              <a:extLst>
                <a:ext uri="{FF2B5EF4-FFF2-40B4-BE49-F238E27FC236}">
                  <a16:creationId xmlns:a16="http://schemas.microsoft.com/office/drawing/2014/main" id="{AA93C641-1E1D-788C-EC98-E418B4D65B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24637">
              <a:off x="10187962" y="2698045"/>
              <a:ext cx="1189231" cy="13630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49" name="グループ化 2048">
            <a:extLst>
              <a:ext uri="{FF2B5EF4-FFF2-40B4-BE49-F238E27FC236}">
                <a16:creationId xmlns:a16="http://schemas.microsoft.com/office/drawing/2014/main" id="{915A85EA-11CF-96F4-11D5-461C86E12F1A}"/>
              </a:ext>
            </a:extLst>
          </p:cNvPr>
          <p:cNvGrpSpPr/>
          <p:nvPr/>
        </p:nvGrpSpPr>
        <p:grpSpPr>
          <a:xfrm>
            <a:off x="9696000" y="90000"/>
            <a:ext cx="2160000" cy="2160000"/>
            <a:chOff x="9780346" y="84468"/>
            <a:chExt cx="2146041" cy="2185172"/>
          </a:xfrm>
        </p:grpSpPr>
        <p:grpSp>
          <p:nvGrpSpPr>
            <p:cNvPr id="1030" name="グループ化 1029">
              <a:extLst>
                <a:ext uri="{FF2B5EF4-FFF2-40B4-BE49-F238E27FC236}">
                  <a16:creationId xmlns:a16="http://schemas.microsoft.com/office/drawing/2014/main" id="{C4F2002A-424F-A70C-2CC1-5B508D451C21}"/>
                </a:ext>
              </a:extLst>
            </p:cNvPr>
            <p:cNvGrpSpPr/>
            <p:nvPr/>
          </p:nvGrpSpPr>
          <p:grpSpPr>
            <a:xfrm>
              <a:off x="9780346" y="84468"/>
              <a:ext cx="2146041" cy="2185172"/>
              <a:chOff x="7413280" y="298339"/>
              <a:chExt cx="2146041" cy="2185172"/>
            </a:xfrm>
          </p:grpSpPr>
          <p:sp>
            <p:nvSpPr>
              <p:cNvPr id="1031" name="正方形/長方形 1030">
                <a:extLst>
                  <a:ext uri="{FF2B5EF4-FFF2-40B4-BE49-F238E27FC236}">
                    <a16:creationId xmlns:a16="http://schemas.microsoft.com/office/drawing/2014/main" id="{96C4AD4F-0F94-7126-FB21-C82D780FF8C8}"/>
                  </a:ext>
                </a:extLst>
              </p:cNvPr>
              <p:cNvSpPr/>
              <p:nvPr/>
            </p:nvSpPr>
            <p:spPr>
              <a:xfrm>
                <a:off x="7413280" y="298339"/>
                <a:ext cx="2146041" cy="2185172"/>
              </a:xfrm>
              <a:prstGeom prst="rect">
                <a:avLst/>
              </a:prstGeom>
              <a:noFill/>
              <a:ln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b="1">
                  <a:solidFill>
                    <a:srgbClr val="FF0000"/>
                  </a:solidFill>
                  <a:latin typeface="+mj-ea"/>
                  <a:ea typeface="+mj-ea"/>
                </a:endParaRPr>
              </a:p>
            </p:txBody>
          </p:sp>
          <p:grpSp>
            <p:nvGrpSpPr>
              <p:cNvPr id="1032" name="グループ化 1031">
                <a:extLst>
                  <a:ext uri="{FF2B5EF4-FFF2-40B4-BE49-F238E27FC236}">
                    <a16:creationId xmlns:a16="http://schemas.microsoft.com/office/drawing/2014/main" id="{0E5260F3-3068-30AB-11C5-5E41CA792BC6}"/>
                  </a:ext>
                </a:extLst>
              </p:cNvPr>
              <p:cNvGrpSpPr/>
              <p:nvPr/>
            </p:nvGrpSpPr>
            <p:grpSpPr>
              <a:xfrm>
                <a:off x="7499591" y="407076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1033" name="正方形/長方形 1032">
                  <a:extLst>
                    <a:ext uri="{FF2B5EF4-FFF2-40B4-BE49-F238E27FC236}">
                      <a16:creationId xmlns:a16="http://schemas.microsoft.com/office/drawing/2014/main" id="{E4CA6E56-2ABC-AFA4-FC0E-2FF2D3A0AD87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r>
                    <a:rPr lang="en-US" altLang="ja-JP" sz="2400" b="1" dirty="0">
                      <a:solidFill>
                        <a:srgbClr val="FF0000"/>
                      </a:solidFill>
                      <a:latin typeface="+mj-ea"/>
                      <a:ea typeface="+mj-ea"/>
                    </a:rPr>
                    <a:t>c</a:t>
                  </a:r>
                  <a:r>
                    <a:rPr lang="en-US" altLang="ja-JP" sz="2400" b="1" i="0" dirty="0">
                      <a:solidFill>
                        <a:srgbClr val="FF0000"/>
                      </a:solidFill>
                      <a:effectLst/>
                      <a:latin typeface="+mj-ea"/>
                      <a:ea typeface="+mj-ea"/>
                    </a:rPr>
                    <a:t>ucumber</a:t>
                  </a:r>
                </a:p>
              </p:txBody>
            </p:sp>
            <p:cxnSp>
              <p:nvCxnSpPr>
                <p:cNvPr id="1035" name="直線コネクタ 1034">
                  <a:extLst>
                    <a:ext uri="{FF2B5EF4-FFF2-40B4-BE49-F238E27FC236}">
                      <a16:creationId xmlns:a16="http://schemas.microsoft.com/office/drawing/2014/main" id="{0A34B1BD-D23D-B150-2375-BEFCCF847E8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chemeClr val="accent2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55" name="図 54">
              <a:extLst>
                <a:ext uri="{FF2B5EF4-FFF2-40B4-BE49-F238E27FC236}">
                  <a16:creationId xmlns:a16="http://schemas.microsoft.com/office/drawing/2014/main" id="{FC135959-3667-D153-80CD-C3A11808F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011883">
              <a:off x="10079847" y="481213"/>
              <a:ext cx="1495285" cy="1054526"/>
            </a:xfrm>
            <a:prstGeom prst="rect">
              <a:avLst/>
            </a:prstGeom>
          </p:spPr>
        </p:pic>
      </p:grpSp>
      <p:grpSp>
        <p:nvGrpSpPr>
          <p:cNvPr id="2048" name="グループ化 2047">
            <a:extLst>
              <a:ext uri="{FF2B5EF4-FFF2-40B4-BE49-F238E27FC236}">
                <a16:creationId xmlns:a16="http://schemas.microsoft.com/office/drawing/2014/main" id="{D8302EBE-596C-A496-4D8A-5C1D3F009C5B}"/>
              </a:ext>
            </a:extLst>
          </p:cNvPr>
          <p:cNvGrpSpPr/>
          <p:nvPr/>
        </p:nvGrpSpPr>
        <p:grpSpPr>
          <a:xfrm>
            <a:off x="5016000" y="2333136"/>
            <a:ext cx="2160000" cy="2160000"/>
            <a:chOff x="5016000" y="2453122"/>
            <a:chExt cx="2146041" cy="2185172"/>
          </a:xfrm>
        </p:grpSpPr>
        <p:grpSp>
          <p:nvGrpSpPr>
            <p:cNvPr id="17" name="グループ化 16">
              <a:extLst>
                <a:ext uri="{FF2B5EF4-FFF2-40B4-BE49-F238E27FC236}">
                  <a16:creationId xmlns:a16="http://schemas.microsoft.com/office/drawing/2014/main" id="{92DAE3E1-D95C-780F-9E1A-08FD8FDC2F1E}"/>
                </a:ext>
              </a:extLst>
            </p:cNvPr>
            <p:cNvGrpSpPr/>
            <p:nvPr/>
          </p:nvGrpSpPr>
          <p:grpSpPr>
            <a:xfrm>
              <a:off x="5016000" y="2453122"/>
              <a:ext cx="2146041" cy="2185172"/>
              <a:chOff x="5055714" y="2453122"/>
              <a:chExt cx="2146041" cy="2185172"/>
            </a:xfrm>
          </p:grpSpPr>
          <p:sp>
            <p:nvSpPr>
              <p:cNvPr id="7" name="正方形/長方形 6">
                <a:extLst>
                  <a:ext uri="{FF2B5EF4-FFF2-40B4-BE49-F238E27FC236}">
                    <a16:creationId xmlns:a16="http://schemas.microsoft.com/office/drawing/2014/main" id="{6BF60A04-908C-AC66-A6C0-DB73E597C85A}"/>
                  </a:ext>
                </a:extLst>
              </p:cNvPr>
              <p:cNvSpPr/>
              <p:nvPr/>
            </p:nvSpPr>
            <p:spPr>
              <a:xfrm>
                <a:off x="5055714" y="2453122"/>
                <a:ext cx="2146041" cy="2185172"/>
              </a:xfrm>
              <a:prstGeom prst="rect">
                <a:avLst/>
              </a:prstGeom>
              <a:noFill/>
              <a:ln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b="1">
                  <a:solidFill>
                    <a:srgbClr val="FF0000"/>
                  </a:solidFill>
                  <a:latin typeface="+mj-ea"/>
                  <a:ea typeface="+mj-ea"/>
                </a:endParaRPr>
              </a:p>
            </p:txBody>
          </p:sp>
          <p:grpSp>
            <p:nvGrpSpPr>
              <p:cNvPr id="9" name="グループ化 8">
                <a:extLst>
                  <a:ext uri="{FF2B5EF4-FFF2-40B4-BE49-F238E27FC236}">
                    <a16:creationId xmlns:a16="http://schemas.microsoft.com/office/drawing/2014/main" id="{9054ACAE-15A8-5309-205A-1352AA236502}"/>
                  </a:ext>
                </a:extLst>
              </p:cNvPr>
              <p:cNvGrpSpPr/>
              <p:nvPr/>
            </p:nvGrpSpPr>
            <p:grpSpPr>
              <a:xfrm>
                <a:off x="5142007" y="2570458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10" name="正方形/長方形 9">
                  <a:extLst>
                    <a:ext uri="{FF2B5EF4-FFF2-40B4-BE49-F238E27FC236}">
                      <a16:creationId xmlns:a16="http://schemas.microsoft.com/office/drawing/2014/main" id="{22EFC16E-695E-7BFB-A81B-5B0436721658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20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0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0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0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0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 fontAlgn="base"/>
                  <a:r>
                    <a:rPr lang="en-US" altLang="ja-JP" sz="2400" b="1" i="0" dirty="0">
                      <a:solidFill>
                        <a:srgbClr val="FF0000"/>
                      </a:solidFill>
                      <a:effectLst/>
                      <a:latin typeface="+mj-ea"/>
                      <a:ea typeface="+mj-ea"/>
                    </a:rPr>
                    <a:t>bean</a:t>
                  </a:r>
                </a:p>
              </p:txBody>
            </p:sp>
            <p:cxnSp>
              <p:nvCxnSpPr>
                <p:cNvPr id="12" name="直線コネクタ 11">
                  <a:extLst>
                    <a:ext uri="{FF2B5EF4-FFF2-40B4-BE49-F238E27FC236}">
                      <a16:creationId xmlns:a16="http://schemas.microsoft.com/office/drawing/2014/main" id="{30690C5A-3914-83D9-C2D0-AF96803A11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chemeClr val="accent2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58" name="図 57">
              <a:extLst>
                <a:ext uri="{FF2B5EF4-FFF2-40B4-BE49-F238E27FC236}">
                  <a16:creationId xmlns:a16="http://schemas.microsoft.com/office/drawing/2014/main" id="{C1324BE9-C619-825C-A443-241596AD06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9429" y="3029698"/>
              <a:ext cx="978003" cy="897294"/>
            </a:xfrm>
            <a:prstGeom prst="rect">
              <a:avLst/>
            </a:prstGeom>
          </p:spPr>
        </p:pic>
      </p:grpSp>
      <p:grpSp>
        <p:nvGrpSpPr>
          <p:cNvPr id="2053" name="グループ化 2052">
            <a:extLst>
              <a:ext uri="{FF2B5EF4-FFF2-40B4-BE49-F238E27FC236}">
                <a16:creationId xmlns:a16="http://schemas.microsoft.com/office/drawing/2014/main" id="{4BDE0812-C1A7-60AE-B4C4-6A98AFF2A975}"/>
              </a:ext>
            </a:extLst>
          </p:cNvPr>
          <p:cNvGrpSpPr/>
          <p:nvPr/>
        </p:nvGrpSpPr>
        <p:grpSpPr>
          <a:xfrm>
            <a:off x="2676000" y="4572560"/>
            <a:ext cx="2160000" cy="2160000"/>
            <a:chOff x="2700458" y="4775740"/>
            <a:chExt cx="2146041" cy="2185172"/>
          </a:xfrm>
        </p:grpSpPr>
        <p:grpSp>
          <p:nvGrpSpPr>
            <p:cNvPr id="31" name="グループ化 30">
              <a:extLst>
                <a:ext uri="{FF2B5EF4-FFF2-40B4-BE49-F238E27FC236}">
                  <a16:creationId xmlns:a16="http://schemas.microsoft.com/office/drawing/2014/main" id="{CCB37D4F-3C88-D983-6358-CC1E74262BA0}"/>
                </a:ext>
              </a:extLst>
            </p:cNvPr>
            <p:cNvGrpSpPr/>
            <p:nvPr/>
          </p:nvGrpSpPr>
          <p:grpSpPr>
            <a:xfrm>
              <a:off x="2700458" y="4775740"/>
              <a:ext cx="2146041" cy="2185172"/>
              <a:chOff x="2698096" y="4768779"/>
              <a:chExt cx="2146041" cy="2185172"/>
            </a:xfrm>
          </p:grpSpPr>
          <p:sp>
            <p:nvSpPr>
              <p:cNvPr id="1042" name="正方形/長方形 1041">
                <a:extLst>
                  <a:ext uri="{FF2B5EF4-FFF2-40B4-BE49-F238E27FC236}">
                    <a16:creationId xmlns:a16="http://schemas.microsoft.com/office/drawing/2014/main" id="{E5246FB9-F97A-D437-6492-58561065EFD6}"/>
                  </a:ext>
                </a:extLst>
              </p:cNvPr>
              <p:cNvSpPr/>
              <p:nvPr/>
            </p:nvSpPr>
            <p:spPr>
              <a:xfrm>
                <a:off x="2698096" y="4768779"/>
                <a:ext cx="2146041" cy="2185172"/>
              </a:xfrm>
              <a:prstGeom prst="rect">
                <a:avLst/>
              </a:prstGeom>
              <a:noFill/>
              <a:ln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b="1">
                  <a:solidFill>
                    <a:srgbClr val="FF0000"/>
                  </a:solidFill>
                  <a:latin typeface="+mj-ea"/>
                  <a:ea typeface="+mj-ea"/>
                </a:endParaRPr>
              </a:p>
            </p:txBody>
          </p:sp>
          <p:grpSp>
            <p:nvGrpSpPr>
              <p:cNvPr id="1043" name="グループ化 1042">
                <a:extLst>
                  <a:ext uri="{FF2B5EF4-FFF2-40B4-BE49-F238E27FC236}">
                    <a16:creationId xmlns:a16="http://schemas.microsoft.com/office/drawing/2014/main" id="{84C9B2BD-DE72-74A2-2AE2-1DB529B3F0E2}"/>
                  </a:ext>
                </a:extLst>
              </p:cNvPr>
              <p:cNvGrpSpPr/>
              <p:nvPr/>
            </p:nvGrpSpPr>
            <p:grpSpPr>
              <a:xfrm>
                <a:off x="2784424" y="4886078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1044" name="正方形/長方形 1043">
                  <a:extLst>
                    <a:ext uri="{FF2B5EF4-FFF2-40B4-BE49-F238E27FC236}">
                      <a16:creationId xmlns:a16="http://schemas.microsoft.com/office/drawing/2014/main" id="{28B9E2EB-C084-5D9D-B42A-E0C86AD819C8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 fontAlgn="base"/>
                  <a:r>
                    <a:rPr lang="en-US" altLang="ja-JP" sz="2400" b="1" dirty="0">
                      <a:solidFill>
                        <a:srgbClr val="FF0000"/>
                      </a:solidFill>
                      <a:latin typeface="+mj-ea"/>
                      <a:ea typeface="+mj-ea"/>
                    </a:rPr>
                    <a:t>p</a:t>
                  </a:r>
                  <a:r>
                    <a:rPr lang="en-US" altLang="ja-JP" sz="2400" b="1" i="0" dirty="0">
                      <a:solidFill>
                        <a:srgbClr val="FF0000"/>
                      </a:solidFill>
                      <a:effectLst/>
                      <a:latin typeface="+mj-ea"/>
                      <a:ea typeface="+mj-ea"/>
                    </a:rPr>
                    <a:t>otato</a:t>
                  </a:r>
                </a:p>
              </p:txBody>
            </p:sp>
            <p:cxnSp>
              <p:nvCxnSpPr>
                <p:cNvPr id="1046" name="直線コネクタ 1045">
                  <a:extLst>
                    <a:ext uri="{FF2B5EF4-FFF2-40B4-BE49-F238E27FC236}">
                      <a16:creationId xmlns:a16="http://schemas.microsoft.com/office/drawing/2014/main" id="{8EFA0B16-8D9B-F061-0F3D-7E5E568227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chemeClr val="accent2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59" name="Picture 2" descr="丸いじゃがいものイラスト">
              <a:extLst>
                <a:ext uri="{FF2B5EF4-FFF2-40B4-BE49-F238E27FC236}">
                  <a16:creationId xmlns:a16="http://schemas.microsoft.com/office/drawing/2014/main" id="{DD170E9A-A7F9-363E-CAB5-F75E2C2D1C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5044" y="5012053"/>
              <a:ext cx="1381325" cy="1381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2" name="グループ化 61">
            <a:extLst>
              <a:ext uri="{FF2B5EF4-FFF2-40B4-BE49-F238E27FC236}">
                <a16:creationId xmlns:a16="http://schemas.microsoft.com/office/drawing/2014/main" id="{389794F2-5AFA-E1CC-1C1A-6512B63A0473}"/>
              </a:ext>
            </a:extLst>
          </p:cNvPr>
          <p:cNvGrpSpPr/>
          <p:nvPr/>
        </p:nvGrpSpPr>
        <p:grpSpPr>
          <a:xfrm>
            <a:off x="5016000" y="4572560"/>
            <a:ext cx="2160000" cy="2160000"/>
            <a:chOff x="5016000" y="4775740"/>
            <a:chExt cx="2146041" cy="2185172"/>
          </a:xfrm>
        </p:grpSpPr>
        <p:grpSp>
          <p:nvGrpSpPr>
            <p:cNvPr id="32" name="グループ化 31">
              <a:extLst>
                <a:ext uri="{FF2B5EF4-FFF2-40B4-BE49-F238E27FC236}">
                  <a16:creationId xmlns:a16="http://schemas.microsoft.com/office/drawing/2014/main" id="{5DE7574D-B64C-9216-EF53-CC6EC79CAC81}"/>
                </a:ext>
              </a:extLst>
            </p:cNvPr>
            <p:cNvGrpSpPr/>
            <p:nvPr/>
          </p:nvGrpSpPr>
          <p:grpSpPr>
            <a:xfrm>
              <a:off x="5016000" y="4775740"/>
              <a:ext cx="2146041" cy="2185172"/>
              <a:chOff x="5055714" y="4768779"/>
              <a:chExt cx="2146041" cy="2185172"/>
            </a:xfrm>
          </p:grpSpPr>
          <p:sp>
            <p:nvSpPr>
              <p:cNvPr id="1052" name="正方形/長方形 1051">
                <a:extLst>
                  <a:ext uri="{FF2B5EF4-FFF2-40B4-BE49-F238E27FC236}">
                    <a16:creationId xmlns:a16="http://schemas.microsoft.com/office/drawing/2014/main" id="{E552B47C-40FB-C541-75B8-EF29A0EF8369}"/>
                  </a:ext>
                </a:extLst>
              </p:cNvPr>
              <p:cNvSpPr/>
              <p:nvPr/>
            </p:nvSpPr>
            <p:spPr>
              <a:xfrm>
                <a:off x="5055714" y="4768779"/>
                <a:ext cx="2146041" cy="2185172"/>
              </a:xfrm>
              <a:prstGeom prst="rect">
                <a:avLst/>
              </a:prstGeom>
              <a:noFill/>
              <a:ln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b="1">
                  <a:solidFill>
                    <a:srgbClr val="FF0000"/>
                  </a:solidFill>
                  <a:latin typeface="+mj-ea"/>
                  <a:ea typeface="+mj-ea"/>
                </a:endParaRPr>
              </a:p>
            </p:txBody>
          </p:sp>
          <p:grpSp>
            <p:nvGrpSpPr>
              <p:cNvPr id="1053" name="グループ化 1052">
                <a:extLst>
                  <a:ext uri="{FF2B5EF4-FFF2-40B4-BE49-F238E27FC236}">
                    <a16:creationId xmlns:a16="http://schemas.microsoft.com/office/drawing/2014/main" id="{0152A475-38C9-C62E-1256-FF56A279B102}"/>
                  </a:ext>
                </a:extLst>
              </p:cNvPr>
              <p:cNvGrpSpPr/>
              <p:nvPr/>
            </p:nvGrpSpPr>
            <p:grpSpPr>
              <a:xfrm>
                <a:off x="5142007" y="4886078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1054" name="正方形/長方形 1053">
                  <a:extLst>
                    <a:ext uri="{FF2B5EF4-FFF2-40B4-BE49-F238E27FC236}">
                      <a16:creationId xmlns:a16="http://schemas.microsoft.com/office/drawing/2014/main" id="{F53CFABD-8FF4-2CE2-9100-65F1D6782075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lang="en-US" altLang="ja-JP" sz="2400" b="1" i="0" dirty="0">
                    <a:solidFill>
                      <a:srgbClr val="FF0000"/>
                    </a:solidFill>
                    <a:effectLst/>
                    <a:latin typeface="+mj-ea"/>
                    <a:ea typeface="+mj-ea"/>
                  </a:endParaRPr>
                </a:p>
                <a:p>
                  <a:pPr algn="ctr"/>
                  <a:r>
                    <a:rPr kumimoji="1" lang="en-US" altLang="ja-JP" sz="2400" b="1" dirty="0">
                      <a:solidFill>
                        <a:srgbClr val="FF0000"/>
                      </a:solidFill>
                      <a:latin typeface="+mj-ea"/>
                      <a:ea typeface="+mj-ea"/>
                    </a:rPr>
                    <a:t>mushroom</a:t>
                  </a:r>
                </a:p>
              </p:txBody>
            </p:sp>
            <p:cxnSp>
              <p:nvCxnSpPr>
                <p:cNvPr id="1056" name="直線コネクタ 1055">
                  <a:extLst>
                    <a:ext uri="{FF2B5EF4-FFF2-40B4-BE49-F238E27FC236}">
                      <a16:creationId xmlns:a16="http://schemas.microsoft.com/office/drawing/2014/main" id="{FA028029-0E1B-D461-E4B0-062C65DCD3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chemeClr val="accent2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61" name="図 60">
              <a:extLst>
                <a:ext uri="{FF2B5EF4-FFF2-40B4-BE49-F238E27FC236}">
                  <a16:creationId xmlns:a16="http://schemas.microsoft.com/office/drawing/2014/main" id="{9F2E2F7B-A436-FE7B-5530-FE683C01B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198098">
              <a:off x="5705351" y="5223918"/>
              <a:ext cx="1147922" cy="12193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3463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extLst>
              <a:ext uri="{FF2B5EF4-FFF2-40B4-BE49-F238E27FC236}">
                <a16:creationId xmlns:a16="http://schemas.microsoft.com/office/drawing/2014/main" id="{015B1811-4438-FE0D-56AB-9BFD9CA77F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0" t="2735" r="59095" b="2015"/>
          <a:stretch/>
        </p:blipFill>
        <p:spPr bwMode="auto">
          <a:xfrm>
            <a:off x="-1" y="4275364"/>
            <a:ext cx="12192001" cy="239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D7783939-0CA5-F9B6-050C-801B7D7D6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>
                <a:ea typeface="ＭＳ Ｐゴシック"/>
              </a:rPr>
              <a:t>乗り物</a:t>
            </a:r>
            <a:r>
              <a:rPr kumimoji="1" lang="ja-JP" altLang="en-US">
                <a:ea typeface="ＭＳ Ｐゴシック"/>
              </a:rPr>
              <a:t>カード</a:t>
            </a: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9772C92C-760C-955D-E142-C7DC0274B436}"/>
              </a:ext>
            </a:extLst>
          </p:cNvPr>
          <p:cNvGrpSpPr/>
          <p:nvPr/>
        </p:nvGrpSpPr>
        <p:grpSpPr>
          <a:xfrm>
            <a:off x="770341" y="2085975"/>
            <a:ext cx="7620000" cy="4772025"/>
            <a:chOff x="486891" y="2085975"/>
            <a:chExt cx="7620000" cy="4772025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789C28A3-1EB3-801D-55FB-FDD8B21E16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891" y="2085975"/>
              <a:ext cx="7620000" cy="477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4887BDB3-0E5F-4423-76EF-5096B8CAA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05037" y="2715356"/>
              <a:ext cx="4212980" cy="2556732"/>
            </a:xfrm>
            <a:prstGeom prst="rect">
              <a:avLst/>
            </a:prstGeom>
            <a:ln w="57150">
              <a:solidFill>
                <a:schemeClr val="accent6">
                  <a:lumMod val="50000"/>
                </a:schemeClr>
              </a:solidFill>
            </a:ln>
          </p:spPr>
        </p:pic>
      </p:grpSp>
      <p:pic>
        <p:nvPicPr>
          <p:cNvPr id="3076" name="Picture 4">
            <a:extLst>
              <a:ext uri="{FF2B5EF4-FFF2-40B4-BE49-F238E27FC236}">
                <a16:creationId xmlns:a16="http://schemas.microsoft.com/office/drawing/2014/main" id="{551C11D5-23F1-FDD7-7B0B-20700B860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749" y="5254776"/>
            <a:ext cx="894448" cy="82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7FFB210A-C74D-3818-EDE6-A4B813ABE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4617" y="5345585"/>
            <a:ext cx="469119" cy="46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63A678DC-8358-7D41-F73A-599C75BA7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761" y="5345585"/>
            <a:ext cx="697435" cy="64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9CFF9A09-5F26-D0F2-1F62-35784C397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349" y="181828"/>
            <a:ext cx="1117287" cy="1131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688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024F7F39-6FCD-0345-6BBA-ADE17AA6B0CE}"/>
              </a:ext>
            </a:extLst>
          </p:cNvPr>
          <p:cNvGrpSpPr/>
          <p:nvPr/>
        </p:nvGrpSpPr>
        <p:grpSpPr>
          <a:xfrm>
            <a:off x="0" y="1384217"/>
            <a:ext cx="12829166" cy="5634025"/>
            <a:chOff x="0" y="1384217"/>
            <a:chExt cx="12829166" cy="5634025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E18E7E84-97E8-6E83-5F91-A199EE68C9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5070"/>
            <a:stretch/>
          </p:blipFill>
          <p:spPr>
            <a:xfrm>
              <a:off x="0" y="6099944"/>
              <a:ext cx="12829166" cy="918298"/>
            </a:xfrm>
            <a:prstGeom prst="rect">
              <a:avLst/>
            </a:prstGeom>
          </p:spPr>
        </p:pic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0A7247B8-E838-668D-490E-B87F931504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948" b="6080"/>
            <a:stretch/>
          </p:blipFill>
          <p:spPr>
            <a:xfrm>
              <a:off x="143927" y="1384217"/>
              <a:ext cx="12048074" cy="500995"/>
            </a:xfrm>
            <a:prstGeom prst="rect">
              <a:avLst/>
            </a:prstGeom>
          </p:spPr>
        </p:pic>
      </p:grp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C9AC025D-97F9-8E1E-8220-95E4BC374F8A}"/>
              </a:ext>
            </a:extLst>
          </p:cNvPr>
          <p:cNvGrpSpPr/>
          <p:nvPr/>
        </p:nvGrpSpPr>
        <p:grpSpPr>
          <a:xfrm>
            <a:off x="335999" y="90000"/>
            <a:ext cx="2160000" cy="2160000"/>
            <a:chOff x="340477" y="76978"/>
            <a:chExt cx="2146041" cy="2185172"/>
          </a:xfrm>
        </p:grpSpPr>
        <p:grpSp>
          <p:nvGrpSpPr>
            <p:cNvPr id="28" name="グループ化 27">
              <a:extLst>
                <a:ext uri="{FF2B5EF4-FFF2-40B4-BE49-F238E27FC236}">
                  <a16:creationId xmlns:a16="http://schemas.microsoft.com/office/drawing/2014/main" id="{F128ACF6-13E6-EC0D-9BEF-9D3E86362B85}"/>
                </a:ext>
              </a:extLst>
            </p:cNvPr>
            <p:cNvGrpSpPr/>
            <p:nvPr/>
          </p:nvGrpSpPr>
          <p:grpSpPr>
            <a:xfrm>
              <a:off x="423645" y="188844"/>
              <a:ext cx="1980000" cy="1979998"/>
              <a:chOff x="5514392" y="2063098"/>
              <a:chExt cx="1980000" cy="1979998"/>
            </a:xfrm>
          </p:grpSpPr>
          <p:sp>
            <p:nvSpPr>
              <p:cNvPr id="29" name="正方形/長方形 28">
                <a:extLst>
                  <a:ext uri="{FF2B5EF4-FFF2-40B4-BE49-F238E27FC236}">
                    <a16:creationId xmlns:a16="http://schemas.microsoft.com/office/drawing/2014/main" id="{3149FDDA-9432-D00F-C35F-C46D2C370B92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r>
                  <a: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rPr>
                  <a:t>car</a:t>
                </a:r>
              </a:p>
            </p:txBody>
          </p:sp>
          <p:cxnSp>
            <p:nvCxnSpPr>
              <p:cNvPr id="30" name="直線コネクタ 29">
                <a:extLst>
                  <a:ext uri="{FF2B5EF4-FFF2-40B4-BE49-F238E27FC236}">
                    <a16:creationId xmlns:a16="http://schemas.microsoft.com/office/drawing/2014/main" id="{5C12D609-D1EE-8443-D57F-C284B7B48A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70C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id="{C92399CC-B556-F8CF-FD51-ACC49F59A8C0}"/>
                </a:ext>
              </a:extLst>
            </p:cNvPr>
            <p:cNvSpPr/>
            <p:nvPr/>
          </p:nvSpPr>
          <p:spPr>
            <a:xfrm>
              <a:off x="340477" y="76978"/>
              <a:ext cx="2146041" cy="2185172"/>
            </a:xfrm>
            <a:prstGeom prst="rect">
              <a:avLst/>
            </a:prstGeom>
            <a:noFill/>
            <a:ln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6D908C69-4C54-40AA-B2B9-28CCFE649A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238" y="258360"/>
              <a:ext cx="1980000" cy="1693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198DE827-3E8B-D1CD-E63A-7D7243B0B751}"/>
              </a:ext>
            </a:extLst>
          </p:cNvPr>
          <p:cNvGrpSpPr/>
          <p:nvPr/>
        </p:nvGrpSpPr>
        <p:grpSpPr>
          <a:xfrm>
            <a:off x="2675999" y="90000"/>
            <a:ext cx="2160000" cy="2160000"/>
            <a:chOff x="2698078" y="62982"/>
            <a:chExt cx="2146041" cy="2185172"/>
          </a:xfrm>
        </p:grpSpPr>
        <p:sp>
          <p:nvSpPr>
            <p:cNvPr id="24" name="正方形/長方形 23">
              <a:extLst>
                <a:ext uri="{FF2B5EF4-FFF2-40B4-BE49-F238E27FC236}">
                  <a16:creationId xmlns:a16="http://schemas.microsoft.com/office/drawing/2014/main" id="{D035D03D-C2A9-A35C-F0F6-C14FEA981A2E}"/>
                </a:ext>
              </a:extLst>
            </p:cNvPr>
            <p:cNvSpPr/>
            <p:nvPr/>
          </p:nvSpPr>
          <p:spPr>
            <a:xfrm>
              <a:off x="2698078" y="62982"/>
              <a:ext cx="2146041" cy="2185172"/>
            </a:xfrm>
            <a:prstGeom prst="rect">
              <a:avLst/>
            </a:prstGeom>
            <a:noFill/>
            <a:ln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25" name="グループ化 24">
              <a:extLst>
                <a:ext uri="{FF2B5EF4-FFF2-40B4-BE49-F238E27FC236}">
                  <a16:creationId xmlns:a16="http://schemas.microsoft.com/office/drawing/2014/main" id="{AAB00189-7823-31F3-9050-5AFF030E3C3B}"/>
                </a:ext>
              </a:extLst>
            </p:cNvPr>
            <p:cNvGrpSpPr/>
            <p:nvPr/>
          </p:nvGrpSpPr>
          <p:grpSpPr>
            <a:xfrm>
              <a:off x="2784389" y="171719"/>
              <a:ext cx="1980000" cy="1979998"/>
              <a:chOff x="5514392" y="2063098"/>
              <a:chExt cx="1980000" cy="1979998"/>
            </a:xfrm>
          </p:grpSpPr>
          <p:sp>
            <p:nvSpPr>
              <p:cNvPr id="26" name="正方形/長方形 25">
                <a:extLst>
                  <a:ext uri="{FF2B5EF4-FFF2-40B4-BE49-F238E27FC236}">
                    <a16:creationId xmlns:a16="http://schemas.microsoft.com/office/drawing/2014/main" id="{949AC0BD-3A12-9DD2-9456-B852483B952B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r>
                  <a: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rPr>
                  <a:t>taxi</a:t>
                </a:r>
                <a:endParaRPr kumimoji="1" lang="ja-JP" altLang="en-US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</p:txBody>
          </p:sp>
          <p:cxnSp>
            <p:nvCxnSpPr>
              <p:cNvPr id="27" name="直線コネクタ 26">
                <a:extLst>
                  <a:ext uri="{FF2B5EF4-FFF2-40B4-BE49-F238E27FC236}">
                    <a16:creationId xmlns:a16="http://schemas.microsoft.com/office/drawing/2014/main" id="{F1460707-B2BF-B7BD-6FAC-15B850B939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70C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052" name="Picture 4" descr="タクシーのイラスト（車）">
              <a:extLst>
                <a:ext uri="{FF2B5EF4-FFF2-40B4-BE49-F238E27FC236}">
                  <a16:creationId xmlns:a16="http://schemas.microsoft.com/office/drawing/2014/main" id="{C0DFB825-C256-7EE0-8579-E30FB3BBD4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2358" y="143491"/>
              <a:ext cx="1980001" cy="1733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7" name="図 86">
              <a:extLst>
                <a:ext uri="{FF2B5EF4-FFF2-40B4-BE49-F238E27FC236}">
                  <a16:creationId xmlns:a16="http://schemas.microsoft.com/office/drawing/2014/main" id="{4D61D6DA-3AF0-6DDF-E88D-2F29071D2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22097" y="423716"/>
              <a:ext cx="521278" cy="196548"/>
            </a:xfrm>
            <a:prstGeom prst="rect">
              <a:avLst/>
            </a:prstGeom>
            <a:ln>
              <a:noFill/>
            </a:ln>
            <a:effectLst>
              <a:softEdge rad="12700"/>
            </a:effectLst>
          </p:spPr>
        </p:pic>
      </p:grpSp>
      <p:grpSp>
        <p:nvGrpSpPr>
          <p:cNvPr id="2049" name="グループ化 2048">
            <a:extLst>
              <a:ext uri="{FF2B5EF4-FFF2-40B4-BE49-F238E27FC236}">
                <a16:creationId xmlns:a16="http://schemas.microsoft.com/office/drawing/2014/main" id="{0B0E6782-DB1E-9046-C0A2-B546736193CA}"/>
              </a:ext>
            </a:extLst>
          </p:cNvPr>
          <p:cNvGrpSpPr/>
          <p:nvPr/>
        </p:nvGrpSpPr>
        <p:grpSpPr>
          <a:xfrm>
            <a:off x="5015999" y="90000"/>
            <a:ext cx="2160000" cy="2160000"/>
            <a:chOff x="5055679" y="62982"/>
            <a:chExt cx="2146041" cy="2185172"/>
          </a:xfrm>
        </p:grpSpPr>
        <p:sp>
          <p:nvSpPr>
            <p:cNvPr id="32" name="正方形/長方形 31">
              <a:extLst>
                <a:ext uri="{FF2B5EF4-FFF2-40B4-BE49-F238E27FC236}">
                  <a16:creationId xmlns:a16="http://schemas.microsoft.com/office/drawing/2014/main" id="{3520F5AA-EF96-3675-0AD6-924393A5CA51}"/>
                </a:ext>
              </a:extLst>
            </p:cNvPr>
            <p:cNvSpPr/>
            <p:nvPr/>
          </p:nvSpPr>
          <p:spPr>
            <a:xfrm>
              <a:off x="5055679" y="62982"/>
              <a:ext cx="2146041" cy="2185172"/>
            </a:xfrm>
            <a:prstGeom prst="rect">
              <a:avLst/>
            </a:prstGeom>
            <a:noFill/>
            <a:ln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33" name="グループ化 32">
              <a:extLst>
                <a:ext uri="{FF2B5EF4-FFF2-40B4-BE49-F238E27FC236}">
                  <a16:creationId xmlns:a16="http://schemas.microsoft.com/office/drawing/2014/main" id="{D05D279D-1034-7D64-1924-EF0A29672229}"/>
                </a:ext>
              </a:extLst>
            </p:cNvPr>
            <p:cNvGrpSpPr/>
            <p:nvPr/>
          </p:nvGrpSpPr>
          <p:grpSpPr>
            <a:xfrm>
              <a:off x="5141990" y="171719"/>
              <a:ext cx="1980000" cy="1979998"/>
              <a:chOff x="5514392" y="2063098"/>
              <a:chExt cx="1980000" cy="1979998"/>
            </a:xfrm>
          </p:grpSpPr>
          <p:sp>
            <p:nvSpPr>
              <p:cNvPr id="34" name="正方形/長方形 33">
                <a:extLst>
                  <a:ext uri="{FF2B5EF4-FFF2-40B4-BE49-F238E27FC236}">
                    <a16:creationId xmlns:a16="http://schemas.microsoft.com/office/drawing/2014/main" id="{734BD648-B3B9-AE85-E942-E653622723CE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 fontAlgn="base"/>
                <a:r>
                  <a:rPr lang="en-US" altLang="ja-JP" sz="2400" b="1" i="0" dirty="0">
                    <a:solidFill>
                      <a:srgbClr val="FF0000"/>
                    </a:solidFill>
                    <a:effectLst/>
                    <a:latin typeface="+mj-ea"/>
                    <a:ea typeface="+mj-ea"/>
                  </a:rPr>
                  <a:t>truck</a:t>
                </a:r>
              </a:p>
            </p:txBody>
          </p:sp>
          <p:cxnSp>
            <p:nvCxnSpPr>
              <p:cNvPr id="35" name="直線コネクタ 34">
                <a:extLst>
                  <a:ext uri="{FF2B5EF4-FFF2-40B4-BE49-F238E27FC236}">
                    <a16:creationId xmlns:a16="http://schemas.microsoft.com/office/drawing/2014/main" id="{9151D6B7-DF76-ED22-A3BA-607381561B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70C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054" name="Picture 6">
              <a:extLst>
                <a:ext uri="{FF2B5EF4-FFF2-40B4-BE49-F238E27FC236}">
                  <a16:creationId xmlns:a16="http://schemas.microsoft.com/office/drawing/2014/main" id="{7751E6F5-6EE3-7A65-753A-C1B1B21F7B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7089" y="203678"/>
              <a:ext cx="1994901" cy="1565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73" name="グループ化 2072">
            <a:extLst>
              <a:ext uri="{FF2B5EF4-FFF2-40B4-BE49-F238E27FC236}">
                <a16:creationId xmlns:a16="http://schemas.microsoft.com/office/drawing/2014/main" id="{D77467AD-0A15-6CCF-EFB9-EB30F6D7584B}"/>
              </a:ext>
            </a:extLst>
          </p:cNvPr>
          <p:cNvGrpSpPr/>
          <p:nvPr/>
        </p:nvGrpSpPr>
        <p:grpSpPr>
          <a:xfrm>
            <a:off x="7355999" y="90000"/>
            <a:ext cx="2160000" cy="2160000"/>
            <a:chOff x="7467560" y="62981"/>
            <a:chExt cx="2146041" cy="2185172"/>
          </a:xfrm>
        </p:grpSpPr>
        <p:grpSp>
          <p:nvGrpSpPr>
            <p:cNvPr id="36" name="グループ化 35">
              <a:extLst>
                <a:ext uri="{FF2B5EF4-FFF2-40B4-BE49-F238E27FC236}">
                  <a16:creationId xmlns:a16="http://schemas.microsoft.com/office/drawing/2014/main" id="{CC013764-A0DF-3016-545C-A4A5F68986E5}"/>
                </a:ext>
              </a:extLst>
            </p:cNvPr>
            <p:cNvGrpSpPr/>
            <p:nvPr/>
          </p:nvGrpSpPr>
          <p:grpSpPr>
            <a:xfrm>
              <a:off x="7467560" y="62981"/>
              <a:ext cx="2146041" cy="2185172"/>
              <a:chOff x="7413280" y="298339"/>
              <a:chExt cx="2146041" cy="2185172"/>
            </a:xfrm>
          </p:grpSpPr>
          <p:sp>
            <p:nvSpPr>
              <p:cNvPr id="37" name="正方形/長方形 36">
                <a:extLst>
                  <a:ext uri="{FF2B5EF4-FFF2-40B4-BE49-F238E27FC236}">
                    <a16:creationId xmlns:a16="http://schemas.microsoft.com/office/drawing/2014/main" id="{DE680982-2E73-AAC5-0814-42B979713AF0}"/>
                  </a:ext>
                </a:extLst>
              </p:cNvPr>
              <p:cNvSpPr/>
              <p:nvPr/>
            </p:nvSpPr>
            <p:spPr>
              <a:xfrm>
                <a:off x="7413280" y="298339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b="1">
                  <a:solidFill>
                    <a:srgbClr val="FF0000"/>
                  </a:solidFill>
                  <a:latin typeface="+mj-ea"/>
                  <a:ea typeface="+mj-ea"/>
                </a:endParaRPr>
              </a:p>
            </p:txBody>
          </p:sp>
          <p:grpSp>
            <p:nvGrpSpPr>
              <p:cNvPr id="38" name="グループ化 37">
                <a:extLst>
                  <a:ext uri="{FF2B5EF4-FFF2-40B4-BE49-F238E27FC236}">
                    <a16:creationId xmlns:a16="http://schemas.microsoft.com/office/drawing/2014/main" id="{CAF71EF5-3D7B-BA30-C1A6-E2533A09E4D6}"/>
                  </a:ext>
                </a:extLst>
              </p:cNvPr>
              <p:cNvGrpSpPr/>
              <p:nvPr/>
            </p:nvGrpSpPr>
            <p:grpSpPr>
              <a:xfrm>
                <a:off x="7499591" y="407076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39" name="正方形/長方形 38">
                  <a:extLst>
                    <a:ext uri="{FF2B5EF4-FFF2-40B4-BE49-F238E27FC236}">
                      <a16:creationId xmlns:a16="http://schemas.microsoft.com/office/drawing/2014/main" id="{12C9249E-E0FF-05D9-EC8B-CA143F9DA9E5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/>
                  <a:endParaRPr lang="en-US" altLang="ja-JP" sz="2400" b="1" i="0" dirty="0">
                    <a:solidFill>
                      <a:srgbClr val="FF0000"/>
                    </a:solidFill>
                    <a:effectLst/>
                    <a:latin typeface="+mj-ea"/>
                    <a:ea typeface="+mj-ea"/>
                  </a:endParaRPr>
                </a:p>
                <a:p>
                  <a:pPr algn="ctr" fontAlgn="base"/>
                  <a:endParaRPr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 fontAlgn="base"/>
                  <a:endParaRPr lang="en-US" altLang="ja-JP" sz="2400" b="1" i="0" dirty="0">
                    <a:solidFill>
                      <a:srgbClr val="FF0000"/>
                    </a:solidFill>
                    <a:effectLst/>
                    <a:latin typeface="+mj-ea"/>
                    <a:ea typeface="+mj-ea"/>
                  </a:endParaRPr>
                </a:p>
                <a:p>
                  <a:pPr algn="ctr" fontAlgn="base"/>
                  <a:endParaRPr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 fontAlgn="base"/>
                  <a:r>
                    <a:rPr lang="en-US" altLang="ja-JP" sz="2400" b="1" i="0" dirty="0">
                      <a:solidFill>
                        <a:srgbClr val="FF0000"/>
                      </a:solidFill>
                      <a:effectLst/>
                      <a:latin typeface="+mj-ea"/>
                      <a:ea typeface="+mj-ea"/>
                    </a:rPr>
                    <a:t>ambulance</a:t>
                  </a:r>
                </a:p>
              </p:txBody>
            </p:sp>
            <p:cxnSp>
              <p:nvCxnSpPr>
                <p:cNvPr id="40" name="直線コネクタ 39">
                  <a:extLst>
                    <a:ext uri="{FF2B5EF4-FFF2-40B4-BE49-F238E27FC236}">
                      <a16:creationId xmlns:a16="http://schemas.microsoft.com/office/drawing/2014/main" id="{0A630C08-FA5D-0204-2679-4A2A28EAA5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rgbClr val="0070C0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2056" name="Picture 8" descr="横向きの救急車のイラスト">
              <a:extLst>
                <a:ext uri="{FF2B5EF4-FFF2-40B4-BE49-F238E27FC236}">
                  <a16:creationId xmlns:a16="http://schemas.microsoft.com/office/drawing/2014/main" id="{A17F5BF1-A743-DE95-D149-1E3EF7FAB1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1256" y="368546"/>
              <a:ext cx="2028589" cy="1420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3" name="グループ化 2052">
            <a:extLst>
              <a:ext uri="{FF2B5EF4-FFF2-40B4-BE49-F238E27FC236}">
                <a16:creationId xmlns:a16="http://schemas.microsoft.com/office/drawing/2014/main" id="{0190DE3C-85BD-E666-DB7F-F01BFBEE35AA}"/>
              </a:ext>
            </a:extLst>
          </p:cNvPr>
          <p:cNvGrpSpPr/>
          <p:nvPr/>
        </p:nvGrpSpPr>
        <p:grpSpPr>
          <a:xfrm>
            <a:off x="9695999" y="90000"/>
            <a:ext cx="2160000" cy="2160000"/>
            <a:chOff x="9727862" y="45171"/>
            <a:chExt cx="2146041" cy="2185172"/>
          </a:xfrm>
        </p:grpSpPr>
        <p:grpSp>
          <p:nvGrpSpPr>
            <p:cNvPr id="42" name="グループ化 41">
              <a:extLst>
                <a:ext uri="{FF2B5EF4-FFF2-40B4-BE49-F238E27FC236}">
                  <a16:creationId xmlns:a16="http://schemas.microsoft.com/office/drawing/2014/main" id="{DCD021CE-64BB-F99C-D735-AA603FB6AB8F}"/>
                </a:ext>
              </a:extLst>
            </p:cNvPr>
            <p:cNvGrpSpPr/>
            <p:nvPr/>
          </p:nvGrpSpPr>
          <p:grpSpPr>
            <a:xfrm>
              <a:off x="9727862" y="45171"/>
              <a:ext cx="2146041" cy="2185172"/>
              <a:chOff x="7413280" y="298339"/>
              <a:chExt cx="2146041" cy="2185172"/>
            </a:xfrm>
          </p:grpSpPr>
          <p:sp>
            <p:nvSpPr>
              <p:cNvPr id="43" name="正方形/長方形 42">
                <a:extLst>
                  <a:ext uri="{FF2B5EF4-FFF2-40B4-BE49-F238E27FC236}">
                    <a16:creationId xmlns:a16="http://schemas.microsoft.com/office/drawing/2014/main" id="{D1414301-4CE6-54E7-D0FE-2C37AED59E48}"/>
                  </a:ext>
                </a:extLst>
              </p:cNvPr>
              <p:cNvSpPr/>
              <p:nvPr/>
            </p:nvSpPr>
            <p:spPr>
              <a:xfrm>
                <a:off x="7413280" y="298339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b="1">
                  <a:solidFill>
                    <a:srgbClr val="FF0000"/>
                  </a:solidFill>
                  <a:latin typeface="+mj-ea"/>
                  <a:ea typeface="+mj-ea"/>
                </a:endParaRPr>
              </a:p>
            </p:txBody>
          </p:sp>
          <p:grpSp>
            <p:nvGrpSpPr>
              <p:cNvPr id="44" name="グループ化 43">
                <a:extLst>
                  <a:ext uri="{FF2B5EF4-FFF2-40B4-BE49-F238E27FC236}">
                    <a16:creationId xmlns:a16="http://schemas.microsoft.com/office/drawing/2014/main" id="{8411AE25-8B70-A2EE-7F72-A35359A16442}"/>
                  </a:ext>
                </a:extLst>
              </p:cNvPr>
              <p:cNvGrpSpPr/>
              <p:nvPr/>
            </p:nvGrpSpPr>
            <p:grpSpPr>
              <a:xfrm>
                <a:off x="7499591" y="407076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45" name="正方形/長方形 44">
                  <a:extLst>
                    <a:ext uri="{FF2B5EF4-FFF2-40B4-BE49-F238E27FC236}">
                      <a16:creationId xmlns:a16="http://schemas.microsoft.com/office/drawing/2014/main" id="{C0B90444-94D5-7FC8-D856-A0C95BBEC21F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r>
                    <a:rPr kumimoji="1" lang="en-US" altLang="ja-JP" sz="2400" b="1" dirty="0">
                      <a:solidFill>
                        <a:srgbClr val="FF0000"/>
                      </a:solidFill>
                      <a:latin typeface="+mj-ea"/>
                      <a:ea typeface="+mj-ea"/>
                    </a:rPr>
                    <a:t>fire engine</a:t>
                  </a:r>
                </a:p>
              </p:txBody>
            </p:sp>
            <p:cxnSp>
              <p:nvCxnSpPr>
                <p:cNvPr id="46" name="直線コネクタ 45">
                  <a:extLst>
                    <a:ext uri="{FF2B5EF4-FFF2-40B4-BE49-F238E27FC236}">
                      <a16:creationId xmlns:a16="http://schemas.microsoft.com/office/drawing/2014/main" id="{C70CD3F3-4E0D-DBFC-49EF-F736AA0B46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rgbClr val="0070C0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2058" name="Picture 10" descr="消防車のイラスト">
              <a:extLst>
                <a:ext uri="{FF2B5EF4-FFF2-40B4-BE49-F238E27FC236}">
                  <a16:creationId xmlns:a16="http://schemas.microsoft.com/office/drawing/2014/main" id="{D2FDE95B-12E2-0B11-4A0E-3FF07939A0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14173" y="244816"/>
              <a:ext cx="1902420" cy="1412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60" name="グループ化 2059">
            <a:extLst>
              <a:ext uri="{FF2B5EF4-FFF2-40B4-BE49-F238E27FC236}">
                <a16:creationId xmlns:a16="http://schemas.microsoft.com/office/drawing/2014/main" id="{06598493-62D9-B75A-4A00-2073C341EA25}"/>
              </a:ext>
            </a:extLst>
          </p:cNvPr>
          <p:cNvGrpSpPr/>
          <p:nvPr/>
        </p:nvGrpSpPr>
        <p:grpSpPr>
          <a:xfrm>
            <a:off x="2675999" y="2337900"/>
            <a:ext cx="2160000" cy="2160000"/>
            <a:chOff x="2698113" y="2453195"/>
            <a:chExt cx="2146041" cy="2185172"/>
          </a:xfrm>
        </p:grpSpPr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0E2CB1BF-6FFA-A248-28CE-71DBBADD7755}"/>
                </a:ext>
              </a:extLst>
            </p:cNvPr>
            <p:cNvSpPr/>
            <p:nvPr/>
          </p:nvSpPr>
          <p:spPr>
            <a:xfrm>
              <a:off x="2698113" y="2453195"/>
              <a:ext cx="2146041" cy="2185172"/>
            </a:xfrm>
            <a:prstGeom prst="rect">
              <a:avLst/>
            </a:prstGeom>
            <a:noFill/>
            <a:ln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85DCDDFE-32D3-EA2F-2420-0A26C0647480}"/>
                </a:ext>
              </a:extLst>
            </p:cNvPr>
            <p:cNvGrpSpPr/>
            <p:nvPr/>
          </p:nvGrpSpPr>
          <p:grpSpPr>
            <a:xfrm>
              <a:off x="2784424" y="2561932"/>
              <a:ext cx="1980000" cy="1979998"/>
              <a:chOff x="5514392" y="2063098"/>
              <a:chExt cx="1980000" cy="1979998"/>
            </a:xfrm>
          </p:grpSpPr>
          <p:sp>
            <p:nvSpPr>
              <p:cNvPr id="8" name="正方形/長方形 7">
                <a:extLst>
                  <a:ext uri="{FF2B5EF4-FFF2-40B4-BE49-F238E27FC236}">
                    <a16:creationId xmlns:a16="http://schemas.microsoft.com/office/drawing/2014/main" id="{EDD109E9-D270-9A73-C181-484745A8CA6A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r>
                  <a:rPr lang="en-US" altLang="ja-JP" sz="2400" b="1" i="0" dirty="0">
                    <a:solidFill>
                      <a:srgbClr val="FF0000"/>
                    </a:solidFill>
                    <a:effectLst/>
                    <a:latin typeface="+mj-ea"/>
                    <a:ea typeface="+mj-ea"/>
                  </a:rPr>
                  <a:t>locomotive </a:t>
                </a:r>
              </a:p>
            </p:txBody>
          </p:sp>
          <p:cxnSp>
            <p:nvCxnSpPr>
              <p:cNvPr id="9" name="直線コネクタ 8">
                <a:extLst>
                  <a:ext uri="{FF2B5EF4-FFF2-40B4-BE49-F238E27FC236}">
                    <a16:creationId xmlns:a16="http://schemas.microsoft.com/office/drawing/2014/main" id="{B4601E1D-4DD3-1FCC-B821-F92585DBA6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70C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062" name="Picture 14" descr="蒸気機関車・汽車のイラスト（煙なし）">
              <a:extLst>
                <a:ext uri="{FF2B5EF4-FFF2-40B4-BE49-F238E27FC236}">
                  <a16:creationId xmlns:a16="http://schemas.microsoft.com/office/drawing/2014/main" id="{E43A73D8-E811-652A-5975-082DB61597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389" y="2596664"/>
              <a:ext cx="1948777" cy="15297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9" name="グループ化 2058">
            <a:extLst>
              <a:ext uri="{FF2B5EF4-FFF2-40B4-BE49-F238E27FC236}">
                <a16:creationId xmlns:a16="http://schemas.microsoft.com/office/drawing/2014/main" id="{D4EA4FB8-EB77-39F0-EB2F-9F4A9BEB4155}"/>
              </a:ext>
            </a:extLst>
          </p:cNvPr>
          <p:cNvGrpSpPr/>
          <p:nvPr/>
        </p:nvGrpSpPr>
        <p:grpSpPr>
          <a:xfrm>
            <a:off x="5015999" y="2337900"/>
            <a:ext cx="2160000" cy="2160000"/>
            <a:chOff x="5055714" y="2453195"/>
            <a:chExt cx="2146041" cy="2185172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17291911-9995-DA86-3140-B5EA74719D39}"/>
                </a:ext>
              </a:extLst>
            </p:cNvPr>
            <p:cNvSpPr/>
            <p:nvPr/>
          </p:nvSpPr>
          <p:spPr>
            <a:xfrm>
              <a:off x="5055714" y="2453195"/>
              <a:ext cx="2146041" cy="2185172"/>
            </a:xfrm>
            <a:prstGeom prst="rect">
              <a:avLst/>
            </a:prstGeom>
            <a:noFill/>
            <a:ln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3EB0FED2-A3B3-52C7-E5CD-D97638CE9688}"/>
                </a:ext>
              </a:extLst>
            </p:cNvPr>
            <p:cNvGrpSpPr/>
            <p:nvPr/>
          </p:nvGrpSpPr>
          <p:grpSpPr>
            <a:xfrm>
              <a:off x="5142025" y="2561932"/>
              <a:ext cx="1980000" cy="1979998"/>
              <a:chOff x="5514392" y="2063098"/>
              <a:chExt cx="1980000" cy="1979998"/>
            </a:xfrm>
          </p:grpSpPr>
          <p:sp>
            <p:nvSpPr>
              <p:cNvPr id="16" name="正方形/長方形 15">
                <a:extLst>
                  <a:ext uri="{FF2B5EF4-FFF2-40B4-BE49-F238E27FC236}">
                    <a16:creationId xmlns:a16="http://schemas.microsoft.com/office/drawing/2014/main" id="{BB27EB31-D0A0-5728-6E21-B29A402703E2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 fontAlgn="base"/>
                <a:r>
                  <a:rPr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rPr>
                  <a:t>train</a:t>
                </a:r>
                <a:endParaRPr lang="en-US" altLang="ja-JP" sz="2400" b="1" i="0" dirty="0">
                  <a:solidFill>
                    <a:srgbClr val="FF0000"/>
                  </a:solidFill>
                  <a:effectLst/>
                  <a:latin typeface="+mj-ea"/>
                  <a:ea typeface="+mj-ea"/>
                </a:endParaRPr>
              </a:p>
            </p:txBody>
          </p:sp>
          <p:cxnSp>
            <p:nvCxnSpPr>
              <p:cNvPr id="17" name="直線コネクタ 16">
                <a:extLst>
                  <a:ext uri="{FF2B5EF4-FFF2-40B4-BE49-F238E27FC236}">
                    <a16:creationId xmlns:a16="http://schemas.microsoft.com/office/drawing/2014/main" id="{DC476F8E-94F8-DE52-6C88-39CF50FD91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70C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064" name="Picture 16">
              <a:extLst>
                <a:ext uri="{FF2B5EF4-FFF2-40B4-BE49-F238E27FC236}">
                  <a16:creationId xmlns:a16="http://schemas.microsoft.com/office/drawing/2014/main" id="{AD1F2E37-0EA5-4DD4-835E-DF24065CC2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1990" y="2915670"/>
              <a:ext cx="1980000" cy="1034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7" name="グループ化 2056">
            <a:extLst>
              <a:ext uri="{FF2B5EF4-FFF2-40B4-BE49-F238E27FC236}">
                <a16:creationId xmlns:a16="http://schemas.microsoft.com/office/drawing/2014/main" id="{A5A06098-6BB7-6BA4-2834-219F9D152A03}"/>
              </a:ext>
            </a:extLst>
          </p:cNvPr>
          <p:cNvGrpSpPr/>
          <p:nvPr/>
        </p:nvGrpSpPr>
        <p:grpSpPr>
          <a:xfrm>
            <a:off x="7355999" y="2337900"/>
            <a:ext cx="2160000" cy="2160000"/>
            <a:chOff x="7413315" y="2453195"/>
            <a:chExt cx="2146041" cy="2185172"/>
          </a:xfrm>
        </p:grpSpPr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486D33F0-0BA6-34AF-07D4-99091BCA9D86}"/>
                </a:ext>
              </a:extLst>
            </p:cNvPr>
            <p:cNvSpPr/>
            <p:nvPr/>
          </p:nvSpPr>
          <p:spPr>
            <a:xfrm>
              <a:off x="7413315" y="2453195"/>
              <a:ext cx="2146041" cy="2185172"/>
            </a:xfrm>
            <a:prstGeom prst="rect">
              <a:avLst/>
            </a:prstGeom>
            <a:noFill/>
            <a:ln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64" name="グループ化 63">
              <a:extLst>
                <a:ext uri="{FF2B5EF4-FFF2-40B4-BE49-F238E27FC236}">
                  <a16:creationId xmlns:a16="http://schemas.microsoft.com/office/drawing/2014/main" id="{69E7E626-A6EF-2B4D-C37F-59CCF336FB20}"/>
                </a:ext>
              </a:extLst>
            </p:cNvPr>
            <p:cNvGrpSpPr/>
            <p:nvPr/>
          </p:nvGrpSpPr>
          <p:grpSpPr>
            <a:xfrm>
              <a:off x="7513887" y="2579057"/>
              <a:ext cx="2045469" cy="1979998"/>
              <a:chOff x="3171052" y="-235288"/>
              <a:chExt cx="2045469" cy="1979998"/>
            </a:xfrm>
          </p:grpSpPr>
          <p:sp>
            <p:nvSpPr>
              <p:cNvPr id="65" name="正方形/長方形 64">
                <a:extLst>
                  <a:ext uri="{FF2B5EF4-FFF2-40B4-BE49-F238E27FC236}">
                    <a16:creationId xmlns:a16="http://schemas.microsoft.com/office/drawing/2014/main" id="{CFA00D2E-7042-D945-7E1F-9C93A8394494}"/>
                  </a:ext>
                </a:extLst>
              </p:cNvPr>
              <p:cNvSpPr/>
              <p:nvPr/>
            </p:nvSpPr>
            <p:spPr>
              <a:xfrm>
                <a:off x="3171052" y="-23528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 fontAlgn="base"/>
                <a:endParaRPr kumimoji="1" lang="en-US" altLang="ja-JP" sz="2400" b="1" i="0" dirty="0">
                  <a:solidFill>
                    <a:srgbClr val="FF0000"/>
                  </a:solidFill>
                  <a:effectLst/>
                  <a:latin typeface="+mj-ea"/>
                  <a:ea typeface="+mj-ea"/>
                </a:endParaRPr>
              </a:p>
              <a:p>
                <a:pPr algn="ctr" fontAlgn="base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 fontAlgn="base"/>
                <a:endParaRPr kumimoji="1" lang="en-US" altLang="ja-JP" sz="2400" b="1" i="0" dirty="0">
                  <a:solidFill>
                    <a:srgbClr val="FF0000"/>
                  </a:solidFill>
                  <a:effectLst/>
                  <a:latin typeface="+mj-ea"/>
                  <a:ea typeface="+mj-ea"/>
                </a:endParaRPr>
              </a:p>
              <a:p>
                <a:pPr algn="ctr" fontAlgn="base"/>
                <a:r>
                  <a:rPr lang="en-US" altLang="ja-JP" sz="2400" b="1" i="0" dirty="0">
                    <a:solidFill>
                      <a:srgbClr val="FF0000"/>
                    </a:solidFill>
                    <a:effectLst/>
                    <a:latin typeface="+mj-ea"/>
                    <a:ea typeface="+mj-ea"/>
                  </a:rPr>
                  <a:t>airplane</a:t>
                </a:r>
              </a:p>
            </p:txBody>
          </p:sp>
          <p:cxnSp>
            <p:nvCxnSpPr>
              <p:cNvPr id="66" name="直線コネクタ 65">
                <a:extLst>
                  <a:ext uri="{FF2B5EF4-FFF2-40B4-BE49-F238E27FC236}">
                    <a16:creationId xmlns:a16="http://schemas.microsoft.com/office/drawing/2014/main" id="{7B7DE721-F5B7-9C0A-CFC0-B7CC5324DF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36521" y="1328178"/>
                <a:ext cx="1980000" cy="0"/>
              </a:xfrm>
              <a:prstGeom prst="line">
                <a:avLst/>
              </a:prstGeom>
              <a:ln w="50800">
                <a:solidFill>
                  <a:srgbClr val="0070C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066" name="Picture 18">
              <a:extLst>
                <a:ext uri="{FF2B5EF4-FFF2-40B4-BE49-F238E27FC236}">
                  <a16:creationId xmlns:a16="http://schemas.microsoft.com/office/drawing/2014/main" id="{5FD4A043-DB63-8BFF-BD08-301662E156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3871" y="2681597"/>
              <a:ext cx="1888914" cy="15785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5" name="グループ化 2054">
            <a:extLst>
              <a:ext uri="{FF2B5EF4-FFF2-40B4-BE49-F238E27FC236}">
                <a16:creationId xmlns:a16="http://schemas.microsoft.com/office/drawing/2014/main" id="{6957DA0C-BC69-CB9C-97B0-EB322BD3B146}"/>
              </a:ext>
            </a:extLst>
          </p:cNvPr>
          <p:cNvGrpSpPr/>
          <p:nvPr/>
        </p:nvGrpSpPr>
        <p:grpSpPr>
          <a:xfrm>
            <a:off x="9695999" y="2337900"/>
            <a:ext cx="2160000" cy="2160000"/>
            <a:chOff x="9770916" y="2453122"/>
            <a:chExt cx="2146041" cy="2185172"/>
          </a:xfrm>
        </p:grpSpPr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7C9B8ADB-ED5A-B6E4-62DA-94AAFBF27B74}"/>
                </a:ext>
              </a:extLst>
            </p:cNvPr>
            <p:cNvSpPr/>
            <p:nvPr/>
          </p:nvSpPr>
          <p:spPr>
            <a:xfrm>
              <a:off x="9770916" y="2453122"/>
              <a:ext cx="2146041" cy="2185172"/>
            </a:xfrm>
            <a:prstGeom prst="rect">
              <a:avLst/>
            </a:prstGeom>
            <a:noFill/>
            <a:ln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D997D056-C9D3-73BF-947E-43F9B7322544}"/>
                </a:ext>
              </a:extLst>
            </p:cNvPr>
            <p:cNvGrpSpPr/>
            <p:nvPr/>
          </p:nvGrpSpPr>
          <p:grpSpPr>
            <a:xfrm>
              <a:off x="9857227" y="2561859"/>
              <a:ext cx="1980000" cy="1979998"/>
              <a:chOff x="5514392" y="2063098"/>
              <a:chExt cx="1980000" cy="1979998"/>
            </a:xfrm>
          </p:grpSpPr>
          <p:sp>
            <p:nvSpPr>
              <p:cNvPr id="21" name="正方形/長方形 20">
                <a:extLst>
                  <a:ext uri="{FF2B5EF4-FFF2-40B4-BE49-F238E27FC236}">
                    <a16:creationId xmlns:a16="http://schemas.microsoft.com/office/drawing/2014/main" id="{CBEC9701-6E6D-1BA6-8CC7-DBE62DBB06F8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r>
                  <a:rPr lang="en-US" altLang="ja-JP" sz="2400" b="1" i="0" dirty="0">
                    <a:solidFill>
                      <a:srgbClr val="FF0000"/>
                    </a:solidFill>
                    <a:effectLst/>
                    <a:latin typeface="+mj-ea"/>
                    <a:ea typeface="+mj-ea"/>
                  </a:rPr>
                  <a:t>helicopter</a:t>
                </a:r>
              </a:p>
            </p:txBody>
          </p:sp>
          <p:cxnSp>
            <p:nvCxnSpPr>
              <p:cNvPr id="22" name="直線コネクタ 21">
                <a:extLst>
                  <a:ext uri="{FF2B5EF4-FFF2-40B4-BE49-F238E27FC236}">
                    <a16:creationId xmlns:a16="http://schemas.microsoft.com/office/drawing/2014/main" id="{661666C2-BB36-BC08-54BF-87CC0D20C3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70C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068" name="Picture 20" descr="ヘリコプターのイラスト">
              <a:extLst>
                <a:ext uri="{FF2B5EF4-FFF2-40B4-BE49-F238E27FC236}">
                  <a16:creationId xmlns:a16="http://schemas.microsoft.com/office/drawing/2014/main" id="{72F8AFCB-2363-354C-521B-85C710A875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77012" y="2624115"/>
              <a:ext cx="1785937" cy="14912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グループ化 2050">
            <a:extLst>
              <a:ext uri="{FF2B5EF4-FFF2-40B4-BE49-F238E27FC236}">
                <a16:creationId xmlns:a16="http://schemas.microsoft.com/office/drawing/2014/main" id="{23496B10-4F6A-A187-2D7F-4A657E5431D1}"/>
              </a:ext>
            </a:extLst>
          </p:cNvPr>
          <p:cNvGrpSpPr/>
          <p:nvPr/>
        </p:nvGrpSpPr>
        <p:grpSpPr>
          <a:xfrm>
            <a:off x="335999" y="4605900"/>
            <a:ext cx="2160000" cy="2160000"/>
            <a:chOff x="130364" y="4777447"/>
            <a:chExt cx="2151679" cy="2185172"/>
          </a:xfrm>
        </p:grpSpPr>
        <p:grpSp>
          <p:nvGrpSpPr>
            <p:cNvPr id="51" name="グループ化 50">
              <a:extLst>
                <a:ext uri="{FF2B5EF4-FFF2-40B4-BE49-F238E27FC236}">
                  <a16:creationId xmlns:a16="http://schemas.microsoft.com/office/drawing/2014/main" id="{A2A22C4F-9D0A-B605-BF83-867DB1E18BB2}"/>
                </a:ext>
              </a:extLst>
            </p:cNvPr>
            <p:cNvGrpSpPr/>
            <p:nvPr/>
          </p:nvGrpSpPr>
          <p:grpSpPr>
            <a:xfrm>
              <a:off x="213532" y="4889313"/>
              <a:ext cx="1980000" cy="1979998"/>
              <a:chOff x="5514392" y="2063098"/>
              <a:chExt cx="1980000" cy="1979998"/>
            </a:xfrm>
          </p:grpSpPr>
          <p:sp>
            <p:nvSpPr>
              <p:cNvPr id="52" name="正方形/長方形 51">
                <a:extLst>
                  <a:ext uri="{FF2B5EF4-FFF2-40B4-BE49-F238E27FC236}">
                    <a16:creationId xmlns:a16="http://schemas.microsoft.com/office/drawing/2014/main" id="{E774B57A-98B3-F593-860B-79E5BB6C44D2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 fontAlgn="base"/>
                <a:r>
                  <a:rPr lang="en-US" altLang="ja-JP" sz="2400" b="1" i="0" dirty="0">
                    <a:solidFill>
                      <a:srgbClr val="FF0000"/>
                    </a:solidFill>
                    <a:effectLst/>
                    <a:latin typeface="+mj-ea"/>
                    <a:ea typeface="+mj-ea"/>
                  </a:rPr>
                  <a:t>bike</a:t>
                </a:r>
              </a:p>
            </p:txBody>
          </p:sp>
          <p:cxnSp>
            <p:nvCxnSpPr>
              <p:cNvPr id="53" name="直線コネクタ 52">
                <a:extLst>
                  <a:ext uri="{FF2B5EF4-FFF2-40B4-BE49-F238E27FC236}">
                    <a16:creationId xmlns:a16="http://schemas.microsoft.com/office/drawing/2014/main" id="{9CAAD25B-9CA1-D6F5-CDA5-CA41D7A416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70C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4" name="正方形/長方形 53">
              <a:extLst>
                <a:ext uri="{FF2B5EF4-FFF2-40B4-BE49-F238E27FC236}">
                  <a16:creationId xmlns:a16="http://schemas.microsoft.com/office/drawing/2014/main" id="{A61B994C-784F-2DC0-DD6E-159108FA6AA1}"/>
                </a:ext>
              </a:extLst>
            </p:cNvPr>
            <p:cNvSpPr/>
            <p:nvPr/>
          </p:nvSpPr>
          <p:spPr>
            <a:xfrm>
              <a:off x="130364" y="4777447"/>
              <a:ext cx="2146041" cy="2185172"/>
            </a:xfrm>
            <a:prstGeom prst="rect">
              <a:avLst/>
            </a:prstGeom>
            <a:noFill/>
            <a:ln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pic>
          <p:nvPicPr>
            <p:cNvPr id="2070" name="Picture 22">
              <a:extLst>
                <a:ext uri="{FF2B5EF4-FFF2-40B4-BE49-F238E27FC236}">
                  <a16:creationId xmlns:a16="http://schemas.microsoft.com/office/drawing/2014/main" id="{F7283161-A7A7-D3CB-60FD-52ADB56225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01243" y="4983315"/>
              <a:ext cx="2080800" cy="1584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65" name="グループ化 2064">
            <a:extLst>
              <a:ext uri="{FF2B5EF4-FFF2-40B4-BE49-F238E27FC236}">
                <a16:creationId xmlns:a16="http://schemas.microsoft.com/office/drawing/2014/main" id="{44A5B534-60CA-4C86-5182-1CBBABBFAAB9}"/>
              </a:ext>
            </a:extLst>
          </p:cNvPr>
          <p:cNvGrpSpPr/>
          <p:nvPr/>
        </p:nvGrpSpPr>
        <p:grpSpPr>
          <a:xfrm>
            <a:off x="2675999" y="4605900"/>
            <a:ext cx="2160000" cy="2160000"/>
            <a:chOff x="2698113" y="4768779"/>
            <a:chExt cx="2146041" cy="2185172"/>
          </a:xfrm>
        </p:grpSpPr>
        <p:sp>
          <p:nvSpPr>
            <p:cNvPr id="47" name="正方形/長方形 46">
              <a:extLst>
                <a:ext uri="{FF2B5EF4-FFF2-40B4-BE49-F238E27FC236}">
                  <a16:creationId xmlns:a16="http://schemas.microsoft.com/office/drawing/2014/main" id="{29783BC4-E14F-5284-1BCD-DC1587C50669}"/>
                </a:ext>
              </a:extLst>
            </p:cNvPr>
            <p:cNvSpPr/>
            <p:nvPr/>
          </p:nvSpPr>
          <p:spPr>
            <a:xfrm>
              <a:off x="2698113" y="4768779"/>
              <a:ext cx="2146041" cy="2185172"/>
            </a:xfrm>
            <a:prstGeom prst="rect">
              <a:avLst/>
            </a:prstGeom>
            <a:noFill/>
            <a:ln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48" name="グループ化 47">
              <a:extLst>
                <a:ext uri="{FF2B5EF4-FFF2-40B4-BE49-F238E27FC236}">
                  <a16:creationId xmlns:a16="http://schemas.microsoft.com/office/drawing/2014/main" id="{46893763-82BB-1E99-9015-5549688F8404}"/>
                </a:ext>
              </a:extLst>
            </p:cNvPr>
            <p:cNvGrpSpPr/>
            <p:nvPr/>
          </p:nvGrpSpPr>
          <p:grpSpPr>
            <a:xfrm>
              <a:off x="2784424" y="4877516"/>
              <a:ext cx="1980000" cy="1979998"/>
              <a:chOff x="5514392" y="2063098"/>
              <a:chExt cx="1980000" cy="1979998"/>
            </a:xfrm>
          </p:grpSpPr>
          <p:sp>
            <p:nvSpPr>
              <p:cNvPr id="49" name="正方形/長方形 48">
                <a:extLst>
                  <a:ext uri="{FF2B5EF4-FFF2-40B4-BE49-F238E27FC236}">
                    <a16:creationId xmlns:a16="http://schemas.microsoft.com/office/drawing/2014/main" id="{4DB6D2E7-7D0C-BFFB-D6B1-25CA847708DD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 fontAlgn="base"/>
                <a:r>
                  <a:rPr lang="en-US" altLang="ja-JP" sz="2400" b="1" i="0" dirty="0">
                    <a:solidFill>
                      <a:srgbClr val="FF0000"/>
                    </a:solidFill>
                    <a:effectLst/>
                    <a:latin typeface="+mj-ea"/>
                    <a:ea typeface="+mj-ea"/>
                  </a:rPr>
                  <a:t>motorcycle</a:t>
                </a:r>
              </a:p>
            </p:txBody>
          </p:sp>
          <p:cxnSp>
            <p:nvCxnSpPr>
              <p:cNvPr id="50" name="直線コネクタ 49">
                <a:extLst>
                  <a:ext uri="{FF2B5EF4-FFF2-40B4-BE49-F238E27FC236}">
                    <a16:creationId xmlns:a16="http://schemas.microsoft.com/office/drawing/2014/main" id="{7B6112FC-3A58-ED50-9153-0A239FC8AC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70C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074" name="Picture 26" descr="アメリカンバイクのイラスト">
              <a:extLst>
                <a:ext uri="{FF2B5EF4-FFF2-40B4-BE49-F238E27FC236}">
                  <a16:creationId xmlns:a16="http://schemas.microsoft.com/office/drawing/2014/main" id="{9A9ECEB8-DE48-BE3B-F7C1-2B1195746D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0352" y="4974170"/>
              <a:ext cx="1801562" cy="1522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61" name="グループ化 2060">
            <a:extLst>
              <a:ext uri="{FF2B5EF4-FFF2-40B4-BE49-F238E27FC236}">
                <a16:creationId xmlns:a16="http://schemas.microsoft.com/office/drawing/2014/main" id="{AED105E2-D215-3337-7E1B-76DB3B60F973}"/>
              </a:ext>
            </a:extLst>
          </p:cNvPr>
          <p:cNvGrpSpPr/>
          <p:nvPr/>
        </p:nvGrpSpPr>
        <p:grpSpPr>
          <a:xfrm>
            <a:off x="335999" y="2337900"/>
            <a:ext cx="2160000" cy="2160000"/>
            <a:chOff x="340512" y="2467191"/>
            <a:chExt cx="2146041" cy="2185172"/>
          </a:xfrm>
        </p:grpSpPr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B5537CE9-1EED-6E45-BA91-B5FD5EBFC7B2}"/>
                </a:ext>
              </a:extLst>
            </p:cNvPr>
            <p:cNvGrpSpPr/>
            <p:nvPr/>
          </p:nvGrpSpPr>
          <p:grpSpPr>
            <a:xfrm>
              <a:off x="423680" y="2579057"/>
              <a:ext cx="1980000" cy="1979998"/>
              <a:chOff x="5514392" y="2063098"/>
              <a:chExt cx="1980000" cy="1979998"/>
            </a:xfrm>
          </p:grpSpPr>
          <p:sp>
            <p:nvSpPr>
              <p:cNvPr id="11" name="正方形/長方形 10">
                <a:extLst>
                  <a:ext uri="{FF2B5EF4-FFF2-40B4-BE49-F238E27FC236}">
                    <a16:creationId xmlns:a16="http://schemas.microsoft.com/office/drawing/2014/main" id="{EB49D54A-0EBE-F627-557E-05E8F889DD3E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r>
                  <a: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rPr>
                  <a:t>bullet train</a:t>
                </a:r>
                <a:endParaRPr kumimoji="1" lang="ja-JP" altLang="en-US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</p:txBody>
          </p:sp>
          <p:cxnSp>
            <p:nvCxnSpPr>
              <p:cNvPr id="12" name="直線コネクタ 11">
                <a:extLst>
                  <a:ext uri="{FF2B5EF4-FFF2-40B4-BE49-F238E27FC236}">
                    <a16:creationId xmlns:a16="http://schemas.microsoft.com/office/drawing/2014/main" id="{F72A5FFA-82A2-7A76-3DD6-60F6AF6677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70C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EA2F8EF9-75DC-9737-59DF-43367DE69A9C}"/>
                </a:ext>
              </a:extLst>
            </p:cNvPr>
            <p:cNvSpPr/>
            <p:nvPr/>
          </p:nvSpPr>
          <p:spPr>
            <a:xfrm>
              <a:off x="340512" y="2467191"/>
              <a:ext cx="2146041" cy="2185172"/>
            </a:xfrm>
            <a:prstGeom prst="rect">
              <a:avLst/>
            </a:prstGeom>
            <a:noFill/>
            <a:ln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pic>
          <p:nvPicPr>
            <p:cNvPr id="2082" name="Picture 34">
              <a:extLst>
                <a:ext uri="{FF2B5EF4-FFF2-40B4-BE49-F238E27FC236}">
                  <a16:creationId xmlns:a16="http://schemas.microsoft.com/office/drawing/2014/main" id="{E87F55F8-AAF3-2EDD-80AD-FC3B06FA54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308" y="3269445"/>
              <a:ext cx="1776607" cy="6773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77" name="グループ化 2076">
            <a:extLst>
              <a:ext uri="{FF2B5EF4-FFF2-40B4-BE49-F238E27FC236}">
                <a16:creationId xmlns:a16="http://schemas.microsoft.com/office/drawing/2014/main" id="{18622B12-D1AD-8FC1-2EDC-0CA165044100}"/>
              </a:ext>
            </a:extLst>
          </p:cNvPr>
          <p:cNvGrpSpPr/>
          <p:nvPr/>
        </p:nvGrpSpPr>
        <p:grpSpPr>
          <a:xfrm>
            <a:off x="5015999" y="4605900"/>
            <a:ext cx="2160000" cy="2160000"/>
            <a:chOff x="5016000" y="4777447"/>
            <a:chExt cx="2146041" cy="2185172"/>
          </a:xfrm>
        </p:grpSpPr>
        <p:grpSp>
          <p:nvGrpSpPr>
            <p:cNvPr id="2067" name="グループ化 2066">
              <a:extLst>
                <a:ext uri="{FF2B5EF4-FFF2-40B4-BE49-F238E27FC236}">
                  <a16:creationId xmlns:a16="http://schemas.microsoft.com/office/drawing/2014/main" id="{F2EC34FC-9FAE-B0A8-99C6-97823253FC72}"/>
                </a:ext>
              </a:extLst>
            </p:cNvPr>
            <p:cNvGrpSpPr/>
            <p:nvPr/>
          </p:nvGrpSpPr>
          <p:grpSpPr>
            <a:xfrm>
              <a:off x="5016000" y="4777447"/>
              <a:ext cx="2146041" cy="2185172"/>
              <a:chOff x="5055714" y="4768779"/>
              <a:chExt cx="2146041" cy="2185172"/>
            </a:xfrm>
          </p:grpSpPr>
          <p:sp>
            <p:nvSpPr>
              <p:cNvPr id="55" name="正方形/長方形 54">
                <a:extLst>
                  <a:ext uri="{FF2B5EF4-FFF2-40B4-BE49-F238E27FC236}">
                    <a16:creationId xmlns:a16="http://schemas.microsoft.com/office/drawing/2014/main" id="{BD8AAACC-8877-7681-1801-94AB2AE0BEA5}"/>
                  </a:ext>
                </a:extLst>
              </p:cNvPr>
              <p:cNvSpPr/>
              <p:nvPr/>
            </p:nvSpPr>
            <p:spPr>
              <a:xfrm>
                <a:off x="5055714" y="4768779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b="1">
                  <a:solidFill>
                    <a:srgbClr val="FF0000"/>
                  </a:solidFill>
                  <a:latin typeface="+mj-ea"/>
                  <a:ea typeface="+mj-ea"/>
                </a:endParaRPr>
              </a:p>
            </p:txBody>
          </p:sp>
          <p:grpSp>
            <p:nvGrpSpPr>
              <p:cNvPr id="56" name="グループ化 55">
                <a:extLst>
                  <a:ext uri="{FF2B5EF4-FFF2-40B4-BE49-F238E27FC236}">
                    <a16:creationId xmlns:a16="http://schemas.microsoft.com/office/drawing/2014/main" id="{237E2AA6-A795-0BFD-346F-4541C7168C92}"/>
                  </a:ext>
                </a:extLst>
              </p:cNvPr>
              <p:cNvGrpSpPr/>
              <p:nvPr/>
            </p:nvGrpSpPr>
            <p:grpSpPr>
              <a:xfrm>
                <a:off x="5142025" y="4877516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57" name="正方形/長方形 56">
                  <a:extLst>
                    <a:ext uri="{FF2B5EF4-FFF2-40B4-BE49-F238E27FC236}">
                      <a16:creationId xmlns:a16="http://schemas.microsoft.com/office/drawing/2014/main" id="{AF47A1B4-54E1-AB9D-675B-52E8EFE06EB5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r>
                    <a:rPr kumimoji="1" lang="en-US" altLang="ja-JP" sz="2400" b="1" dirty="0">
                      <a:solidFill>
                        <a:srgbClr val="FF0000"/>
                      </a:solidFill>
                      <a:latin typeface="+mj-ea"/>
                      <a:ea typeface="+mj-ea"/>
                    </a:rPr>
                    <a:t>police car</a:t>
                  </a:r>
                </a:p>
              </p:txBody>
            </p:sp>
            <p:cxnSp>
              <p:nvCxnSpPr>
                <p:cNvPr id="58" name="直線コネクタ 57">
                  <a:extLst>
                    <a:ext uri="{FF2B5EF4-FFF2-40B4-BE49-F238E27FC236}">
                      <a16:creationId xmlns:a16="http://schemas.microsoft.com/office/drawing/2014/main" id="{8E6A2F34-44FE-78FC-2D63-433D7BD4EB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rgbClr val="0070C0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2048" name="Picture 28" descr="パトカーのイラスト（車）">
              <a:extLst>
                <a:ext uri="{FF2B5EF4-FFF2-40B4-BE49-F238E27FC236}">
                  <a16:creationId xmlns:a16="http://schemas.microsoft.com/office/drawing/2014/main" id="{3A46A72A-1B0C-8609-62D0-A1EBC3390E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8400" y="5094472"/>
              <a:ext cx="1897237" cy="1380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75" name="グループ化 2074">
            <a:extLst>
              <a:ext uri="{FF2B5EF4-FFF2-40B4-BE49-F238E27FC236}">
                <a16:creationId xmlns:a16="http://schemas.microsoft.com/office/drawing/2014/main" id="{887FEFA5-B10E-A868-6225-801531E915CF}"/>
              </a:ext>
            </a:extLst>
          </p:cNvPr>
          <p:cNvGrpSpPr/>
          <p:nvPr/>
        </p:nvGrpSpPr>
        <p:grpSpPr>
          <a:xfrm>
            <a:off x="7355999" y="4605900"/>
            <a:ext cx="2160000" cy="2160000"/>
            <a:chOff x="7393320" y="4777447"/>
            <a:chExt cx="2146041" cy="2185172"/>
          </a:xfrm>
        </p:grpSpPr>
        <p:grpSp>
          <p:nvGrpSpPr>
            <p:cNvPr id="2069" name="グループ化 2068">
              <a:extLst>
                <a:ext uri="{FF2B5EF4-FFF2-40B4-BE49-F238E27FC236}">
                  <a16:creationId xmlns:a16="http://schemas.microsoft.com/office/drawing/2014/main" id="{E07E6DEC-1F6B-2CCA-BBAE-43F093C4101B}"/>
                </a:ext>
              </a:extLst>
            </p:cNvPr>
            <p:cNvGrpSpPr/>
            <p:nvPr/>
          </p:nvGrpSpPr>
          <p:grpSpPr>
            <a:xfrm>
              <a:off x="7393320" y="4777447"/>
              <a:ext cx="2146041" cy="2185172"/>
              <a:chOff x="7413315" y="4768779"/>
              <a:chExt cx="2146041" cy="2185172"/>
            </a:xfrm>
          </p:grpSpPr>
          <p:sp>
            <p:nvSpPr>
              <p:cNvPr id="59" name="正方形/長方形 58">
                <a:extLst>
                  <a:ext uri="{FF2B5EF4-FFF2-40B4-BE49-F238E27FC236}">
                    <a16:creationId xmlns:a16="http://schemas.microsoft.com/office/drawing/2014/main" id="{9E2717A3-F4F1-3FD3-2816-0C05A4F3B307}"/>
                  </a:ext>
                </a:extLst>
              </p:cNvPr>
              <p:cNvSpPr/>
              <p:nvPr/>
            </p:nvSpPr>
            <p:spPr>
              <a:xfrm>
                <a:off x="7413315" y="4768779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b="1">
                  <a:solidFill>
                    <a:srgbClr val="FF0000"/>
                  </a:solidFill>
                  <a:latin typeface="+mj-ea"/>
                  <a:ea typeface="+mj-ea"/>
                </a:endParaRPr>
              </a:p>
            </p:txBody>
          </p:sp>
          <p:grpSp>
            <p:nvGrpSpPr>
              <p:cNvPr id="60" name="グループ化 59">
                <a:extLst>
                  <a:ext uri="{FF2B5EF4-FFF2-40B4-BE49-F238E27FC236}">
                    <a16:creationId xmlns:a16="http://schemas.microsoft.com/office/drawing/2014/main" id="{F5E0A18C-3260-88A0-6AB3-3B88F7B234F2}"/>
                  </a:ext>
                </a:extLst>
              </p:cNvPr>
              <p:cNvGrpSpPr/>
              <p:nvPr/>
            </p:nvGrpSpPr>
            <p:grpSpPr>
              <a:xfrm>
                <a:off x="7499626" y="4877516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61" name="正方形/長方形 60">
                  <a:extLst>
                    <a:ext uri="{FF2B5EF4-FFF2-40B4-BE49-F238E27FC236}">
                      <a16:creationId xmlns:a16="http://schemas.microsoft.com/office/drawing/2014/main" id="{0F0AD309-68ED-3319-5FD1-1E4BB3984A02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 fontAlgn="base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 fontAlgn="base"/>
                  <a:r>
                    <a:rPr kumimoji="1" lang="en-US" altLang="ja-JP" sz="2400" b="1" i="0" dirty="0">
                      <a:solidFill>
                        <a:srgbClr val="FF0000"/>
                      </a:solidFill>
                      <a:effectLst/>
                      <a:latin typeface="+mj-ea"/>
                      <a:ea typeface="+mj-ea"/>
                    </a:rPr>
                    <a:t>ship</a:t>
                  </a:r>
                  <a:endParaRPr lang="en-US" altLang="ja-JP" sz="2400" b="1" i="0" dirty="0">
                    <a:solidFill>
                      <a:srgbClr val="FF0000"/>
                    </a:solidFill>
                    <a:effectLst/>
                    <a:latin typeface="+mj-ea"/>
                    <a:ea typeface="+mj-ea"/>
                  </a:endParaRPr>
                </a:p>
              </p:txBody>
            </p:sp>
            <p:cxnSp>
              <p:nvCxnSpPr>
                <p:cNvPr id="62" name="直線コネクタ 61">
                  <a:extLst>
                    <a:ext uri="{FF2B5EF4-FFF2-40B4-BE49-F238E27FC236}">
                      <a16:creationId xmlns:a16="http://schemas.microsoft.com/office/drawing/2014/main" id="{4C5D3918-0497-D549-AE80-21A4818B1F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rgbClr val="0070C0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3074" name="Picture 2" descr="かわいい船のイラスト">
              <a:extLst>
                <a:ext uri="{FF2B5EF4-FFF2-40B4-BE49-F238E27FC236}">
                  <a16:creationId xmlns:a16="http://schemas.microsoft.com/office/drawing/2014/main" id="{95A62396-9F2D-84B8-CA46-BCAD7D9F6A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6575" y="4900367"/>
              <a:ext cx="1660451" cy="16604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76" name="グループ化 2075">
            <a:extLst>
              <a:ext uri="{FF2B5EF4-FFF2-40B4-BE49-F238E27FC236}">
                <a16:creationId xmlns:a16="http://schemas.microsoft.com/office/drawing/2014/main" id="{32BB7214-4134-3DA5-35D4-D631582BA4ED}"/>
              </a:ext>
            </a:extLst>
          </p:cNvPr>
          <p:cNvGrpSpPr/>
          <p:nvPr/>
        </p:nvGrpSpPr>
        <p:grpSpPr>
          <a:xfrm>
            <a:off x="9695999" y="4605900"/>
            <a:ext cx="2160000" cy="2160000"/>
            <a:chOff x="9812426" y="4777447"/>
            <a:chExt cx="2146041" cy="2185172"/>
          </a:xfrm>
        </p:grpSpPr>
        <p:grpSp>
          <p:nvGrpSpPr>
            <p:cNvPr id="2071" name="グループ化 2070">
              <a:extLst>
                <a:ext uri="{FF2B5EF4-FFF2-40B4-BE49-F238E27FC236}">
                  <a16:creationId xmlns:a16="http://schemas.microsoft.com/office/drawing/2014/main" id="{D6DB65D1-8CF1-6540-83DC-542295CDC165}"/>
                </a:ext>
              </a:extLst>
            </p:cNvPr>
            <p:cNvGrpSpPr/>
            <p:nvPr/>
          </p:nvGrpSpPr>
          <p:grpSpPr>
            <a:xfrm>
              <a:off x="9812426" y="4777447"/>
              <a:ext cx="2146041" cy="2185172"/>
              <a:chOff x="9770916" y="4768706"/>
              <a:chExt cx="2146041" cy="2185172"/>
            </a:xfrm>
          </p:grpSpPr>
          <p:sp>
            <p:nvSpPr>
              <p:cNvPr id="63" name="正方形/長方形 62">
                <a:extLst>
                  <a:ext uri="{FF2B5EF4-FFF2-40B4-BE49-F238E27FC236}">
                    <a16:creationId xmlns:a16="http://schemas.microsoft.com/office/drawing/2014/main" id="{EA364289-6195-3953-F0FD-79886C390874}"/>
                  </a:ext>
                </a:extLst>
              </p:cNvPr>
              <p:cNvSpPr/>
              <p:nvPr/>
            </p:nvSpPr>
            <p:spPr>
              <a:xfrm>
                <a:off x="9770916" y="4768706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b="1">
                  <a:solidFill>
                    <a:srgbClr val="FF0000"/>
                  </a:solidFill>
                  <a:latin typeface="+mj-ea"/>
                  <a:ea typeface="+mj-ea"/>
                </a:endParaRPr>
              </a:p>
            </p:txBody>
          </p:sp>
          <p:grpSp>
            <p:nvGrpSpPr>
              <p:cNvPr id="67" name="グループ化 66">
                <a:extLst>
                  <a:ext uri="{FF2B5EF4-FFF2-40B4-BE49-F238E27FC236}">
                    <a16:creationId xmlns:a16="http://schemas.microsoft.com/office/drawing/2014/main" id="{3488BB89-625C-DB85-60C5-01379581D389}"/>
                  </a:ext>
                </a:extLst>
              </p:cNvPr>
              <p:cNvGrpSpPr/>
              <p:nvPr/>
            </p:nvGrpSpPr>
            <p:grpSpPr>
              <a:xfrm>
                <a:off x="9879981" y="4885362"/>
                <a:ext cx="2036976" cy="1979998"/>
                <a:chOff x="9139462" y="4347725"/>
                <a:chExt cx="2036976" cy="1979998"/>
              </a:xfrm>
            </p:grpSpPr>
            <p:sp>
              <p:nvSpPr>
                <p:cNvPr id="68" name="正方形/長方形 67">
                  <a:extLst>
                    <a:ext uri="{FF2B5EF4-FFF2-40B4-BE49-F238E27FC236}">
                      <a16:creationId xmlns:a16="http://schemas.microsoft.com/office/drawing/2014/main" id="{BFEEE8DF-23C9-4ED4-84C8-66AABE7012B2}"/>
                    </a:ext>
                  </a:extLst>
                </p:cNvPr>
                <p:cNvSpPr/>
                <p:nvPr/>
              </p:nvSpPr>
              <p:spPr>
                <a:xfrm>
                  <a:off x="9139462" y="4347725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r>
                    <a:rPr kumimoji="1" lang="en-US" altLang="ja-JP" sz="2400" b="1" dirty="0">
                      <a:solidFill>
                        <a:srgbClr val="FF0000"/>
                      </a:solidFill>
                      <a:latin typeface="+mj-ea"/>
                      <a:ea typeface="+mj-ea"/>
                    </a:rPr>
                    <a:t>yacht</a:t>
                  </a:r>
                </a:p>
              </p:txBody>
            </p:sp>
            <p:cxnSp>
              <p:nvCxnSpPr>
                <p:cNvPr id="69" name="直線コネクタ 68">
                  <a:extLst>
                    <a:ext uri="{FF2B5EF4-FFF2-40B4-BE49-F238E27FC236}">
                      <a16:creationId xmlns:a16="http://schemas.microsoft.com/office/drawing/2014/main" id="{49AA3FA9-48F8-45EB-B597-B2B3EDEC3F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196438" y="5918534"/>
                  <a:ext cx="1980000" cy="0"/>
                </a:xfrm>
                <a:prstGeom prst="line">
                  <a:avLst/>
                </a:prstGeom>
                <a:ln w="50800">
                  <a:solidFill>
                    <a:srgbClr val="0070C0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3076" name="Picture 4" descr="ヨットのイラスト">
              <a:extLst>
                <a:ext uri="{FF2B5EF4-FFF2-40B4-BE49-F238E27FC236}">
                  <a16:creationId xmlns:a16="http://schemas.microsoft.com/office/drawing/2014/main" id="{F6AFDF1C-1ACF-5D02-1FA2-E7E9656F97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0799" y="5006503"/>
              <a:ext cx="1344947" cy="1344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908071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パンダのチアリーダーのイラスト">
            <a:extLst>
              <a:ext uri="{FF2B5EF4-FFF2-40B4-BE49-F238E27FC236}">
                <a16:creationId xmlns:a16="http://schemas.microsoft.com/office/drawing/2014/main" id="{35D38F68-CC7B-E5F3-9534-BDF393849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093" y="4405144"/>
            <a:ext cx="2620867" cy="249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D7783939-0CA5-F9B6-050C-801B7D7D6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スポーツカード</a:t>
            </a: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6A109664-EF0E-66D9-1F26-A544919B6791}"/>
              </a:ext>
            </a:extLst>
          </p:cNvPr>
          <p:cNvGrpSpPr/>
          <p:nvPr/>
        </p:nvGrpSpPr>
        <p:grpSpPr>
          <a:xfrm>
            <a:off x="5617029" y="1897017"/>
            <a:ext cx="6303765" cy="4958858"/>
            <a:chOff x="1774838" y="1737360"/>
            <a:chExt cx="5795742" cy="4274360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9E4F5465-6D36-37F4-FC44-44D9F05F6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27724" y="2207185"/>
              <a:ext cx="5027820" cy="2952454"/>
            </a:xfrm>
            <a:prstGeom prst="rect">
              <a:avLst/>
            </a:prstGeom>
          </p:spPr>
        </p:pic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FD19C9F7-0E01-6C04-C613-3A18682705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4838" y="1737360"/>
              <a:ext cx="5795742" cy="4274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6" name="Picture 4" descr="テレビでスポーツ観戦をする人のイラスト（女性）">
            <a:extLst>
              <a:ext uri="{FF2B5EF4-FFF2-40B4-BE49-F238E27FC236}">
                <a16:creationId xmlns:a16="http://schemas.microsoft.com/office/drawing/2014/main" id="{9D8F47A1-13B5-3103-48BA-2ACC0704B6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21"/>
          <a:stretch/>
        </p:blipFill>
        <p:spPr bwMode="auto">
          <a:xfrm flipH="1">
            <a:off x="4045342" y="2963030"/>
            <a:ext cx="1895146" cy="373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2FE311FF-C660-777F-BCDD-9DEB0950F4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33"/>
          <a:stretch/>
        </p:blipFill>
        <p:spPr bwMode="auto">
          <a:xfrm flipH="1">
            <a:off x="536565" y="2910436"/>
            <a:ext cx="1895146" cy="383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791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024F7F39-6FCD-0345-6BBA-ADE17AA6B0CE}"/>
              </a:ext>
            </a:extLst>
          </p:cNvPr>
          <p:cNvGrpSpPr/>
          <p:nvPr/>
        </p:nvGrpSpPr>
        <p:grpSpPr>
          <a:xfrm>
            <a:off x="0" y="1384217"/>
            <a:ext cx="12829166" cy="5634025"/>
            <a:chOff x="0" y="1384217"/>
            <a:chExt cx="12829166" cy="5634025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E18E7E84-97E8-6E83-5F91-A199EE68C9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5070"/>
            <a:stretch/>
          </p:blipFill>
          <p:spPr>
            <a:xfrm>
              <a:off x="0" y="6099944"/>
              <a:ext cx="12829166" cy="91829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0A7247B8-E838-668D-490E-B87F931504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948" b="6080"/>
            <a:stretch/>
          </p:blipFill>
          <p:spPr>
            <a:xfrm>
              <a:off x="143927" y="1384217"/>
              <a:ext cx="12048074" cy="500995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49C14C44-D74F-F18A-0D0F-8FFE182B9757}"/>
              </a:ext>
            </a:extLst>
          </p:cNvPr>
          <p:cNvGrpSpPr/>
          <p:nvPr/>
        </p:nvGrpSpPr>
        <p:grpSpPr>
          <a:xfrm>
            <a:off x="340476" y="90000"/>
            <a:ext cx="2160000" cy="2160000"/>
            <a:chOff x="340477" y="76978"/>
            <a:chExt cx="2146041" cy="2185172"/>
          </a:xfrm>
        </p:grpSpPr>
        <p:grpSp>
          <p:nvGrpSpPr>
            <p:cNvPr id="28" name="グループ化 27">
              <a:extLst>
                <a:ext uri="{FF2B5EF4-FFF2-40B4-BE49-F238E27FC236}">
                  <a16:creationId xmlns:a16="http://schemas.microsoft.com/office/drawing/2014/main" id="{F128ACF6-13E6-EC0D-9BEF-9D3E86362B85}"/>
                </a:ext>
              </a:extLst>
            </p:cNvPr>
            <p:cNvGrpSpPr/>
            <p:nvPr/>
          </p:nvGrpSpPr>
          <p:grpSpPr>
            <a:xfrm>
              <a:off x="423645" y="188844"/>
              <a:ext cx="1980000" cy="1979998"/>
              <a:chOff x="5514392" y="2063098"/>
              <a:chExt cx="1980000" cy="1979998"/>
            </a:xfrm>
          </p:grpSpPr>
          <p:sp>
            <p:nvSpPr>
              <p:cNvPr id="29" name="正方形/長方形 28">
                <a:extLst>
                  <a:ext uri="{FF2B5EF4-FFF2-40B4-BE49-F238E27FC236}">
                    <a16:creationId xmlns:a16="http://schemas.microsoft.com/office/drawing/2014/main" id="{3149FDDA-9432-D00F-C35F-C46D2C370B92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FF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r>
                  <a: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rPr>
                  <a:t>baseball</a:t>
                </a:r>
              </a:p>
            </p:txBody>
          </p:sp>
          <p:cxnSp>
            <p:nvCxnSpPr>
              <p:cNvPr id="30" name="直線コネクタ 29">
                <a:extLst>
                  <a:ext uri="{FF2B5EF4-FFF2-40B4-BE49-F238E27FC236}">
                    <a16:creationId xmlns:a16="http://schemas.microsoft.com/office/drawing/2014/main" id="{5C12D609-D1EE-8443-D57F-C284B7B48A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FF0066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id="{C92399CC-B556-F8CF-FD51-ACC49F59A8C0}"/>
                </a:ext>
              </a:extLst>
            </p:cNvPr>
            <p:cNvSpPr/>
            <p:nvPr/>
          </p:nvSpPr>
          <p:spPr>
            <a:xfrm>
              <a:off x="340477" y="76978"/>
              <a:ext cx="2146041" cy="2185172"/>
            </a:xfrm>
            <a:prstGeom prst="rect">
              <a:avLst/>
            </a:prstGeom>
            <a:noFill/>
            <a:ln>
              <a:solidFill>
                <a:srgbClr val="FF00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B2E2566B-20F6-37B6-E610-F0E7AEFC79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31" r="1" b="31558"/>
            <a:stretch/>
          </p:blipFill>
          <p:spPr bwMode="auto">
            <a:xfrm flipH="1">
              <a:off x="340477" y="201004"/>
              <a:ext cx="1347538" cy="1513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5401D5E5-78FF-58C6-B894-2D64EE8E1F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415697" y="284943"/>
              <a:ext cx="964283" cy="1085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49" name="グループ化 2048">
            <a:extLst>
              <a:ext uri="{FF2B5EF4-FFF2-40B4-BE49-F238E27FC236}">
                <a16:creationId xmlns:a16="http://schemas.microsoft.com/office/drawing/2014/main" id="{377DC936-36B2-A212-DC51-59BB1AC96907}"/>
              </a:ext>
            </a:extLst>
          </p:cNvPr>
          <p:cNvGrpSpPr/>
          <p:nvPr/>
        </p:nvGrpSpPr>
        <p:grpSpPr>
          <a:xfrm>
            <a:off x="2675999" y="90000"/>
            <a:ext cx="2160000" cy="2160000"/>
            <a:chOff x="2698078" y="62982"/>
            <a:chExt cx="2146041" cy="2185172"/>
          </a:xfrm>
        </p:grpSpPr>
        <p:sp>
          <p:nvSpPr>
            <p:cNvPr id="24" name="正方形/長方形 23">
              <a:extLst>
                <a:ext uri="{FF2B5EF4-FFF2-40B4-BE49-F238E27FC236}">
                  <a16:creationId xmlns:a16="http://schemas.microsoft.com/office/drawing/2014/main" id="{D035D03D-C2A9-A35C-F0F6-C14FEA981A2E}"/>
                </a:ext>
              </a:extLst>
            </p:cNvPr>
            <p:cNvSpPr/>
            <p:nvPr/>
          </p:nvSpPr>
          <p:spPr>
            <a:xfrm>
              <a:off x="2698078" y="62982"/>
              <a:ext cx="2146041" cy="2185172"/>
            </a:xfrm>
            <a:prstGeom prst="rect">
              <a:avLst/>
            </a:prstGeom>
            <a:noFill/>
            <a:ln>
              <a:solidFill>
                <a:srgbClr val="FF00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25" name="グループ化 24">
              <a:extLst>
                <a:ext uri="{FF2B5EF4-FFF2-40B4-BE49-F238E27FC236}">
                  <a16:creationId xmlns:a16="http://schemas.microsoft.com/office/drawing/2014/main" id="{AAB00189-7823-31F3-9050-5AFF030E3C3B}"/>
                </a:ext>
              </a:extLst>
            </p:cNvPr>
            <p:cNvGrpSpPr/>
            <p:nvPr/>
          </p:nvGrpSpPr>
          <p:grpSpPr>
            <a:xfrm>
              <a:off x="2784389" y="171719"/>
              <a:ext cx="1980000" cy="1979998"/>
              <a:chOff x="5514392" y="2063098"/>
              <a:chExt cx="1980000" cy="1979998"/>
            </a:xfrm>
          </p:grpSpPr>
          <p:sp>
            <p:nvSpPr>
              <p:cNvPr id="26" name="正方形/長方形 25">
                <a:extLst>
                  <a:ext uri="{FF2B5EF4-FFF2-40B4-BE49-F238E27FC236}">
                    <a16:creationId xmlns:a16="http://schemas.microsoft.com/office/drawing/2014/main" id="{949AC0BD-3A12-9DD2-9456-B852483B952B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FF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r>
                  <a: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rPr>
                  <a:t>soccer</a:t>
                </a:r>
                <a:endParaRPr kumimoji="1" lang="ja-JP" altLang="en-US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</p:txBody>
          </p:sp>
          <p:cxnSp>
            <p:nvCxnSpPr>
              <p:cNvPr id="27" name="直線コネクタ 26">
                <a:extLst>
                  <a:ext uri="{FF2B5EF4-FFF2-40B4-BE49-F238E27FC236}">
                    <a16:creationId xmlns:a16="http://schemas.microsoft.com/office/drawing/2014/main" id="{F1460707-B2BF-B7BD-6FAC-15B850B939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FF0066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054" name="Picture 6">
              <a:extLst>
                <a:ext uri="{FF2B5EF4-FFF2-40B4-BE49-F238E27FC236}">
                  <a16:creationId xmlns:a16="http://schemas.microsoft.com/office/drawing/2014/main" id="{8FAA234E-01C1-6B77-9144-C8DD633130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3974" y="205204"/>
              <a:ext cx="1328710" cy="1547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グループ化 2050">
            <a:extLst>
              <a:ext uri="{FF2B5EF4-FFF2-40B4-BE49-F238E27FC236}">
                <a16:creationId xmlns:a16="http://schemas.microsoft.com/office/drawing/2014/main" id="{F7D258B9-4277-00FA-BFAD-7753E57E3CBC}"/>
              </a:ext>
            </a:extLst>
          </p:cNvPr>
          <p:cNvGrpSpPr/>
          <p:nvPr/>
        </p:nvGrpSpPr>
        <p:grpSpPr>
          <a:xfrm>
            <a:off x="5015999" y="90000"/>
            <a:ext cx="2160000" cy="2160000"/>
            <a:chOff x="5055679" y="62982"/>
            <a:chExt cx="2146041" cy="2185172"/>
          </a:xfrm>
        </p:grpSpPr>
        <p:sp>
          <p:nvSpPr>
            <p:cNvPr id="32" name="正方形/長方形 31">
              <a:extLst>
                <a:ext uri="{FF2B5EF4-FFF2-40B4-BE49-F238E27FC236}">
                  <a16:creationId xmlns:a16="http://schemas.microsoft.com/office/drawing/2014/main" id="{3520F5AA-EF96-3675-0AD6-924393A5CA51}"/>
                </a:ext>
              </a:extLst>
            </p:cNvPr>
            <p:cNvSpPr/>
            <p:nvPr/>
          </p:nvSpPr>
          <p:spPr>
            <a:xfrm>
              <a:off x="5055679" y="62982"/>
              <a:ext cx="2146041" cy="2185172"/>
            </a:xfrm>
            <a:prstGeom prst="rect">
              <a:avLst/>
            </a:prstGeom>
            <a:noFill/>
            <a:ln>
              <a:solidFill>
                <a:srgbClr val="FF00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33" name="グループ化 32">
              <a:extLst>
                <a:ext uri="{FF2B5EF4-FFF2-40B4-BE49-F238E27FC236}">
                  <a16:creationId xmlns:a16="http://schemas.microsoft.com/office/drawing/2014/main" id="{D05D279D-1034-7D64-1924-EF0A29672229}"/>
                </a:ext>
              </a:extLst>
            </p:cNvPr>
            <p:cNvGrpSpPr/>
            <p:nvPr/>
          </p:nvGrpSpPr>
          <p:grpSpPr>
            <a:xfrm>
              <a:off x="5141990" y="171719"/>
              <a:ext cx="1980000" cy="1979998"/>
              <a:chOff x="5514392" y="2063098"/>
              <a:chExt cx="1980000" cy="1979998"/>
            </a:xfrm>
          </p:grpSpPr>
          <p:sp>
            <p:nvSpPr>
              <p:cNvPr id="34" name="正方形/長方形 33">
                <a:extLst>
                  <a:ext uri="{FF2B5EF4-FFF2-40B4-BE49-F238E27FC236}">
                    <a16:creationId xmlns:a16="http://schemas.microsoft.com/office/drawing/2014/main" id="{734BD648-B3B9-AE85-E942-E653622723CE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FF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 fontAlgn="base"/>
                <a:r>
                  <a:rPr lang="ja-JP" altLang="en-US" sz="2400" b="1" i="0" dirty="0">
                    <a:solidFill>
                      <a:srgbClr val="FF0000"/>
                    </a:solidFill>
                    <a:effectLst/>
                    <a:latin typeface="+mj-ea"/>
                    <a:ea typeface="+mj-ea"/>
                  </a:rPr>
                  <a:t>　</a:t>
                </a:r>
                <a:r>
                  <a:rPr lang="en-US" altLang="ja-JP" sz="2400" b="1" i="0" dirty="0">
                    <a:solidFill>
                      <a:srgbClr val="FF0000"/>
                    </a:solidFill>
                    <a:effectLst/>
                    <a:latin typeface="+mj-ea"/>
                    <a:ea typeface="+mj-ea"/>
                  </a:rPr>
                  <a:t>volleyball</a:t>
                </a:r>
              </a:p>
            </p:txBody>
          </p:sp>
          <p:cxnSp>
            <p:nvCxnSpPr>
              <p:cNvPr id="35" name="直線コネクタ 34">
                <a:extLst>
                  <a:ext uri="{FF2B5EF4-FFF2-40B4-BE49-F238E27FC236}">
                    <a16:creationId xmlns:a16="http://schemas.microsoft.com/office/drawing/2014/main" id="{9151D6B7-DF76-ED22-A3BA-607381561B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FF0066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056" name="Picture 8" descr="バレーボールのレシーブのイラスト（男性）">
              <a:extLst>
                <a:ext uri="{FF2B5EF4-FFF2-40B4-BE49-F238E27FC236}">
                  <a16:creationId xmlns:a16="http://schemas.microsoft.com/office/drawing/2014/main" id="{C1E7B79E-A324-E41C-2554-F10B5406B18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79" r="-1"/>
            <a:stretch/>
          </p:blipFill>
          <p:spPr bwMode="auto">
            <a:xfrm>
              <a:off x="6380294" y="577973"/>
              <a:ext cx="698850" cy="1264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男子バレーボール選手のイラスト">
              <a:extLst>
                <a:ext uri="{FF2B5EF4-FFF2-40B4-BE49-F238E27FC236}">
                  <a16:creationId xmlns:a16="http://schemas.microsoft.com/office/drawing/2014/main" id="{77A6A452-9ACB-09F4-5641-742BD6A5A2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81354" y="192083"/>
              <a:ext cx="1256093" cy="15027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3" name="グループ化 2052">
            <a:extLst>
              <a:ext uri="{FF2B5EF4-FFF2-40B4-BE49-F238E27FC236}">
                <a16:creationId xmlns:a16="http://schemas.microsoft.com/office/drawing/2014/main" id="{9296624B-1952-3022-8248-DC790E5BF355}"/>
              </a:ext>
            </a:extLst>
          </p:cNvPr>
          <p:cNvGrpSpPr/>
          <p:nvPr/>
        </p:nvGrpSpPr>
        <p:grpSpPr>
          <a:xfrm>
            <a:off x="7355999" y="90000"/>
            <a:ext cx="2160000" cy="2160000"/>
            <a:chOff x="7467560" y="62981"/>
            <a:chExt cx="2146041" cy="2185172"/>
          </a:xfrm>
        </p:grpSpPr>
        <p:grpSp>
          <p:nvGrpSpPr>
            <p:cNvPr id="36" name="グループ化 35">
              <a:extLst>
                <a:ext uri="{FF2B5EF4-FFF2-40B4-BE49-F238E27FC236}">
                  <a16:creationId xmlns:a16="http://schemas.microsoft.com/office/drawing/2014/main" id="{CC013764-A0DF-3016-545C-A4A5F68986E5}"/>
                </a:ext>
              </a:extLst>
            </p:cNvPr>
            <p:cNvGrpSpPr/>
            <p:nvPr/>
          </p:nvGrpSpPr>
          <p:grpSpPr>
            <a:xfrm>
              <a:off x="7467560" y="62981"/>
              <a:ext cx="2146041" cy="2185172"/>
              <a:chOff x="7413280" y="298339"/>
              <a:chExt cx="2146041" cy="2185172"/>
            </a:xfrm>
          </p:grpSpPr>
          <p:sp>
            <p:nvSpPr>
              <p:cNvPr id="37" name="正方形/長方形 36">
                <a:extLst>
                  <a:ext uri="{FF2B5EF4-FFF2-40B4-BE49-F238E27FC236}">
                    <a16:creationId xmlns:a16="http://schemas.microsoft.com/office/drawing/2014/main" id="{DE680982-2E73-AAC5-0814-42B979713AF0}"/>
                  </a:ext>
                </a:extLst>
              </p:cNvPr>
              <p:cNvSpPr/>
              <p:nvPr/>
            </p:nvSpPr>
            <p:spPr>
              <a:xfrm>
                <a:off x="7413280" y="298339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FF00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b="1">
                  <a:solidFill>
                    <a:srgbClr val="FF0000"/>
                  </a:solidFill>
                  <a:latin typeface="+mj-ea"/>
                  <a:ea typeface="+mj-ea"/>
                </a:endParaRPr>
              </a:p>
            </p:txBody>
          </p:sp>
          <p:grpSp>
            <p:nvGrpSpPr>
              <p:cNvPr id="38" name="グループ化 37">
                <a:extLst>
                  <a:ext uri="{FF2B5EF4-FFF2-40B4-BE49-F238E27FC236}">
                    <a16:creationId xmlns:a16="http://schemas.microsoft.com/office/drawing/2014/main" id="{CAF71EF5-3D7B-BA30-C1A6-E2533A09E4D6}"/>
                  </a:ext>
                </a:extLst>
              </p:cNvPr>
              <p:cNvGrpSpPr/>
              <p:nvPr/>
            </p:nvGrpSpPr>
            <p:grpSpPr>
              <a:xfrm>
                <a:off x="7499591" y="407076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39" name="正方形/長方形 38">
                  <a:extLst>
                    <a:ext uri="{FF2B5EF4-FFF2-40B4-BE49-F238E27FC236}">
                      <a16:creationId xmlns:a16="http://schemas.microsoft.com/office/drawing/2014/main" id="{12C9249E-E0FF-05D9-EC8B-CA143F9DA9E5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FF00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/>
                  <a:endParaRPr lang="en-US" altLang="ja-JP" sz="2400" b="1" i="0" dirty="0">
                    <a:solidFill>
                      <a:srgbClr val="FF0000"/>
                    </a:solidFill>
                    <a:effectLst/>
                    <a:latin typeface="+mj-ea"/>
                    <a:ea typeface="+mj-ea"/>
                  </a:endParaRPr>
                </a:p>
                <a:p>
                  <a:pPr algn="ctr" fontAlgn="base"/>
                  <a:endParaRPr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 fontAlgn="base"/>
                  <a:endParaRPr lang="en-US" altLang="ja-JP" sz="2400" b="1" i="0" dirty="0">
                    <a:solidFill>
                      <a:srgbClr val="FF0000"/>
                    </a:solidFill>
                    <a:effectLst/>
                    <a:latin typeface="+mj-ea"/>
                    <a:ea typeface="+mj-ea"/>
                  </a:endParaRPr>
                </a:p>
                <a:p>
                  <a:pPr algn="ctr" fontAlgn="base"/>
                  <a:endParaRPr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 fontAlgn="base"/>
                  <a:r>
                    <a:rPr lang="en-US" altLang="ja-JP" sz="2400" b="1" i="0" dirty="0">
                      <a:solidFill>
                        <a:srgbClr val="FF0000"/>
                      </a:solidFill>
                      <a:effectLst/>
                      <a:latin typeface="+mj-ea"/>
                      <a:ea typeface="+mj-ea"/>
                    </a:rPr>
                    <a:t>tennis</a:t>
                  </a:r>
                </a:p>
              </p:txBody>
            </p:sp>
            <p:cxnSp>
              <p:nvCxnSpPr>
                <p:cNvPr id="40" name="直線コネクタ 39">
                  <a:extLst>
                    <a:ext uri="{FF2B5EF4-FFF2-40B4-BE49-F238E27FC236}">
                      <a16:creationId xmlns:a16="http://schemas.microsoft.com/office/drawing/2014/main" id="{0A630C08-FA5D-0204-2679-4A2A28EAA5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rgbClr val="FF0066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2062" name="Picture 12">
              <a:extLst>
                <a:ext uri="{FF2B5EF4-FFF2-40B4-BE49-F238E27FC236}">
                  <a16:creationId xmlns:a16="http://schemas.microsoft.com/office/drawing/2014/main" id="{ED7192D0-8426-C131-DADD-C19634282A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194"/>
            <a:stretch/>
          </p:blipFill>
          <p:spPr bwMode="auto">
            <a:xfrm>
              <a:off x="7779486" y="174325"/>
              <a:ext cx="1604013" cy="15399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5" name="グループ化 2054">
            <a:extLst>
              <a:ext uri="{FF2B5EF4-FFF2-40B4-BE49-F238E27FC236}">
                <a16:creationId xmlns:a16="http://schemas.microsoft.com/office/drawing/2014/main" id="{171C880A-7E5C-7F1D-16F0-D510B548C93A}"/>
              </a:ext>
            </a:extLst>
          </p:cNvPr>
          <p:cNvGrpSpPr/>
          <p:nvPr/>
        </p:nvGrpSpPr>
        <p:grpSpPr>
          <a:xfrm>
            <a:off x="9695999" y="90000"/>
            <a:ext cx="2160000" cy="2160000"/>
            <a:chOff x="9727862" y="45171"/>
            <a:chExt cx="2146041" cy="2185172"/>
          </a:xfrm>
        </p:grpSpPr>
        <p:grpSp>
          <p:nvGrpSpPr>
            <p:cNvPr id="42" name="グループ化 41">
              <a:extLst>
                <a:ext uri="{FF2B5EF4-FFF2-40B4-BE49-F238E27FC236}">
                  <a16:creationId xmlns:a16="http://schemas.microsoft.com/office/drawing/2014/main" id="{DCD021CE-64BB-F99C-D735-AA603FB6AB8F}"/>
                </a:ext>
              </a:extLst>
            </p:cNvPr>
            <p:cNvGrpSpPr/>
            <p:nvPr/>
          </p:nvGrpSpPr>
          <p:grpSpPr>
            <a:xfrm>
              <a:off x="9727862" y="45171"/>
              <a:ext cx="2146041" cy="2185172"/>
              <a:chOff x="7413280" y="298339"/>
              <a:chExt cx="2146041" cy="2185172"/>
            </a:xfrm>
          </p:grpSpPr>
          <p:sp>
            <p:nvSpPr>
              <p:cNvPr id="43" name="正方形/長方形 42">
                <a:extLst>
                  <a:ext uri="{FF2B5EF4-FFF2-40B4-BE49-F238E27FC236}">
                    <a16:creationId xmlns:a16="http://schemas.microsoft.com/office/drawing/2014/main" id="{D1414301-4CE6-54E7-D0FE-2C37AED59E48}"/>
                  </a:ext>
                </a:extLst>
              </p:cNvPr>
              <p:cNvSpPr/>
              <p:nvPr/>
            </p:nvSpPr>
            <p:spPr>
              <a:xfrm>
                <a:off x="7413280" y="298339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FF00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b="1">
                  <a:solidFill>
                    <a:srgbClr val="FF0000"/>
                  </a:solidFill>
                  <a:latin typeface="+mj-ea"/>
                  <a:ea typeface="+mj-ea"/>
                </a:endParaRPr>
              </a:p>
            </p:txBody>
          </p:sp>
          <p:grpSp>
            <p:nvGrpSpPr>
              <p:cNvPr id="44" name="グループ化 43">
                <a:extLst>
                  <a:ext uri="{FF2B5EF4-FFF2-40B4-BE49-F238E27FC236}">
                    <a16:creationId xmlns:a16="http://schemas.microsoft.com/office/drawing/2014/main" id="{8411AE25-8B70-A2EE-7F72-A35359A16442}"/>
                  </a:ext>
                </a:extLst>
              </p:cNvPr>
              <p:cNvGrpSpPr/>
              <p:nvPr/>
            </p:nvGrpSpPr>
            <p:grpSpPr>
              <a:xfrm>
                <a:off x="7499591" y="407076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45" name="正方形/長方形 44">
                  <a:extLst>
                    <a:ext uri="{FF2B5EF4-FFF2-40B4-BE49-F238E27FC236}">
                      <a16:creationId xmlns:a16="http://schemas.microsoft.com/office/drawing/2014/main" id="{C0B90444-94D5-7FC8-D856-A0C95BBEC21F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FF00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r>
                    <a:rPr kumimoji="1" lang="en-US" altLang="ja-JP" sz="2400" b="1" dirty="0">
                      <a:solidFill>
                        <a:srgbClr val="FF0000"/>
                      </a:solidFill>
                      <a:latin typeface="+mj-ea"/>
                      <a:ea typeface="+mj-ea"/>
                    </a:rPr>
                    <a:t>table tennis</a:t>
                  </a:r>
                </a:p>
              </p:txBody>
            </p:sp>
            <p:cxnSp>
              <p:nvCxnSpPr>
                <p:cNvPr id="46" name="直線コネクタ 45">
                  <a:extLst>
                    <a:ext uri="{FF2B5EF4-FFF2-40B4-BE49-F238E27FC236}">
                      <a16:creationId xmlns:a16="http://schemas.microsoft.com/office/drawing/2014/main" id="{C70CD3F3-4E0D-DBFC-49EF-F736AA0B46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rgbClr val="FF0066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2064" name="Picture 14" descr="■">
              <a:extLst>
                <a:ext uri="{FF2B5EF4-FFF2-40B4-BE49-F238E27FC236}">
                  <a16:creationId xmlns:a16="http://schemas.microsoft.com/office/drawing/2014/main" id="{865C2C48-4108-D926-C490-0B46875838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53276" y="248222"/>
              <a:ext cx="1484838" cy="1484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7" name="グループ化 2056">
            <a:extLst>
              <a:ext uri="{FF2B5EF4-FFF2-40B4-BE49-F238E27FC236}">
                <a16:creationId xmlns:a16="http://schemas.microsoft.com/office/drawing/2014/main" id="{231B3CC6-E341-A0D6-1A44-307257D71FEC}"/>
              </a:ext>
            </a:extLst>
          </p:cNvPr>
          <p:cNvGrpSpPr/>
          <p:nvPr/>
        </p:nvGrpSpPr>
        <p:grpSpPr>
          <a:xfrm>
            <a:off x="324281" y="2318850"/>
            <a:ext cx="2160000" cy="2160000"/>
            <a:chOff x="324282" y="2388884"/>
            <a:chExt cx="2146041" cy="2185172"/>
          </a:xfrm>
        </p:grpSpPr>
        <p:grpSp>
          <p:nvGrpSpPr>
            <p:cNvPr id="51" name="グループ化 50">
              <a:extLst>
                <a:ext uri="{FF2B5EF4-FFF2-40B4-BE49-F238E27FC236}">
                  <a16:creationId xmlns:a16="http://schemas.microsoft.com/office/drawing/2014/main" id="{A2A22C4F-9D0A-B605-BF83-867DB1E18BB2}"/>
                </a:ext>
              </a:extLst>
            </p:cNvPr>
            <p:cNvGrpSpPr/>
            <p:nvPr/>
          </p:nvGrpSpPr>
          <p:grpSpPr>
            <a:xfrm>
              <a:off x="407450" y="2500750"/>
              <a:ext cx="1980000" cy="1979998"/>
              <a:chOff x="5514392" y="2063098"/>
              <a:chExt cx="1980000" cy="1979998"/>
            </a:xfrm>
          </p:grpSpPr>
          <p:sp>
            <p:nvSpPr>
              <p:cNvPr id="52" name="正方形/長方形 51">
                <a:extLst>
                  <a:ext uri="{FF2B5EF4-FFF2-40B4-BE49-F238E27FC236}">
                    <a16:creationId xmlns:a16="http://schemas.microsoft.com/office/drawing/2014/main" id="{E774B57A-98B3-F593-860B-79E5BB6C44D2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FF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 fontAlgn="base"/>
                <a:r>
                  <a:rPr lang="en-US" altLang="ja-JP" sz="2400" b="1" i="0" dirty="0">
                    <a:solidFill>
                      <a:srgbClr val="FF0000"/>
                    </a:solidFill>
                    <a:effectLst/>
                    <a:latin typeface="+mj-ea"/>
                    <a:ea typeface="+mj-ea"/>
                  </a:rPr>
                  <a:t>basketball</a:t>
                </a:r>
              </a:p>
            </p:txBody>
          </p:sp>
          <p:cxnSp>
            <p:nvCxnSpPr>
              <p:cNvPr id="53" name="直線コネクタ 52">
                <a:extLst>
                  <a:ext uri="{FF2B5EF4-FFF2-40B4-BE49-F238E27FC236}">
                    <a16:creationId xmlns:a16="http://schemas.microsoft.com/office/drawing/2014/main" id="{9CAAD25B-9CA1-D6F5-CDA5-CA41D7A416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FF0066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4" name="正方形/長方形 53">
              <a:extLst>
                <a:ext uri="{FF2B5EF4-FFF2-40B4-BE49-F238E27FC236}">
                  <a16:creationId xmlns:a16="http://schemas.microsoft.com/office/drawing/2014/main" id="{A61B994C-784F-2DC0-DD6E-159108FA6AA1}"/>
                </a:ext>
              </a:extLst>
            </p:cNvPr>
            <p:cNvSpPr/>
            <p:nvPr/>
          </p:nvSpPr>
          <p:spPr>
            <a:xfrm>
              <a:off x="324282" y="2388884"/>
              <a:ext cx="2146041" cy="2185172"/>
            </a:xfrm>
            <a:prstGeom prst="rect">
              <a:avLst/>
            </a:prstGeom>
            <a:noFill/>
            <a:ln>
              <a:solidFill>
                <a:srgbClr val="FF00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pic>
          <p:nvPicPr>
            <p:cNvPr id="2066" name="Picture 16" descr="レイアップシュートのイラスト">
              <a:extLst>
                <a:ext uri="{FF2B5EF4-FFF2-40B4-BE49-F238E27FC236}">
                  <a16:creationId xmlns:a16="http://schemas.microsoft.com/office/drawing/2014/main" id="{57E11178-CC77-704C-41B4-F208E398FA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913"/>
            <a:stretch/>
          </p:blipFill>
          <p:spPr bwMode="auto">
            <a:xfrm>
              <a:off x="552093" y="2514362"/>
              <a:ext cx="1621914" cy="1558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9" name="グループ化 2058">
            <a:extLst>
              <a:ext uri="{FF2B5EF4-FFF2-40B4-BE49-F238E27FC236}">
                <a16:creationId xmlns:a16="http://schemas.microsoft.com/office/drawing/2014/main" id="{8663E5FD-938C-CAB4-6E35-1E5E499FFA2B}"/>
              </a:ext>
            </a:extLst>
          </p:cNvPr>
          <p:cNvGrpSpPr/>
          <p:nvPr/>
        </p:nvGrpSpPr>
        <p:grpSpPr>
          <a:xfrm>
            <a:off x="2675999" y="2318850"/>
            <a:ext cx="2160000" cy="2160000"/>
            <a:chOff x="2681883" y="2374888"/>
            <a:chExt cx="2146041" cy="2185172"/>
          </a:xfrm>
        </p:grpSpPr>
        <p:sp>
          <p:nvSpPr>
            <p:cNvPr id="47" name="正方形/長方形 46">
              <a:extLst>
                <a:ext uri="{FF2B5EF4-FFF2-40B4-BE49-F238E27FC236}">
                  <a16:creationId xmlns:a16="http://schemas.microsoft.com/office/drawing/2014/main" id="{29783BC4-E14F-5284-1BCD-DC1587C50669}"/>
                </a:ext>
              </a:extLst>
            </p:cNvPr>
            <p:cNvSpPr/>
            <p:nvPr/>
          </p:nvSpPr>
          <p:spPr>
            <a:xfrm>
              <a:off x="2681883" y="2374888"/>
              <a:ext cx="2146041" cy="2185172"/>
            </a:xfrm>
            <a:prstGeom prst="rect">
              <a:avLst/>
            </a:prstGeom>
            <a:noFill/>
            <a:ln>
              <a:solidFill>
                <a:srgbClr val="FF00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48" name="グループ化 47">
              <a:extLst>
                <a:ext uri="{FF2B5EF4-FFF2-40B4-BE49-F238E27FC236}">
                  <a16:creationId xmlns:a16="http://schemas.microsoft.com/office/drawing/2014/main" id="{46893763-82BB-1E99-9015-5549688F8404}"/>
                </a:ext>
              </a:extLst>
            </p:cNvPr>
            <p:cNvGrpSpPr/>
            <p:nvPr/>
          </p:nvGrpSpPr>
          <p:grpSpPr>
            <a:xfrm>
              <a:off x="2768194" y="2483625"/>
              <a:ext cx="1980000" cy="1979998"/>
              <a:chOff x="5514392" y="2063098"/>
              <a:chExt cx="1980000" cy="1979998"/>
            </a:xfrm>
          </p:grpSpPr>
          <p:sp>
            <p:nvSpPr>
              <p:cNvPr id="49" name="正方形/長方形 48">
                <a:extLst>
                  <a:ext uri="{FF2B5EF4-FFF2-40B4-BE49-F238E27FC236}">
                    <a16:creationId xmlns:a16="http://schemas.microsoft.com/office/drawing/2014/main" id="{4DB6D2E7-7D0C-BFFB-D6B1-25CA847708DD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FF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 fontAlgn="base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 fontAlgn="base"/>
                <a:r>
                  <a:rPr lang="en-US" altLang="ja-JP" sz="2400" b="1" i="0" dirty="0">
                    <a:solidFill>
                      <a:srgbClr val="FF0000"/>
                    </a:solidFill>
                    <a:effectLst/>
                    <a:latin typeface="+mj-ea"/>
                    <a:ea typeface="+mj-ea"/>
                  </a:rPr>
                  <a:t>swimming</a:t>
                </a:r>
              </a:p>
            </p:txBody>
          </p:sp>
          <p:cxnSp>
            <p:nvCxnSpPr>
              <p:cNvPr id="50" name="直線コネクタ 49">
                <a:extLst>
                  <a:ext uri="{FF2B5EF4-FFF2-40B4-BE49-F238E27FC236}">
                    <a16:creationId xmlns:a16="http://schemas.microsoft.com/office/drawing/2014/main" id="{7B6112FC-3A58-ED50-9153-0A239FC8AC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FF0066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068" name="Picture 18">
              <a:extLst>
                <a:ext uri="{FF2B5EF4-FFF2-40B4-BE49-F238E27FC236}">
                  <a16:creationId xmlns:a16="http://schemas.microsoft.com/office/drawing/2014/main" id="{89355BD6-588A-2407-14A4-3B895E66CD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9048" y="2601295"/>
              <a:ext cx="2015469" cy="1645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60" name="グループ化 2059">
            <a:extLst>
              <a:ext uri="{FF2B5EF4-FFF2-40B4-BE49-F238E27FC236}">
                <a16:creationId xmlns:a16="http://schemas.microsoft.com/office/drawing/2014/main" id="{F0457D99-33AE-0238-2056-AE8B29A4DB9D}"/>
              </a:ext>
            </a:extLst>
          </p:cNvPr>
          <p:cNvGrpSpPr/>
          <p:nvPr/>
        </p:nvGrpSpPr>
        <p:grpSpPr>
          <a:xfrm>
            <a:off x="5015999" y="2318850"/>
            <a:ext cx="2160000" cy="2160000"/>
            <a:chOff x="5039484" y="2374888"/>
            <a:chExt cx="2146041" cy="2185172"/>
          </a:xfrm>
        </p:grpSpPr>
        <p:sp>
          <p:nvSpPr>
            <p:cNvPr id="55" name="正方形/長方形 54">
              <a:extLst>
                <a:ext uri="{FF2B5EF4-FFF2-40B4-BE49-F238E27FC236}">
                  <a16:creationId xmlns:a16="http://schemas.microsoft.com/office/drawing/2014/main" id="{BD8AAACC-8877-7681-1801-94AB2AE0BEA5}"/>
                </a:ext>
              </a:extLst>
            </p:cNvPr>
            <p:cNvSpPr/>
            <p:nvPr/>
          </p:nvSpPr>
          <p:spPr>
            <a:xfrm>
              <a:off x="5039484" y="2374888"/>
              <a:ext cx="2146041" cy="2185172"/>
            </a:xfrm>
            <a:prstGeom prst="rect">
              <a:avLst/>
            </a:prstGeom>
            <a:noFill/>
            <a:ln>
              <a:solidFill>
                <a:srgbClr val="FF00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56" name="グループ化 55">
              <a:extLst>
                <a:ext uri="{FF2B5EF4-FFF2-40B4-BE49-F238E27FC236}">
                  <a16:creationId xmlns:a16="http://schemas.microsoft.com/office/drawing/2014/main" id="{237E2AA6-A795-0BFD-346F-4541C7168C92}"/>
                </a:ext>
              </a:extLst>
            </p:cNvPr>
            <p:cNvGrpSpPr/>
            <p:nvPr/>
          </p:nvGrpSpPr>
          <p:grpSpPr>
            <a:xfrm>
              <a:off x="5125795" y="2483625"/>
              <a:ext cx="1980000" cy="1979998"/>
              <a:chOff x="5514392" y="2063098"/>
              <a:chExt cx="1980000" cy="1979998"/>
            </a:xfrm>
          </p:grpSpPr>
          <p:sp>
            <p:nvSpPr>
              <p:cNvPr id="57" name="正方形/長方形 56">
                <a:extLst>
                  <a:ext uri="{FF2B5EF4-FFF2-40B4-BE49-F238E27FC236}">
                    <a16:creationId xmlns:a16="http://schemas.microsoft.com/office/drawing/2014/main" id="{AF47A1B4-54E1-AB9D-675B-52E8EFE06EB5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FF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r>
                  <a: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rPr>
                  <a:t>skiing</a:t>
                </a:r>
              </a:p>
            </p:txBody>
          </p:sp>
          <p:cxnSp>
            <p:nvCxnSpPr>
              <p:cNvPr id="58" name="直線コネクタ 57">
                <a:extLst>
                  <a:ext uri="{FF2B5EF4-FFF2-40B4-BE49-F238E27FC236}">
                    <a16:creationId xmlns:a16="http://schemas.microsoft.com/office/drawing/2014/main" id="{8E6A2F34-44FE-78FC-2D63-433D7BD4EB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FF0066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069" name="Picture 20" descr="スキーのイラスト「女の子」">
              <a:extLst>
                <a:ext uri="{FF2B5EF4-FFF2-40B4-BE49-F238E27FC236}">
                  <a16:creationId xmlns:a16="http://schemas.microsoft.com/office/drawing/2014/main" id="{B2D27887-6558-6976-88CE-600086E430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4658" y="2492067"/>
              <a:ext cx="1679724" cy="1578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63" name="グループ化 2062">
            <a:extLst>
              <a:ext uri="{FF2B5EF4-FFF2-40B4-BE49-F238E27FC236}">
                <a16:creationId xmlns:a16="http://schemas.microsoft.com/office/drawing/2014/main" id="{42EC3813-75E3-45D8-590B-E7F2EF94C7DD}"/>
              </a:ext>
            </a:extLst>
          </p:cNvPr>
          <p:cNvGrpSpPr/>
          <p:nvPr/>
        </p:nvGrpSpPr>
        <p:grpSpPr>
          <a:xfrm>
            <a:off x="9695999" y="2318850"/>
            <a:ext cx="2160000" cy="2160000"/>
            <a:chOff x="9754686" y="2374815"/>
            <a:chExt cx="2146041" cy="2185172"/>
          </a:xfrm>
        </p:grpSpPr>
        <p:sp>
          <p:nvSpPr>
            <p:cNvPr id="63" name="正方形/長方形 62">
              <a:extLst>
                <a:ext uri="{FF2B5EF4-FFF2-40B4-BE49-F238E27FC236}">
                  <a16:creationId xmlns:a16="http://schemas.microsoft.com/office/drawing/2014/main" id="{EA364289-6195-3953-F0FD-79886C390874}"/>
                </a:ext>
              </a:extLst>
            </p:cNvPr>
            <p:cNvSpPr/>
            <p:nvPr/>
          </p:nvSpPr>
          <p:spPr>
            <a:xfrm>
              <a:off x="9754686" y="2374815"/>
              <a:ext cx="2146041" cy="2185172"/>
            </a:xfrm>
            <a:prstGeom prst="rect">
              <a:avLst/>
            </a:prstGeom>
            <a:noFill/>
            <a:ln>
              <a:solidFill>
                <a:srgbClr val="FF00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67" name="グループ化 66">
              <a:extLst>
                <a:ext uri="{FF2B5EF4-FFF2-40B4-BE49-F238E27FC236}">
                  <a16:creationId xmlns:a16="http://schemas.microsoft.com/office/drawing/2014/main" id="{3488BB89-625C-DB85-60C5-01379581D389}"/>
                </a:ext>
              </a:extLst>
            </p:cNvPr>
            <p:cNvGrpSpPr/>
            <p:nvPr/>
          </p:nvGrpSpPr>
          <p:grpSpPr>
            <a:xfrm>
              <a:off x="9863751" y="2491471"/>
              <a:ext cx="2036976" cy="1979998"/>
              <a:chOff x="9139462" y="4347725"/>
              <a:chExt cx="2036976" cy="1979998"/>
            </a:xfrm>
          </p:grpSpPr>
          <p:sp>
            <p:nvSpPr>
              <p:cNvPr id="68" name="正方形/長方形 67">
                <a:extLst>
                  <a:ext uri="{FF2B5EF4-FFF2-40B4-BE49-F238E27FC236}">
                    <a16:creationId xmlns:a16="http://schemas.microsoft.com/office/drawing/2014/main" id="{BFEEE8DF-23C9-4ED4-84C8-66AABE7012B2}"/>
                  </a:ext>
                </a:extLst>
              </p:cNvPr>
              <p:cNvSpPr/>
              <p:nvPr/>
            </p:nvSpPr>
            <p:spPr>
              <a:xfrm>
                <a:off x="9139462" y="4347725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FF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r>
                  <a: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rPr>
                  <a:t>badminton</a:t>
                </a:r>
              </a:p>
            </p:txBody>
          </p:sp>
          <p:cxnSp>
            <p:nvCxnSpPr>
              <p:cNvPr id="69" name="直線コネクタ 68">
                <a:extLst>
                  <a:ext uri="{FF2B5EF4-FFF2-40B4-BE49-F238E27FC236}">
                    <a16:creationId xmlns:a16="http://schemas.microsoft.com/office/drawing/2014/main" id="{49AA3FA9-48F8-45EB-B597-B2B3EDEC3F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96438" y="5918534"/>
                <a:ext cx="1980000" cy="0"/>
              </a:xfrm>
              <a:prstGeom prst="line">
                <a:avLst/>
              </a:prstGeom>
              <a:ln w="50800">
                <a:solidFill>
                  <a:srgbClr val="FF0066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072" name="Picture 24" descr="バドミントン選手のイラスト（女性）">
              <a:extLst>
                <a:ext uri="{FF2B5EF4-FFF2-40B4-BE49-F238E27FC236}">
                  <a16:creationId xmlns:a16="http://schemas.microsoft.com/office/drawing/2014/main" id="{B234BBE4-CD20-D417-88C7-CD91688D18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919"/>
            <a:stretch/>
          </p:blipFill>
          <p:spPr bwMode="auto">
            <a:xfrm flipH="1">
              <a:off x="9763232" y="2449894"/>
              <a:ext cx="1649538" cy="1617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4" name="Picture 26">
              <a:extLst>
                <a:ext uri="{FF2B5EF4-FFF2-40B4-BE49-F238E27FC236}">
                  <a16:creationId xmlns:a16="http://schemas.microsoft.com/office/drawing/2014/main" id="{251B36F2-2721-71D6-53CB-A81FD1BD04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815763" y="2907803"/>
              <a:ext cx="1055396" cy="10557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3" name="図 2072">
              <a:extLst>
                <a:ext uri="{FF2B5EF4-FFF2-40B4-BE49-F238E27FC236}">
                  <a16:creationId xmlns:a16="http://schemas.microsoft.com/office/drawing/2014/main" id="{E7A684B2-A7C3-08D6-73C5-B3F6D395D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0986908" y="3286402"/>
              <a:ext cx="214028" cy="153833"/>
            </a:xfrm>
            <a:prstGeom prst="rect">
              <a:avLst/>
            </a:prstGeom>
          </p:spPr>
        </p:pic>
      </p:grpSp>
      <p:grpSp>
        <p:nvGrpSpPr>
          <p:cNvPr id="2075" name="グループ化 2074">
            <a:extLst>
              <a:ext uri="{FF2B5EF4-FFF2-40B4-BE49-F238E27FC236}">
                <a16:creationId xmlns:a16="http://schemas.microsoft.com/office/drawing/2014/main" id="{739355B0-8274-6EA3-0B56-0756CE9758E3}"/>
              </a:ext>
            </a:extLst>
          </p:cNvPr>
          <p:cNvGrpSpPr/>
          <p:nvPr/>
        </p:nvGrpSpPr>
        <p:grpSpPr>
          <a:xfrm>
            <a:off x="7355999" y="4586850"/>
            <a:ext cx="2160000" cy="2160000"/>
            <a:chOff x="7397085" y="4683391"/>
            <a:chExt cx="2146041" cy="2185172"/>
          </a:xfrm>
        </p:grpSpPr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486D33F0-0BA6-34AF-07D4-99091BCA9D86}"/>
                </a:ext>
              </a:extLst>
            </p:cNvPr>
            <p:cNvSpPr/>
            <p:nvPr/>
          </p:nvSpPr>
          <p:spPr>
            <a:xfrm>
              <a:off x="7397085" y="4683391"/>
              <a:ext cx="2146041" cy="2185172"/>
            </a:xfrm>
            <a:prstGeom prst="rect">
              <a:avLst/>
            </a:prstGeom>
            <a:noFill/>
            <a:ln>
              <a:solidFill>
                <a:srgbClr val="FF00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64" name="グループ化 63">
              <a:extLst>
                <a:ext uri="{FF2B5EF4-FFF2-40B4-BE49-F238E27FC236}">
                  <a16:creationId xmlns:a16="http://schemas.microsoft.com/office/drawing/2014/main" id="{69E7E626-A6EF-2B4D-C37F-59CCF336FB20}"/>
                </a:ext>
              </a:extLst>
            </p:cNvPr>
            <p:cNvGrpSpPr/>
            <p:nvPr/>
          </p:nvGrpSpPr>
          <p:grpSpPr>
            <a:xfrm>
              <a:off x="7497657" y="4809253"/>
              <a:ext cx="2045469" cy="1979998"/>
              <a:chOff x="3171052" y="-235288"/>
              <a:chExt cx="2045469" cy="1979998"/>
            </a:xfrm>
          </p:grpSpPr>
          <p:sp>
            <p:nvSpPr>
              <p:cNvPr id="65" name="正方形/長方形 64">
                <a:extLst>
                  <a:ext uri="{FF2B5EF4-FFF2-40B4-BE49-F238E27FC236}">
                    <a16:creationId xmlns:a16="http://schemas.microsoft.com/office/drawing/2014/main" id="{CFA00D2E-7042-D945-7E1F-9C93A8394494}"/>
                  </a:ext>
                </a:extLst>
              </p:cNvPr>
              <p:cNvSpPr/>
              <p:nvPr/>
            </p:nvSpPr>
            <p:spPr>
              <a:xfrm>
                <a:off x="3171052" y="-23528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FF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 fontAlgn="base"/>
                <a:endParaRPr kumimoji="1" lang="en-US" altLang="ja-JP" sz="2400" b="1" i="0" dirty="0">
                  <a:solidFill>
                    <a:srgbClr val="FF0000"/>
                  </a:solidFill>
                  <a:effectLst/>
                  <a:latin typeface="+mj-ea"/>
                  <a:ea typeface="+mj-ea"/>
                </a:endParaRPr>
              </a:p>
              <a:p>
                <a:pPr algn="ctr" fontAlgn="base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 fontAlgn="base"/>
                <a:endParaRPr kumimoji="1" lang="en-US" altLang="ja-JP" sz="2400" b="1" i="0" dirty="0">
                  <a:solidFill>
                    <a:srgbClr val="FF0000"/>
                  </a:solidFill>
                  <a:effectLst/>
                  <a:latin typeface="+mj-ea"/>
                  <a:ea typeface="+mj-ea"/>
                </a:endParaRPr>
              </a:p>
              <a:p>
                <a:pPr algn="ctr" fontAlgn="base"/>
                <a:r>
                  <a:rPr lang="en-US" altLang="ja-JP" sz="2400" b="1" i="0" dirty="0">
                    <a:solidFill>
                      <a:srgbClr val="FF0000"/>
                    </a:solidFill>
                    <a:effectLst/>
                    <a:latin typeface="+mj-ea"/>
                    <a:ea typeface="+mj-ea"/>
                  </a:rPr>
                  <a:t>bat</a:t>
                </a:r>
              </a:p>
            </p:txBody>
          </p:sp>
          <p:cxnSp>
            <p:nvCxnSpPr>
              <p:cNvPr id="66" name="直線コネクタ 65">
                <a:extLst>
                  <a:ext uri="{FF2B5EF4-FFF2-40B4-BE49-F238E27FC236}">
                    <a16:creationId xmlns:a16="http://schemas.microsoft.com/office/drawing/2014/main" id="{7B7DE721-F5B7-9C0A-CFC0-B7CC5324DF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36521" y="1328178"/>
                <a:ext cx="1980000" cy="0"/>
              </a:xfrm>
              <a:prstGeom prst="line">
                <a:avLst/>
              </a:prstGeom>
              <a:ln w="50800">
                <a:solidFill>
                  <a:srgbClr val="FF0066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092" name="Picture 44" descr="金属バットのイラスト">
              <a:extLst>
                <a:ext uri="{FF2B5EF4-FFF2-40B4-BE49-F238E27FC236}">
                  <a16:creationId xmlns:a16="http://schemas.microsoft.com/office/drawing/2014/main" id="{4E0E745E-1419-45A2-614D-D0B378F24D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20725">
              <a:off x="7632022" y="4753528"/>
              <a:ext cx="1701002" cy="1713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67" name="グループ化 2066">
            <a:extLst>
              <a:ext uri="{FF2B5EF4-FFF2-40B4-BE49-F238E27FC236}">
                <a16:creationId xmlns:a16="http://schemas.microsoft.com/office/drawing/2014/main" id="{FEBE8B26-7D8B-6780-7B5A-65C24DE4C862}"/>
              </a:ext>
            </a:extLst>
          </p:cNvPr>
          <p:cNvGrpSpPr/>
          <p:nvPr/>
        </p:nvGrpSpPr>
        <p:grpSpPr>
          <a:xfrm>
            <a:off x="2675999" y="4586850"/>
            <a:ext cx="2160000" cy="2160000"/>
            <a:chOff x="2681883" y="4683391"/>
            <a:chExt cx="2146041" cy="2185172"/>
          </a:xfrm>
        </p:grpSpPr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0E2CB1BF-6FFA-A248-28CE-71DBBADD7755}"/>
                </a:ext>
              </a:extLst>
            </p:cNvPr>
            <p:cNvSpPr/>
            <p:nvPr/>
          </p:nvSpPr>
          <p:spPr>
            <a:xfrm>
              <a:off x="2681883" y="4683391"/>
              <a:ext cx="2146041" cy="2185172"/>
            </a:xfrm>
            <a:prstGeom prst="rect">
              <a:avLst/>
            </a:prstGeom>
            <a:noFill/>
            <a:ln>
              <a:solidFill>
                <a:srgbClr val="FF00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85DCDDFE-32D3-EA2F-2420-0A26C0647480}"/>
                </a:ext>
              </a:extLst>
            </p:cNvPr>
            <p:cNvGrpSpPr/>
            <p:nvPr/>
          </p:nvGrpSpPr>
          <p:grpSpPr>
            <a:xfrm>
              <a:off x="2768194" y="4792128"/>
              <a:ext cx="1980000" cy="1979998"/>
              <a:chOff x="5514392" y="2063098"/>
              <a:chExt cx="1980000" cy="1979998"/>
            </a:xfrm>
          </p:grpSpPr>
          <p:sp>
            <p:nvSpPr>
              <p:cNvPr id="8" name="正方形/長方形 7">
                <a:extLst>
                  <a:ext uri="{FF2B5EF4-FFF2-40B4-BE49-F238E27FC236}">
                    <a16:creationId xmlns:a16="http://schemas.microsoft.com/office/drawing/2014/main" id="{EDD109E9-D270-9A73-C181-484745A8CA6A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FF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0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0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0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0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lang="en-US" altLang="ja-JP" sz="2000" b="1" i="0" dirty="0">
                  <a:solidFill>
                    <a:srgbClr val="FF0000"/>
                  </a:solidFill>
                  <a:effectLst/>
                  <a:latin typeface="+mj-ea"/>
                  <a:ea typeface="+mj-ea"/>
                </a:endParaRPr>
              </a:p>
              <a:p>
                <a:pPr algn="ctr"/>
                <a:r>
                  <a:rPr lang="en-US" altLang="ja-JP" sz="2400" b="1" i="0" dirty="0">
                    <a:solidFill>
                      <a:srgbClr val="FF0000"/>
                    </a:solidFill>
                    <a:effectLst/>
                    <a:latin typeface="+mj-ea"/>
                    <a:ea typeface="+mj-ea"/>
                  </a:rPr>
                  <a:t>ball </a:t>
                </a:r>
              </a:p>
            </p:txBody>
          </p:sp>
          <p:cxnSp>
            <p:nvCxnSpPr>
              <p:cNvPr id="9" name="直線コネクタ 8">
                <a:extLst>
                  <a:ext uri="{FF2B5EF4-FFF2-40B4-BE49-F238E27FC236}">
                    <a16:creationId xmlns:a16="http://schemas.microsoft.com/office/drawing/2014/main" id="{B4601E1D-4DD3-1FCC-B821-F92585DBA6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FF0066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080" name="Picture 32" descr="サッカーボールのイラスト">
              <a:extLst>
                <a:ext uri="{FF2B5EF4-FFF2-40B4-BE49-F238E27FC236}">
                  <a16:creationId xmlns:a16="http://schemas.microsoft.com/office/drawing/2014/main" id="{11DF4DD8-A101-878A-66B3-15EC6D74BF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113" y="4853148"/>
              <a:ext cx="1452009" cy="1452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65" name="グループ化 2064">
            <a:extLst>
              <a:ext uri="{FF2B5EF4-FFF2-40B4-BE49-F238E27FC236}">
                <a16:creationId xmlns:a16="http://schemas.microsoft.com/office/drawing/2014/main" id="{01106090-9F20-C5C5-CB4F-CB594DAE41C8}"/>
              </a:ext>
            </a:extLst>
          </p:cNvPr>
          <p:cNvGrpSpPr/>
          <p:nvPr/>
        </p:nvGrpSpPr>
        <p:grpSpPr>
          <a:xfrm>
            <a:off x="9695999" y="4586850"/>
            <a:ext cx="2160000" cy="2160000"/>
            <a:chOff x="324282" y="4697387"/>
            <a:chExt cx="2146041" cy="2185172"/>
          </a:xfrm>
        </p:grpSpPr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B5537CE9-1EED-6E45-BA91-B5FD5EBFC7B2}"/>
                </a:ext>
              </a:extLst>
            </p:cNvPr>
            <p:cNvGrpSpPr/>
            <p:nvPr/>
          </p:nvGrpSpPr>
          <p:grpSpPr>
            <a:xfrm>
              <a:off x="407450" y="4809253"/>
              <a:ext cx="1980000" cy="1979998"/>
              <a:chOff x="5514392" y="2063098"/>
              <a:chExt cx="1980000" cy="1979998"/>
            </a:xfrm>
          </p:grpSpPr>
          <p:sp>
            <p:nvSpPr>
              <p:cNvPr id="11" name="正方形/長方形 10">
                <a:extLst>
                  <a:ext uri="{FF2B5EF4-FFF2-40B4-BE49-F238E27FC236}">
                    <a16:creationId xmlns:a16="http://schemas.microsoft.com/office/drawing/2014/main" id="{EB49D54A-0EBE-F627-557E-05E8F889DD3E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FF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endParaRPr kumimoji="1" lang="en-US" altLang="ja-JP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  <a:p>
                <a:pPr algn="ctr"/>
                <a:r>
                  <a: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rPr>
                  <a:t>racket</a:t>
                </a:r>
                <a:endParaRPr kumimoji="1" lang="ja-JP" altLang="en-US" sz="2400" b="1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</p:txBody>
          </p:sp>
          <p:cxnSp>
            <p:nvCxnSpPr>
              <p:cNvPr id="12" name="直線コネクタ 11">
                <a:extLst>
                  <a:ext uri="{FF2B5EF4-FFF2-40B4-BE49-F238E27FC236}">
                    <a16:creationId xmlns:a16="http://schemas.microsoft.com/office/drawing/2014/main" id="{F72A5FFA-82A2-7A76-3DD6-60F6AF6677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FF0066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EA2F8EF9-75DC-9737-59DF-43367DE69A9C}"/>
                </a:ext>
              </a:extLst>
            </p:cNvPr>
            <p:cNvSpPr/>
            <p:nvPr/>
          </p:nvSpPr>
          <p:spPr>
            <a:xfrm>
              <a:off x="324282" y="4697387"/>
              <a:ext cx="2146041" cy="2185172"/>
            </a:xfrm>
            <a:prstGeom prst="rect">
              <a:avLst/>
            </a:prstGeom>
            <a:noFill/>
            <a:ln>
              <a:solidFill>
                <a:srgbClr val="FF00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pic>
          <p:nvPicPr>
            <p:cNvPr id="2077" name="図 2076">
              <a:extLst>
                <a:ext uri="{FF2B5EF4-FFF2-40B4-BE49-F238E27FC236}">
                  <a16:creationId xmlns:a16="http://schemas.microsoft.com/office/drawing/2014/main" id="{ABACE24B-22C8-6C95-0A8A-54050F161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833778" y="5738034"/>
              <a:ext cx="340229" cy="260843"/>
            </a:xfrm>
            <a:prstGeom prst="rect">
              <a:avLst/>
            </a:prstGeom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94D2F38E-7A9C-8B78-24B0-9F85DAA2EB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50790" flipH="1">
              <a:off x="537015" y="4796358"/>
              <a:ext cx="1710878" cy="17108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71" name="グループ化 2070">
            <a:extLst>
              <a:ext uri="{FF2B5EF4-FFF2-40B4-BE49-F238E27FC236}">
                <a16:creationId xmlns:a16="http://schemas.microsoft.com/office/drawing/2014/main" id="{02C5A7AD-8A0A-C5D4-5041-F84C250E944F}"/>
              </a:ext>
            </a:extLst>
          </p:cNvPr>
          <p:cNvGrpSpPr/>
          <p:nvPr/>
        </p:nvGrpSpPr>
        <p:grpSpPr>
          <a:xfrm>
            <a:off x="5015999" y="4586850"/>
            <a:ext cx="2160000" cy="2160000"/>
            <a:chOff x="5039484" y="4683391"/>
            <a:chExt cx="2146041" cy="2185172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17291911-9995-DA86-3140-B5EA74719D39}"/>
                </a:ext>
              </a:extLst>
            </p:cNvPr>
            <p:cNvSpPr/>
            <p:nvPr/>
          </p:nvSpPr>
          <p:spPr>
            <a:xfrm>
              <a:off x="5039484" y="4683391"/>
              <a:ext cx="2146041" cy="2185172"/>
            </a:xfrm>
            <a:prstGeom prst="rect">
              <a:avLst/>
            </a:prstGeom>
            <a:noFill/>
            <a:ln>
              <a:solidFill>
                <a:srgbClr val="FF00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3EB0FED2-A3B3-52C7-E5CD-D97638CE9688}"/>
                </a:ext>
              </a:extLst>
            </p:cNvPr>
            <p:cNvGrpSpPr/>
            <p:nvPr/>
          </p:nvGrpSpPr>
          <p:grpSpPr>
            <a:xfrm>
              <a:off x="5125795" y="4792128"/>
              <a:ext cx="1980000" cy="1979998"/>
              <a:chOff x="5514392" y="2063098"/>
              <a:chExt cx="1980000" cy="1979998"/>
            </a:xfrm>
          </p:grpSpPr>
          <p:sp>
            <p:nvSpPr>
              <p:cNvPr id="16" name="正方形/長方形 15">
                <a:extLst>
                  <a:ext uri="{FF2B5EF4-FFF2-40B4-BE49-F238E27FC236}">
                    <a16:creationId xmlns:a16="http://schemas.microsoft.com/office/drawing/2014/main" id="{BB27EB31-D0A0-5728-6E21-B29A402703E2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FF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 fontAlgn="base"/>
                <a:endParaRPr lang="en-US" altLang="ja-JP" sz="2400" b="1" dirty="0">
                  <a:solidFill>
                    <a:srgbClr val="FF0000"/>
                  </a:solidFill>
                  <a:latin typeface="ＭＳ Ｐゴシック"/>
                  <a:ea typeface="ＭＳ Ｐゴシック"/>
                </a:endParaRPr>
              </a:p>
              <a:p>
                <a:pPr algn="ctr"/>
                <a:endParaRPr lang="en-US" altLang="ja-JP" sz="2400" b="1" dirty="0">
                  <a:solidFill>
                    <a:srgbClr val="FF0000"/>
                  </a:solidFill>
                  <a:latin typeface="ＭＳ Ｐゴシック"/>
                  <a:ea typeface="ＭＳ Ｐゴシック"/>
                </a:endParaRPr>
              </a:p>
              <a:p>
                <a:pPr algn="ctr"/>
                <a:endParaRPr lang="en-US" altLang="ja-JP" sz="2400" b="1" dirty="0">
                  <a:solidFill>
                    <a:srgbClr val="FF0000"/>
                  </a:solidFill>
                  <a:latin typeface="ＭＳ Ｐゴシック"/>
                  <a:ea typeface="ＭＳ Ｐゴシック"/>
                </a:endParaRPr>
              </a:p>
              <a:p>
                <a:pPr algn="ctr"/>
                <a:endParaRPr lang="en-US" altLang="ja-JP" sz="2400" b="1" dirty="0">
                  <a:solidFill>
                    <a:srgbClr val="FF0000"/>
                  </a:solidFill>
                  <a:latin typeface="ＭＳ Ｐゴシック"/>
                  <a:ea typeface="ＭＳ Ｐゴシック"/>
                </a:endParaRPr>
              </a:p>
              <a:p>
                <a:pPr algn="ctr"/>
                <a:endParaRPr lang="en-US" altLang="ja-JP" sz="2400" b="1" dirty="0">
                  <a:solidFill>
                    <a:srgbClr val="FF0000"/>
                  </a:solidFill>
                  <a:latin typeface="ＭＳ Ｐゴシック"/>
                  <a:ea typeface="ＭＳ Ｐゴシック"/>
                  <a:cs typeface="Calibri"/>
                </a:endParaRPr>
              </a:p>
            </p:txBody>
          </p:sp>
          <p:cxnSp>
            <p:nvCxnSpPr>
              <p:cNvPr id="17" name="直線コネクタ 16">
                <a:extLst>
                  <a:ext uri="{FF2B5EF4-FFF2-40B4-BE49-F238E27FC236}">
                    <a16:creationId xmlns:a16="http://schemas.microsoft.com/office/drawing/2014/main" id="{DC476F8E-94F8-DE52-6C88-39CF50FD91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FF0066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48" name="グループ化 2047">
            <a:extLst>
              <a:ext uri="{FF2B5EF4-FFF2-40B4-BE49-F238E27FC236}">
                <a16:creationId xmlns:a16="http://schemas.microsoft.com/office/drawing/2014/main" id="{8204D583-3881-AB5B-D75F-EA53263BF251}"/>
              </a:ext>
            </a:extLst>
          </p:cNvPr>
          <p:cNvGrpSpPr/>
          <p:nvPr/>
        </p:nvGrpSpPr>
        <p:grpSpPr>
          <a:xfrm>
            <a:off x="335999" y="4586850"/>
            <a:ext cx="2160000" cy="2160000"/>
            <a:chOff x="336000" y="4690352"/>
            <a:chExt cx="2146041" cy="2185172"/>
          </a:xfrm>
        </p:grpSpPr>
        <p:grpSp>
          <p:nvGrpSpPr>
            <p:cNvPr id="2079" name="グループ化 2078">
              <a:extLst>
                <a:ext uri="{FF2B5EF4-FFF2-40B4-BE49-F238E27FC236}">
                  <a16:creationId xmlns:a16="http://schemas.microsoft.com/office/drawing/2014/main" id="{5F768DB4-8B65-54EC-7611-688B9677F132}"/>
                </a:ext>
              </a:extLst>
            </p:cNvPr>
            <p:cNvGrpSpPr/>
            <p:nvPr/>
          </p:nvGrpSpPr>
          <p:grpSpPr>
            <a:xfrm>
              <a:off x="336000" y="4690352"/>
              <a:ext cx="2146041" cy="2185172"/>
              <a:chOff x="9754686" y="4683318"/>
              <a:chExt cx="2146041" cy="2185172"/>
            </a:xfrm>
          </p:grpSpPr>
          <p:sp>
            <p:nvSpPr>
              <p:cNvPr id="19" name="正方形/長方形 18">
                <a:extLst>
                  <a:ext uri="{FF2B5EF4-FFF2-40B4-BE49-F238E27FC236}">
                    <a16:creationId xmlns:a16="http://schemas.microsoft.com/office/drawing/2014/main" id="{7C9B8ADB-ED5A-B6E4-62DA-94AAFBF27B74}"/>
                  </a:ext>
                </a:extLst>
              </p:cNvPr>
              <p:cNvSpPr/>
              <p:nvPr/>
            </p:nvSpPr>
            <p:spPr>
              <a:xfrm>
                <a:off x="9754686" y="4683318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FF00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b="1">
                  <a:solidFill>
                    <a:srgbClr val="FF0000"/>
                  </a:solidFill>
                  <a:latin typeface="+mj-ea"/>
                  <a:ea typeface="+mj-ea"/>
                </a:endParaRPr>
              </a:p>
            </p:txBody>
          </p:sp>
          <p:grpSp>
            <p:nvGrpSpPr>
              <p:cNvPr id="20" name="グループ化 19">
                <a:extLst>
                  <a:ext uri="{FF2B5EF4-FFF2-40B4-BE49-F238E27FC236}">
                    <a16:creationId xmlns:a16="http://schemas.microsoft.com/office/drawing/2014/main" id="{D997D056-C9D3-73BF-947E-43F9B7322544}"/>
                  </a:ext>
                </a:extLst>
              </p:cNvPr>
              <p:cNvGrpSpPr/>
              <p:nvPr/>
            </p:nvGrpSpPr>
            <p:grpSpPr>
              <a:xfrm>
                <a:off x="9840997" y="4792055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21" name="正方形/長方形 20">
                  <a:extLst>
                    <a:ext uri="{FF2B5EF4-FFF2-40B4-BE49-F238E27FC236}">
                      <a16:creationId xmlns:a16="http://schemas.microsoft.com/office/drawing/2014/main" id="{CBEC9701-6E6D-1BA6-8CC7-DBE62DBB06F8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FF00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r>
                    <a:rPr kumimoji="1" lang="en-US" altLang="ja-JP" sz="2400" b="1" dirty="0">
                      <a:solidFill>
                        <a:srgbClr val="FF0000"/>
                      </a:solidFill>
                      <a:latin typeface="+mj-ea"/>
                      <a:ea typeface="+mj-ea"/>
                    </a:rPr>
                    <a:t>rugby</a:t>
                  </a: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lang="en-US" altLang="ja-JP" sz="2400" b="1" i="0" dirty="0">
                    <a:solidFill>
                      <a:srgbClr val="FF0000"/>
                    </a:solidFill>
                    <a:effectLst/>
                    <a:latin typeface="+mj-ea"/>
                    <a:ea typeface="+mj-ea"/>
                  </a:endParaRPr>
                </a:p>
              </p:txBody>
            </p:sp>
            <p:cxnSp>
              <p:nvCxnSpPr>
                <p:cNvPr id="22" name="直線コネクタ 21">
                  <a:extLst>
                    <a:ext uri="{FF2B5EF4-FFF2-40B4-BE49-F238E27FC236}">
                      <a16:creationId xmlns:a16="http://schemas.microsoft.com/office/drawing/2014/main" id="{661666C2-BB36-BC08-54BF-87CC0D20C3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rgbClr val="FF0066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4100" name="Picture 4" descr="ラグビー選手のイラスト（女性）">
              <a:extLst>
                <a:ext uri="{FF2B5EF4-FFF2-40B4-BE49-F238E27FC236}">
                  <a16:creationId xmlns:a16="http://schemas.microsoft.com/office/drawing/2014/main" id="{FFFC373B-231D-7091-F9C7-AC6804ADEA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235" y="4799089"/>
              <a:ext cx="1498874" cy="1498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70" name="グループ化 2069">
            <a:extLst>
              <a:ext uri="{FF2B5EF4-FFF2-40B4-BE49-F238E27FC236}">
                <a16:creationId xmlns:a16="http://schemas.microsoft.com/office/drawing/2014/main" id="{F9610F79-6822-CA93-733C-F38EF37D1D7A}"/>
              </a:ext>
            </a:extLst>
          </p:cNvPr>
          <p:cNvGrpSpPr/>
          <p:nvPr/>
        </p:nvGrpSpPr>
        <p:grpSpPr>
          <a:xfrm>
            <a:off x="7355999" y="2318850"/>
            <a:ext cx="2160000" cy="2160000"/>
            <a:chOff x="7397085" y="2381849"/>
            <a:chExt cx="2146041" cy="2185172"/>
          </a:xfrm>
        </p:grpSpPr>
        <p:grpSp>
          <p:nvGrpSpPr>
            <p:cNvPr id="2061" name="グループ化 2060">
              <a:extLst>
                <a:ext uri="{FF2B5EF4-FFF2-40B4-BE49-F238E27FC236}">
                  <a16:creationId xmlns:a16="http://schemas.microsoft.com/office/drawing/2014/main" id="{CD2D9422-1AFC-DABC-DDA6-9F0E54FA340B}"/>
                </a:ext>
              </a:extLst>
            </p:cNvPr>
            <p:cNvGrpSpPr/>
            <p:nvPr/>
          </p:nvGrpSpPr>
          <p:grpSpPr>
            <a:xfrm>
              <a:off x="7397085" y="2381849"/>
              <a:ext cx="2146041" cy="2185172"/>
              <a:chOff x="7397085" y="2374888"/>
              <a:chExt cx="2146041" cy="2185172"/>
            </a:xfrm>
          </p:grpSpPr>
          <p:sp>
            <p:nvSpPr>
              <p:cNvPr id="59" name="正方形/長方形 58">
                <a:extLst>
                  <a:ext uri="{FF2B5EF4-FFF2-40B4-BE49-F238E27FC236}">
                    <a16:creationId xmlns:a16="http://schemas.microsoft.com/office/drawing/2014/main" id="{9E2717A3-F4F1-3FD3-2816-0C05A4F3B307}"/>
                  </a:ext>
                </a:extLst>
              </p:cNvPr>
              <p:cNvSpPr/>
              <p:nvPr/>
            </p:nvSpPr>
            <p:spPr>
              <a:xfrm>
                <a:off x="7397085" y="2374888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FF00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b="1">
                  <a:solidFill>
                    <a:srgbClr val="FF0000"/>
                  </a:solidFill>
                  <a:latin typeface="+mj-ea"/>
                  <a:ea typeface="+mj-ea"/>
                </a:endParaRPr>
              </a:p>
            </p:txBody>
          </p:sp>
          <p:grpSp>
            <p:nvGrpSpPr>
              <p:cNvPr id="60" name="グループ化 59">
                <a:extLst>
                  <a:ext uri="{FF2B5EF4-FFF2-40B4-BE49-F238E27FC236}">
                    <a16:creationId xmlns:a16="http://schemas.microsoft.com/office/drawing/2014/main" id="{F5E0A18C-3260-88A0-6AB3-3B88F7B234F2}"/>
                  </a:ext>
                </a:extLst>
              </p:cNvPr>
              <p:cNvGrpSpPr/>
              <p:nvPr/>
            </p:nvGrpSpPr>
            <p:grpSpPr>
              <a:xfrm>
                <a:off x="7483396" y="2483625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61" name="正方形/長方形 60">
                  <a:extLst>
                    <a:ext uri="{FF2B5EF4-FFF2-40B4-BE49-F238E27FC236}">
                      <a16:creationId xmlns:a16="http://schemas.microsoft.com/office/drawing/2014/main" id="{0F0AD309-68ED-3319-5FD1-1E4BB3984A02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FF00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endParaRPr kumimoji="1" lang="en-US" altLang="ja-JP" sz="2400" b="1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  <a:p>
                  <a:pPr algn="ctr"/>
                  <a:r>
                    <a:rPr kumimoji="1" lang="en-US" altLang="ja-JP" sz="2400" b="1" dirty="0">
                      <a:solidFill>
                        <a:srgbClr val="FF0000"/>
                      </a:solidFill>
                      <a:latin typeface="+mj-ea"/>
                      <a:ea typeface="+mj-ea"/>
                    </a:rPr>
                    <a:t>dodgeball</a:t>
                  </a:r>
                </a:p>
              </p:txBody>
            </p:sp>
            <p:cxnSp>
              <p:nvCxnSpPr>
                <p:cNvPr id="62" name="直線コネクタ 61">
                  <a:extLst>
                    <a:ext uri="{FF2B5EF4-FFF2-40B4-BE49-F238E27FC236}">
                      <a16:creationId xmlns:a16="http://schemas.microsoft.com/office/drawing/2014/main" id="{4C5D3918-0497-D549-AE80-21A4818B1F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rgbClr val="FF0066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4102" name="Picture 6" descr="ドッジボールのイラスト（男女）">
              <a:extLst>
                <a:ext uri="{FF2B5EF4-FFF2-40B4-BE49-F238E27FC236}">
                  <a16:creationId xmlns:a16="http://schemas.microsoft.com/office/drawing/2014/main" id="{0EC07995-F7F9-5BDA-0916-2C88552FEA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2549" y="2569341"/>
              <a:ext cx="1609702" cy="1522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40" descr="■">
            <a:extLst>
              <a:ext uri="{FF2B5EF4-FFF2-40B4-BE49-F238E27FC236}">
                <a16:creationId xmlns:a16="http://schemas.microsoft.com/office/drawing/2014/main" id="{EAFCA1A9-1731-A9EC-945A-81F733D66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82201">
            <a:off x="5332803" y="4760153"/>
            <a:ext cx="1466710" cy="1429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" name="テキスト ボックス 4095">
            <a:extLst>
              <a:ext uri="{FF2B5EF4-FFF2-40B4-BE49-F238E27FC236}">
                <a16:creationId xmlns:a16="http://schemas.microsoft.com/office/drawing/2014/main" id="{89B1E7EB-A7A2-BDD1-418E-9C99FCE6FADD}"/>
              </a:ext>
            </a:extLst>
          </p:cNvPr>
          <p:cNvSpPr txBox="1"/>
          <p:nvPr/>
        </p:nvSpPr>
        <p:spPr>
          <a:xfrm>
            <a:off x="5695718" y="6235893"/>
            <a:ext cx="853119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kumimoji="1" lang="en-US" sz="2400" b="1" dirty="0">
                <a:solidFill>
                  <a:srgbClr val="FF0000"/>
                </a:solidFill>
                <a:latin typeface="MS PGothic"/>
                <a:ea typeface="MS PGothic"/>
              </a:rPr>
              <a:t>glove</a:t>
            </a:r>
            <a:endParaRPr kumimoji="1" lang="ja-JP" altLang="en-US" sz="24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297179531"/>
      </p:ext>
    </p:extLst>
  </p:cSld>
  <p:clrMapOvr>
    <a:masterClrMapping/>
  </p:clrMapOvr>
</p:sld>
</file>

<file path=ppt/theme/theme1.xml><?xml version="1.0" encoding="utf-8"?>
<a:theme xmlns:a="http://schemas.openxmlformats.org/drawingml/2006/main" name="レトロスペクト">
  <a:themeElements>
    <a:clrScheme name="レトロスペクト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レトロスペク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レトロスペク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レトロスペクト</Template>
  <TotalTime>789</TotalTime>
  <Words>342</Words>
  <Application>Microsoft Office PowerPoint</Application>
  <PresentationFormat>ワイド画面</PresentationFormat>
  <Paragraphs>1074</Paragraphs>
  <Slides>24</Slides>
  <Notes>11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24</vt:i4>
      </vt:variant>
    </vt:vector>
  </HeadingPairs>
  <TitlesOfParts>
    <vt:vector size="25" baseType="lpstr">
      <vt:lpstr>レトロスペクト</vt:lpstr>
      <vt:lpstr>小学校 英単語 カード</vt:lpstr>
      <vt:lpstr>果物カード</vt:lpstr>
      <vt:lpstr>PowerPoint プレゼンテーション</vt:lpstr>
      <vt:lpstr>野菜カード</vt:lpstr>
      <vt:lpstr>PowerPoint プレゼンテーション</vt:lpstr>
      <vt:lpstr>乗り物カード</vt:lpstr>
      <vt:lpstr>PowerPoint プレゼンテーション</vt:lpstr>
      <vt:lpstr>スポーツカード</vt:lpstr>
      <vt:lpstr>PowerPoint プレゼンテーション</vt:lpstr>
      <vt:lpstr>動物カード</vt:lpstr>
      <vt:lpstr>PowerPoint プレゼンテーション</vt:lpstr>
      <vt:lpstr>PowerPoint プレゼンテーション</vt:lpstr>
      <vt:lpstr>お天気カード</vt:lpstr>
      <vt:lpstr>PowerPoint プレゼンテーション</vt:lpstr>
      <vt:lpstr>暦（こよみ）カード</vt:lpstr>
      <vt:lpstr>PowerPoint プレゼンテーション</vt:lpstr>
      <vt:lpstr>国名カード</vt:lpstr>
      <vt:lpstr>PowerPoint プレゼンテーション</vt:lpstr>
      <vt:lpstr>色カード</vt:lpstr>
      <vt:lpstr>PowerPoint プレゼンテーション</vt:lpstr>
      <vt:lpstr>数字カード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小学校 英単語 カード</dc:title>
  <dc:creator>福原 千種</dc:creator>
  <cp:lastModifiedBy>福原 千種</cp:lastModifiedBy>
  <cp:revision>70</cp:revision>
  <cp:lastPrinted>2024-01-25T00:07:28Z</cp:lastPrinted>
  <dcterms:created xsi:type="dcterms:W3CDTF">2023-11-08T23:36:49Z</dcterms:created>
  <dcterms:modified xsi:type="dcterms:W3CDTF">2024-01-25T06:07:16Z</dcterms:modified>
</cp:coreProperties>
</file>