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2" r:id="rId5"/>
  </p:sldMasterIdLst>
  <p:sldIdLst>
    <p:sldId id="256" r:id="rId6"/>
    <p:sldId id="258" r:id="rId7"/>
    <p:sldId id="270" r:id="rId8"/>
    <p:sldId id="319" r:id="rId9"/>
    <p:sldId id="271" r:id="rId10"/>
    <p:sldId id="320" r:id="rId11"/>
    <p:sldId id="273" r:id="rId12"/>
    <p:sldId id="321" r:id="rId13"/>
    <p:sldId id="274" r:id="rId14"/>
    <p:sldId id="322" r:id="rId15"/>
    <p:sldId id="275" r:id="rId16"/>
    <p:sldId id="323" r:id="rId17"/>
    <p:sldId id="276" r:id="rId18"/>
    <p:sldId id="324" r:id="rId19"/>
    <p:sldId id="277" r:id="rId20"/>
    <p:sldId id="325" r:id="rId21"/>
    <p:sldId id="278" r:id="rId22"/>
    <p:sldId id="326" r:id="rId23"/>
    <p:sldId id="279" r:id="rId24"/>
    <p:sldId id="327" r:id="rId25"/>
    <p:sldId id="280" r:id="rId26"/>
    <p:sldId id="328" r:id="rId27"/>
    <p:sldId id="282" r:id="rId28"/>
    <p:sldId id="329" r:id="rId29"/>
    <p:sldId id="283" r:id="rId30"/>
    <p:sldId id="330" r:id="rId31"/>
    <p:sldId id="284" r:id="rId32"/>
    <p:sldId id="331" r:id="rId33"/>
    <p:sldId id="285" r:id="rId34"/>
    <p:sldId id="332" r:id="rId35"/>
    <p:sldId id="286" r:id="rId36"/>
    <p:sldId id="333" r:id="rId37"/>
    <p:sldId id="287" r:id="rId38"/>
    <p:sldId id="334" r:id="rId39"/>
    <p:sldId id="288" r:id="rId40"/>
    <p:sldId id="335" r:id="rId41"/>
    <p:sldId id="289" r:id="rId42"/>
    <p:sldId id="336" r:id="rId43"/>
    <p:sldId id="290" r:id="rId44"/>
    <p:sldId id="337" r:id="rId45"/>
    <p:sldId id="291" r:id="rId46"/>
    <p:sldId id="338" r:id="rId47"/>
    <p:sldId id="292" r:id="rId48"/>
    <p:sldId id="339" r:id="rId49"/>
    <p:sldId id="293" r:id="rId50"/>
    <p:sldId id="340" r:id="rId51"/>
    <p:sldId id="294" r:id="rId52"/>
    <p:sldId id="341" r:id="rId53"/>
    <p:sldId id="295" r:id="rId54"/>
    <p:sldId id="342" r:id="rId55"/>
    <p:sldId id="296" r:id="rId56"/>
    <p:sldId id="343" r:id="rId57"/>
    <p:sldId id="297" r:id="rId58"/>
    <p:sldId id="344" r:id="rId59"/>
    <p:sldId id="298" r:id="rId60"/>
    <p:sldId id="345" r:id="rId61"/>
    <p:sldId id="299" r:id="rId62"/>
    <p:sldId id="346" r:id="rId63"/>
    <p:sldId id="300" r:id="rId64"/>
    <p:sldId id="347" r:id="rId65"/>
    <p:sldId id="301" r:id="rId66"/>
    <p:sldId id="348" r:id="rId67"/>
    <p:sldId id="302" r:id="rId68"/>
    <p:sldId id="349" r:id="rId69"/>
    <p:sldId id="303" r:id="rId70"/>
    <p:sldId id="350" r:id="rId71"/>
    <p:sldId id="304" r:id="rId72"/>
    <p:sldId id="351" r:id="rId73"/>
    <p:sldId id="305" r:id="rId74"/>
    <p:sldId id="352" r:id="rId75"/>
    <p:sldId id="306" r:id="rId76"/>
    <p:sldId id="353" r:id="rId77"/>
    <p:sldId id="307" r:id="rId78"/>
    <p:sldId id="354" r:id="rId79"/>
    <p:sldId id="308" r:id="rId80"/>
    <p:sldId id="355" r:id="rId81"/>
    <p:sldId id="309" r:id="rId82"/>
    <p:sldId id="356" r:id="rId83"/>
    <p:sldId id="310" r:id="rId84"/>
    <p:sldId id="357" r:id="rId85"/>
    <p:sldId id="311" r:id="rId86"/>
    <p:sldId id="358" r:id="rId87"/>
    <p:sldId id="312" r:id="rId88"/>
    <p:sldId id="359" r:id="rId89"/>
    <p:sldId id="313" r:id="rId90"/>
    <p:sldId id="360" r:id="rId91"/>
    <p:sldId id="314" r:id="rId92"/>
    <p:sldId id="361" r:id="rId93"/>
    <p:sldId id="315" r:id="rId94"/>
    <p:sldId id="362" r:id="rId95"/>
    <p:sldId id="316" r:id="rId96"/>
    <p:sldId id="363" r:id="rId97"/>
    <p:sldId id="317" r:id="rId98"/>
    <p:sldId id="364" r:id="rId99"/>
    <p:sldId id="318" r:id="rId100"/>
    <p:sldId id="365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6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豊 松永" userId="0f47802c-55e8-44c5-9ad5-0765a8f03ca5" providerId="ADAL" clId="{32A3756E-D4B9-49D6-9995-75E947F9DD82}"/>
    <pc:docChg chg="undo custSel addSld modSld">
      <pc:chgData name="豊 松永" userId="0f47802c-55e8-44c5-9ad5-0765a8f03ca5" providerId="ADAL" clId="{32A3756E-D4B9-49D6-9995-75E947F9DD82}" dt="2024-01-19T06:30:36.218" v="109"/>
      <pc:docMkLst>
        <pc:docMk/>
      </pc:docMkLst>
      <pc:sldChg chg="delSp delAnim">
        <pc:chgData name="豊 松永" userId="0f47802c-55e8-44c5-9ad5-0765a8f03ca5" providerId="ADAL" clId="{32A3756E-D4B9-49D6-9995-75E947F9DD82}" dt="2024-01-09T02:04:08.889" v="3" actId="478"/>
        <pc:sldMkLst>
          <pc:docMk/>
          <pc:sldMk cId="3489763836" sldId="298"/>
        </pc:sldMkLst>
        <pc:spChg chg="del">
          <ac:chgData name="豊 松永" userId="0f47802c-55e8-44c5-9ad5-0765a8f03ca5" providerId="ADAL" clId="{32A3756E-D4B9-49D6-9995-75E947F9DD82}" dt="2024-01-09T02:04:08.889" v="3" actId="478"/>
          <ac:spMkLst>
            <pc:docMk/>
            <pc:sldMk cId="3489763836" sldId="298"/>
            <ac:spMk id="6" creationId="{2CF230D7-D3EF-464A-9948-E9F158B0958F}"/>
          </ac:spMkLst>
        </pc:spChg>
        <pc:spChg chg="del">
          <ac:chgData name="豊 松永" userId="0f47802c-55e8-44c5-9ad5-0765a8f03ca5" providerId="ADAL" clId="{32A3756E-D4B9-49D6-9995-75E947F9DD82}" dt="2024-01-09T02:04:02.270" v="0" actId="478"/>
          <ac:spMkLst>
            <pc:docMk/>
            <pc:sldMk cId="3489763836" sldId="298"/>
            <ac:spMk id="8" creationId="{24BDF702-7604-4252-99B0-77B634805F4A}"/>
          </ac:spMkLst>
        </pc:spChg>
        <pc:spChg chg="del">
          <ac:chgData name="豊 松永" userId="0f47802c-55e8-44c5-9ad5-0765a8f03ca5" providerId="ADAL" clId="{32A3756E-D4B9-49D6-9995-75E947F9DD82}" dt="2024-01-09T02:04:04.128" v="1" actId="478"/>
          <ac:spMkLst>
            <pc:docMk/>
            <pc:sldMk cId="3489763836" sldId="298"/>
            <ac:spMk id="9" creationId="{6EE87AF3-9A9B-4860-8097-243646E47CED}"/>
          </ac:spMkLst>
        </pc:spChg>
      </pc:sldChg>
      <pc:sldChg chg="delSp delAnim">
        <pc:chgData name="豊 松永" userId="0f47802c-55e8-44c5-9ad5-0765a8f03ca5" providerId="ADAL" clId="{32A3756E-D4B9-49D6-9995-75E947F9DD82}" dt="2024-01-09T02:04:18.546" v="7" actId="478"/>
        <pc:sldMkLst>
          <pc:docMk/>
          <pc:sldMk cId="2105396160" sldId="299"/>
        </pc:sldMkLst>
        <pc:spChg chg="del">
          <ac:chgData name="豊 松永" userId="0f47802c-55e8-44c5-9ad5-0765a8f03ca5" providerId="ADAL" clId="{32A3756E-D4B9-49D6-9995-75E947F9DD82}" dt="2024-01-09T02:04:12.711" v="4" actId="478"/>
          <ac:spMkLst>
            <pc:docMk/>
            <pc:sldMk cId="2105396160" sldId="299"/>
            <ac:spMk id="6" creationId="{703EA2E2-A321-46CF-948E-6CC99D3D28AF}"/>
          </ac:spMkLst>
        </pc:spChg>
        <pc:spChg chg="del">
          <ac:chgData name="豊 松永" userId="0f47802c-55e8-44c5-9ad5-0765a8f03ca5" providerId="ADAL" clId="{32A3756E-D4B9-49D6-9995-75E947F9DD82}" dt="2024-01-09T02:04:18.546" v="7" actId="478"/>
          <ac:spMkLst>
            <pc:docMk/>
            <pc:sldMk cId="2105396160" sldId="299"/>
            <ac:spMk id="8" creationId="{BD94C874-4E6F-4921-BC3E-96155362E774}"/>
          </ac:spMkLst>
        </pc:spChg>
        <pc:spChg chg="del">
          <ac:chgData name="豊 松永" userId="0f47802c-55e8-44c5-9ad5-0765a8f03ca5" providerId="ADAL" clId="{32A3756E-D4B9-49D6-9995-75E947F9DD82}" dt="2024-01-09T02:04:14.073" v="5" actId="478"/>
          <ac:spMkLst>
            <pc:docMk/>
            <pc:sldMk cId="2105396160" sldId="299"/>
            <ac:spMk id="9" creationId="{E24840B3-DA35-4D02-8ED8-24CF48C32D2A}"/>
          </ac:spMkLst>
        </pc:spChg>
      </pc:sldChg>
      <pc:sldChg chg="delSp delAnim">
        <pc:chgData name="豊 松永" userId="0f47802c-55e8-44c5-9ad5-0765a8f03ca5" providerId="ADAL" clId="{32A3756E-D4B9-49D6-9995-75E947F9DD82}" dt="2024-01-09T02:04:30.059" v="11" actId="478"/>
        <pc:sldMkLst>
          <pc:docMk/>
          <pc:sldMk cId="4167765817" sldId="300"/>
        </pc:sldMkLst>
        <pc:spChg chg="del">
          <ac:chgData name="豊 松永" userId="0f47802c-55e8-44c5-9ad5-0765a8f03ca5" providerId="ADAL" clId="{32A3756E-D4B9-49D6-9995-75E947F9DD82}" dt="2024-01-09T02:04:23.330" v="8" actId="478"/>
          <ac:spMkLst>
            <pc:docMk/>
            <pc:sldMk cId="4167765817" sldId="300"/>
            <ac:spMk id="6" creationId="{68C9ADFE-1216-4011-AD67-88B042259DBE}"/>
          </ac:spMkLst>
        </pc:spChg>
        <pc:spChg chg="del">
          <ac:chgData name="豊 松永" userId="0f47802c-55e8-44c5-9ad5-0765a8f03ca5" providerId="ADAL" clId="{32A3756E-D4B9-49D6-9995-75E947F9DD82}" dt="2024-01-09T02:04:30.059" v="11" actId="478"/>
          <ac:spMkLst>
            <pc:docMk/>
            <pc:sldMk cId="4167765817" sldId="300"/>
            <ac:spMk id="8" creationId="{E8FDD5B9-EEFC-473E-8428-E3B2B60AB4AF}"/>
          </ac:spMkLst>
        </pc:spChg>
        <pc:spChg chg="del">
          <ac:chgData name="豊 松永" userId="0f47802c-55e8-44c5-9ad5-0765a8f03ca5" providerId="ADAL" clId="{32A3756E-D4B9-49D6-9995-75E947F9DD82}" dt="2024-01-09T02:04:25.047" v="9" actId="478"/>
          <ac:spMkLst>
            <pc:docMk/>
            <pc:sldMk cId="4167765817" sldId="300"/>
            <ac:spMk id="9" creationId="{5B4E84E0-EEEF-490F-BD15-2F1FEA5AF4B9}"/>
          </ac:spMkLst>
        </pc:spChg>
      </pc:sldChg>
      <pc:sldChg chg="delSp delAnim">
        <pc:chgData name="豊 松永" userId="0f47802c-55e8-44c5-9ad5-0765a8f03ca5" providerId="ADAL" clId="{32A3756E-D4B9-49D6-9995-75E947F9DD82}" dt="2024-01-09T02:04:42.164" v="15" actId="478"/>
        <pc:sldMkLst>
          <pc:docMk/>
          <pc:sldMk cId="3493334229" sldId="301"/>
        </pc:sldMkLst>
        <pc:spChg chg="del">
          <ac:chgData name="豊 松永" userId="0f47802c-55e8-44c5-9ad5-0765a8f03ca5" providerId="ADAL" clId="{32A3756E-D4B9-49D6-9995-75E947F9DD82}" dt="2024-01-09T02:04:42.164" v="15" actId="478"/>
          <ac:spMkLst>
            <pc:docMk/>
            <pc:sldMk cId="3493334229" sldId="301"/>
            <ac:spMk id="6" creationId="{5FA4C078-5BF6-45E8-B08B-1CF6A41781AE}"/>
          </ac:spMkLst>
        </pc:spChg>
        <pc:spChg chg="del">
          <ac:chgData name="豊 松永" userId="0f47802c-55e8-44c5-9ad5-0765a8f03ca5" providerId="ADAL" clId="{32A3756E-D4B9-49D6-9995-75E947F9DD82}" dt="2024-01-09T02:04:35.089" v="12" actId="478"/>
          <ac:spMkLst>
            <pc:docMk/>
            <pc:sldMk cId="3493334229" sldId="301"/>
            <ac:spMk id="8" creationId="{41B22A64-564D-4788-A884-D71701DABC15}"/>
          </ac:spMkLst>
        </pc:spChg>
        <pc:spChg chg="del">
          <ac:chgData name="豊 松永" userId="0f47802c-55e8-44c5-9ad5-0765a8f03ca5" providerId="ADAL" clId="{32A3756E-D4B9-49D6-9995-75E947F9DD82}" dt="2024-01-09T02:04:37.164" v="13" actId="478"/>
          <ac:spMkLst>
            <pc:docMk/>
            <pc:sldMk cId="3493334229" sldId="301"/>
            <ac:spMk id="9" creationId="{2C591F73-8E4E-40C6-B386-FED9365948D5}"/>
          </ac:spMkLst>
        </pc:spChg>
      </pc:sldChg>
      <pc:sldChg chg="delSp delAnim">
        <pc:chgData name="豊 松永" userId="0f47802c-55e8-44c5-9ad5-0765a8f03ca5" providerId="ADAL" clId="{32A3756E-D4B9-49D6-9995-75E947F9DD82}" dt="2024-01-09T02:04:54.005" v="19" actId="478"/>
        <pc:sldMkLst>
          <pc:docMk/>
          <pc:sldMk cId="3724179031" sldId="302"/>
        </pc:sldMkLst>
        <pc:spChg chg="del">
          <ac:chgData name="豊 松永" userId="0f47802c-55e8-44c5-9ad5-0765a8f03ca5" providerId="ADAL" clId="{32A3756E-D4B9-49D6-9995-75E947F9DD82}" dt="2024-01-09T02:04:47.753" v="16" actId="478"/>
          <ac:spMkLst>
            <pc:docMk/>
            <pc:sldMk cId="3724179031" sldId="302"/>
            <ac:spMk id="6" creationId="{0E89FE76-DBC7-44DE-A098-8B4323032728}"/>
          </ac:spMkLst>
        </pc:spChg>
        <pc:spChg chg="del">
          <ac:chgData name="豊 松永" userId="0f47802c-55e8-44c5-9ad5-0765a8f03ca5" providerId="ADAL" clId="{32A3756E-D4B9-49D6-9995-75E947F9DD82}" dt="2024-01-09T02:04:54.005" v="19" actId="478"/>
          <ac:spMkLst>
            <pc:docMk/>
            <pc:sldMk cId="3724179031" sldId="302"/>
            <ac:spMk id="8" creationId="{D8A44691-B51C-4386-9CFA-A490166FD01E}"/>
          </ac:spMkLst>
        </pc:spChg>
        <pc:spChg chg="del">
          <ac:chgData name="豊 松永" userId="0f47802c-55e8-44c5-9ad5-0765a8f03ca5" providerId="ADAL" clId="{32A3756E-D4B9-49D6-9995-75E947F9DD82}" dt="2024-01-09T02:04:49.558" v="17" actId="478"/>
          <ac:spMkLst>
            <pc:docMk/>
            <pc:sldMk cId="3724179031" sldId="302"/>
            <ac:spMk id="9" creationId="{147287A6-65F9-441E-A6FE-69EB0128F93E}"/>
          </ac:spMkLst>
        </pc:spChg>
      </pc:sldChg>
      <pc:sldChg chg="addSp delSp delAnim">
        <pc:chgData name="豊 松永" userId="0f47802c-55e8-44c5-9ad5-0765a8f03ca5" providerId="ADAL" clId="{32A3756E-D4B9-49D6-9995-75E947F9DD82}" dt="2024-01-19T06:30:36.218" v="109"/>
        <pc:sldMkLst>
          <pc:docMk/>
          <pc:sldMk cId="404969112" sldId="303"/>
        </pc:sldMkLst>
        <pc:spChg chg="del">
          <ac:chgData name="豊 松永" userId="0f47802c-55e8-44c5-9ad5-0765a8f03ca5" providerId="ADAL" clId="{32A3756E-D4B9-49D6-9995-75E947F9DD82}" dt="2024-01-09T02:04:57.906" v="20" actId="478"/>
          <ac:spMkLst>
            <pc:docMk/>
            <pc:sldMk cId="404969112" sldId="303"/>
            <ac:spMk id="6" creationId="{ABBB59D6-C902-4FC6-BA3C-22E1A5E16350}"/>
          </ac:spMkLst>
        </pc:spChg>
        <pc:spChg chg="del">
          <ac:chgData name="豊 松永" userId="0f47802c-55e8-44c5-9ad5-0765a8f03ca5" providerId="ADAL" clId="{32A3756E-D4B9-49D6-9995-75E947F9DD82}" dt="2024-01-09T02:05:04.194" v="23" actId="478"/>
          <ac:spMkLst>
            <pc:docMk/>
            <pc:sldMk cId="404969112" sldId="303"/>
            <ac:spMk id="8" creationId="{D15498CB-8537-4737-9CD2-70FFDD73B55A}"/>
          </ac:spMkLst>
        </pc:spChg>
        <pc:spChg chg="del">
          <ac:chgData name="豊 松永" userId="0f47802c-55e8-44c5-9ad5-0765a8f03ca5" providerId="ADAL" clId="{32A3756E-D4B9-49D6-9995-75E947F9DD82}" dt="2024-01-09T02:04:59.295" v="21" actId="478"/>
          <ac:spMkLst>
            <pc:docMk/>
            <pc:sldMk cId="404969112" sldId="303"/>
            <ac:spMk id="9" creationId="{E93A3EF9-5B21-4AEE-9CF9-E99F9B9593A4}"/>
          </ac:spMkLst>
        </pc:spChg>
        <pc:picChg chg="add">
          <ac:chgData name="豊 松永" userId="0f47802c-55e8-44c5-9ad5-0765a8f03ca5" providerId="ADAL" clId="{32A3756E-D4B9-49D6-9995-75E947F9DD82}" dt="2024-01-19T06:30:36.218" v="109"/>
          <ac:picMkLst>
            <pc:docMk/>
            <pc:sldMk cId="404969112" sldId="303"/>
            <ac:picMk id="4" creationId="{B5595FEB-1494-4B52-B3FF-82AAF1D88B54}"/>
          </ac:picMkLst>
        </pc:picChg>
        <pc:picChg chg="add">
          <ac:chgData name="豊 松永" userId="0f47802c-55e8-44c5-9ad5-0765a8f03ca5" providerId="ADAL" clId="{32A3756E-D4B9-49D6-9995-75E947F9DD82}" dt="2024-01-19T06:30:36.218" v="109"/>
          <ac:picMkLst>
            <pc:docMk/>
            <pc:sldMk cId="404969112" sldId="303"/>
            <ac:picMk id="5" creationId="{38E26111-DCFB-4033-A6CF-B77650842A4A}"/>
          </ac:picMkLst>
        </pc:picChg>
      </pc:sldChg>
      <pc:sldChg chg="delSp delAnim">
        <pc:chgData name="豊 松永" userId="0f47802c-55e8-44c5-9ad5-0765a8f03ca5" providerId="ADAL" clId="{32A3756E-D4B9-49D6-9995-75E947F9DD82}" dt="2024-01-09T02:05:16.183" v="27" actId="478"/>
        <pc:sldMkLst>
          <pc:docMk/>
          <pc:sldMk cId="3731148418" sldId="304"/>
        </pc:sldMkLst>
        <pc:spChg chg="del">
          <ac:chgData name="豊 松永" userId="0f47802c-55e8-44c5-9ad5-0765a8f03ca5" providerId="ADAL" clId="{32A3756E-D4B9-49D6-9995-75E947F9DD82}" dt="2024-01-09T02:05:09.152" v="24" actId="478"/>
          <ac:spMkLst>
            <pc:docMk/>
            <pc:sldMk cId="3731148418" sldId="304"/>
            <ac:spMk id="6" creationId="{606E85E5-1DE3-4D33-B277-996C0CA4DE4A}"/>
          </ac:spMkLst>
        </pc:spChg>
        <pc:spChg chg="del">
          <ac:chgData name="豊 松永" userId="0f47802c-55e8-44c5-9ad5-0765a8f03ca5" providerId="ADAL" clId="{32A3756E-D4B9-49D6-9995-75E947F9DD82}" dt="2024-01-09T02:05:16.183" v="27" actId="478"/>
          <ac:spMkLst>
            <pc:docMk/>
            <pc:sldMk cId="3731148418" sldId="304"/>
            <ac:spMk id="8" creationId="{F04EC12C-2386-4797-ACF9-BB283F8CC0EF}"/>
          </ac:spMkLst>
        </pc:spChg>
        <pc:spChg chg="del">
          <ac:chgData name="豊 松永" userId="0f47802c-55e8-44c5-9ad5-0765a8f03ca5" providerId="ADAL" clId="{32A3756E-D4B9-49D6-9995-75E947F9DD82}" dt="2024-01-09T02:05:11.205" v="25" actId="478"/>
          <ac:spMkLst>
            <pc:docMk/>
            <pc:sldMk cId="3731148418" sldId="304"/>
            <ac:spMk id="9" creationId="{61DB14BF-CA40-4740-847F-E05D47AC1EF0}"/>
          </ac:spMkLst>
        </pc:spChg>
      </pc:sldChg>
      <pc:sldChg chg="addSp delSp delAnim">
        <pc:chgData name="豊 松永" userId="0f47802c-55e8-44c5-9ad5-0765a8f03ca5" providerId="ADAL" clId="{32A3756E-D4B9-49D6-9995-75E947F9DD82}" dt="2024-01-09T02:05:30.399" v="33" actId="478"/>
        <pc:sldMkLst>
          <pc:docMk/>
          <pc:sldMk cId="1929633504" sldId="305"/>
        </pc:sldMkLst>
        <pc:spChg chg="del">
          <ac:chgData name="豊 松永" userId="0f47802c-55e8-44c5-9ad5-0765a8f03ca5" providerId="ADAL" clId="{32A3756E-D4B9-49D6-9995-75E947F9DD82}" dt="2024-01-09T02:05:23.425" v="30" actId="478"/>
          <ac:spMkLst>
            <pc:docMk/>
            <pc:sldMk cId="1929633504" sldId="305"/>
            <ac:spMk id="6" creationId="{75F1AA4D-F528-4189-9640-8EF0E8659187}"/>
          </ac:spMkLst>
        </pc:spChg>
        <pc:spChg chg="del">
          <ac:chgData name="豊 松永" userId="0f47802c-55e8-44c5-9ad5-0765a8f03ca5" providerId="ADAL" clId="{32A3756E-D4B9-49D6-9995-75E947F9DD82}" dt="2024-01-09T02:05:30.399" v="33" actId="478"/>
          <ac:spMkLst>
            <pc:docMk/>
            <pc:sldMk cId="1929633504" sldId="305"/>
            <ac:spMk id="8" creationId="{4BD656B0-22C9-4FC0-B49F-2B742F90A088}"/>
          </ac:spMkLst>
        </pc:spChg>
        <pc:spChg chg="del">
          <ac:chgData name="豊 松永" userId="0f47802c-55e8-44c5-9ad5-0765a8f03ca5" providerId="ADAL" clId="{32A3756E-D4B9-49D6-9995-75E947F9DD82}" dt="2024-01-09T02:05:25.413" v="31" actId="478"/>
          <ac:spMkLst>
            <pc:docMk/>
            <pc:sldMk cId="1929633504" sldId="305"/>
            <ac:spMk id="9" creationId="{8D77F7BB-A466-4E15-9226-331A5944E48F}"/>
          </ac:spMkLst>
        </pc:spChg>
        <pc:picChg chg="add del">
          <ac:chgData name="豊 松永" userId="0f47802c-55e8-44c5-9ad5-0765a8f03ca5" providerId="ADAL" clId="{32A3756E-D4B9-49D6-9995-75E947F9DD82}" dt="2024-01-09T02:05:21.657" v="29" actId="478"/>
          <ac:picMkLst>
            <pc:docMk/>
            <pc:sldMk cId="1929633504" sldId="305"/>
            <ac:picMk id="3" creationId="{0C5EB20B-41D5-4796-AA30-4575E75E5E73}"/>
          </ac:picMkLst>
        </pc:picChg>
      </pc:sldChg>
      <pc:sldChg chg="delSp delAnim">
        <pc:chgData name="豊 松永" userId="0f47802c-55e8-44c5-9ad5-0765a8f03ca5" providerId="ADAL" clId="{32A3756E-D4B9-49D6-9995-75E947F9DD82}" dt="2024-01-09T02:05:43.788" v="37" actId="478"/>
        <pc:sldMkLst>
          <pc:docMk/>
          <pc:sldMk cId="13149261" sldId="306"/>
        </pc:sldMkLst>
        <pc:spChg chg="del">
          <ac:chgData name="豊 松永" userId="0f47802c-55e8-44c5-9ad5-0765a8f03ca5" providerId="ADAL" clId="{32A3756E-D4B9-49D6-9995-75E947F9DD82}" dt="2024-01-09T02:05:37.035" v="34" actId="478"/>
          <ac:spMkLst>
            <pc:docMk/>
            <pc:sldMk cId="13149261" sldId="306"/>
            <ac:spMk id="6" creationId="{65F21563-8A3A-4CEA-A8DF-F241282D45FD}"/>
          </ac:spMkLst>
        </pc:spChg>
        <pc:spChg chg="del">
          <ac:chgData name="豊 松永" userId="0f47802c-55e8-44c5-9ad5-0765a8f03ca5" providerId="ADAL" clId="{32A3756E-D4B9-49D6-9995-75E947F9DD82}" dt="2024-01-09T02:05:43.788" v="37" actId="478"/>
          <ac:spMkLst>
            <pc:docMk/>
            <pc:sldMk cId="13149261" sldId="306"/>
            <ac:spMk id="8" creationId="{7B19DE22-1BB6-45F3-A441-E528DEA47F24}"/>
          </ac:spMkLst>
        </pc:spChg>
        <pc:spChg chg="del">
          <ac:chgData name="豊 松永" userId="0f47802c-55e8-44c5-9ad5-0765a8f03ca5" providerId="ADAL" clId="{32A3756E-D4B9-49D6-9995-75E947F9DD82}" dt="2024-01-09T02:05:38.794" v="35" actId="478"/>
          <ac:spMkLst>
            <pc:docMk/>
            <pc:sldMk cId="13149261" sldId="306"/>
            <ac:spMk id="9" creationId="{0D5C186D-5014-42E1-A137-7D3B679E9486}"/>
          </ac:spMkLst>
        </pc:spChg>
      </pc:sldChg>
      <pc:sldChg chg="delSp delAnim">
        <pc:chgData name="豊 松永" userId="0f47802c-55e8-44c5-9ad5-0765a8f03ca5" providerId="ADAL" clId="{32A3756E-D4B9-49D6-9995-75E947F9DD82}" dt="2024-01-09T02:05:57.232" v="41" actId="478"/>
        <pc:sldMkLst>
          <pc:docMk/>
          <pc:sldMk cId="3385387111" sldId="307"/>
        </pc:sldMkLst>
        <pc:spChg chg="del">
          <ac:chgData name="豊 松永" userId="0f47802c-55e8-44c5-9ad5-0765a8f03ca5" providerId="ADAL" clId="{32A3756E-D4B9-49D6-9995-75E947F9DD82}" dt="2024-01-09T02:05:49.753" v="38" actId="478"/>
          <ac:spMkLst>
            <pc:docMk/>
            <pc:sldMk cId="3385387111" sldId="307"/>
            <ac:spMk id="6" creationId="{E20D6A99-33FA-48D6-B58E-8B6125CE4182}"/>
          </ac:spMkLst>
        </pc:spChg>
        <pc:spChg chg="del">
          <ac:chgData name="豊 松永" userId="0f47802c-55e8-44c5-9ad5-0765a8f03ca5" providerId="ADAL" clId="{32A3756E-D4B9-49D6-9995-75E947F9DD82}" dt="2024-01-09T02:05:57.232" v="41" actId="478"/>
          <ac:spMkLst>
            <pc:docMk/>
            <pc:sldMk cId="3385387111" sldId="307"/>
            <ac:spMk id="8" creationId="{055355EE-FC46-439B-89BD-0EE13BA4B6CB}"/>
          </ac:spMkLst>
        </pc:spChg>
        <pc:spChg chg="del">
          <ac:chgData name="豊 松永" userId="0f47802c-55e8-44c5-9ad5-0765a8f03ca5" providerId="ADAL" clId="{32A3756E-D4B9-49D6-9995-75E947F9DD82}" dt="2024-01-09T02:05:52.643" v="39" actId="478"/>
          <ac:spMkLst>
            <pc:docMk/>
            <pc:sldMk cId="3385387111" sldId="307"/>
            <ac:spMk id="9" creationId="{AFCF65D4-F64D-4D69-9495-962CAD34C63A}"/>
          </ac:spMkLst>
        </pc:spChg>
      </pc:sldChg>
      <pc:sldChg chg="delSp delAnim">
        <pc:chgData name="豊 松永" userId="0f47802c-55e8-44c5-9ad5-0765a8f03ca5" providerId="ADAL" clId="{32A3756E-D4B9-49D6-9995-75E947F9DD82}" dt="2024-01-09T02:06:10.773" v="45" actId="478"/>
        <pc:sldMkLst>
          <pc:docMk/>
          <pc:sldMk cId="3777653302" sldId="308"/>
        </pc:sldMkLst>
        <pc:spChg chg="del">
          <ac:chgData name="豊 松永" userId="0f47802c-55e8-44c5-9ad5-0765a8f03ca5" providerId="ADAL" clId="{32A3756E-D4B9-49D6-9995-75E947F9DD82}" dt="2024-01-09T02:06:05.074" v="42" actId="478"/>
          <ac:spMkLst>
            <pc:docMk/>
            <pc:sldMk cId="3777653302" sldId="308"/>
            <ac:spMk id="6" creationId="{6CE5F1A3-083C-46D0-BCF3-14EE7704B2A1}"/>
          </ac:spMkLst>
        </pc:spChg>
        <pc:spChg chg="del">
          <ac:chgData name="豊 松永" userId="0f47802c-55e8-44c5-9ad5-0765a8f03ca5" providerId="ADAL" clId="{32A3756E-D4B9-49D6-9995-75E947F9DD82}" dt="2024-01-09T02:06:10.773" v="45" actId="478"/>
          <ac:spMkLst>
            <pc:docMk/>
            <pc:sldMk cId="3777653302" sldId="308"/>
            <ac:spMk id="8" creationId="{C5335B54-7498-44BB-BD91-30596010D357}"/>
          </ac:spMkLst>
        </pc:spChg>
        <pc:spChg chg="del">
          <ac:chgData name="豊 松永" userId="0f47802c-55e8-44c5-9ad5-0765a8f03ca5" providerId="ADAL" clId="{32A3756E-D4B9-49D6-9995-75E947F9DD82}" dt="2024-01-09T02:06:06.825" v="43" actId="478"/>
          <ac:spMkLst>
            <pc:docMk/>
            <pc:sldMk cId="3777653302" sldId="308"/>
            <ac:spMk id="9" creationId="{158C3637-3742-48F9-9BDC-DC299FA56667}"/>
          </ac:spMkLst>
        </pc:spChg>
      </pc:sldChg>
      <pc:sldChg chg="delSp delAnim">
        <pc:chgData name="豊 松永" userId="0f47802c-55e8-44c5-9ad5-0765a8f03ca5" providerId="ADAL" clId="{32A3756E-D4B9-49D6-9995-75E947F9DD82}" dt="2024-01-09T02:06:23.547" v="49" actId="478"/>
        <pc:sldMkLst>
          <pc:docMk/>
          <pc:sldMk cId="1911311591" sldId="309"/>
        </pc:sldMkLst>
        <pc:spChg chg="del">
          <ac:chgData name="豊 松永" userId="0f47802c-55e8-44c5-9ad5-0765a8f03ca5" providerId="ADAL" clId="{32A3756E-D4B9-49D6-9995-75E947F9DD82}" dt="2024-01-09T02:06:17.131" v="46" actId="478"/>
          <ac:spMkLst>
            <pc:docMk/>
            <pc:sldMk cId="1911311591" sldId="309"/>
            <ac:spMk id="6" creationId="{33BD7DB9-B85C-4254-9364-6432E61BED22}"/>
          </ac:spMkLst>
        </pc:spChg>
        <pc:spChg chg="del">
          <ac:chgData name="豊 松永" userId="0f47802c-55e8-44c5-9ad5-0765a8f03ca5" providerId="ADAL" clId="{32A3756E-D4B9-49D6-9995-75E947F9DD82}" dt="2024-01-09T02:06:23.547" v="49" actId="478"/>
          <ac:spMkLst>
            <pc:docMk/>
            <pc:sldMk cId="1911311591" sldId="309"/>
            <ac:spMk id="8" creationId="{3A469139-3EC5-4178-8CDD-0385A6622B51}"/>
          </ac:spMkLst>
        </pc:spChg>
        <pc:spChg chg="del">
          <ac:chgData name="豊 松永" userId="0f47802c-55e8-44c5-9ad5-0765a8f03ca5" providerId="ADAL" clId="{32A3756E-D4B9-49D6-9995-75E947F9DD82}" dt="2024-01-09T02:06:19.198" v="47" actId="478"/>
          <ac:spMkLst>
            <pc:docMk/>
            <pc:sldMk cId="1911311591" sldId="309"/>
            <ac:spMk id="9" creationId="{38596F9C-B755-485C-9583-500C4FED32AE}"/>
          </ac:spMkLst>
        </pc:spChg>
      </pc:sldChg>
      <pc:sldChg chg="delSp delAnim">
        <pc:chgData name="豊 松永" userId="0f47802c-55e8-44c5-9ad5-0765a8f03ca5" providerId="ADAL" clId="{32A3756E-D4B9-49D6-9995-75E947F9DD82}" dt="2024-01-09T02:06:54.687" v="53" actId="478"/>
        <pc:sldMkLst>
          <pc:docMk/>
          <pc:sldMk cId="696568892" sldId="310"/>
        </pc:sldMkLst>
        <pc:spChg chg="del">
          <ac:chgData name="豊 松永" userId="0f47802c-55e8-44c5-9ad5-0765a8f03ca5" providerId="ADAL" clId="{32A3756E-D4B9-49D6-9995-75E947F9DD82}" dt="2024-01-09T02:06:48.470" v="50" actId="478"/>
          <ac:spMkLst>
            <pc:docMk/>
            <pc:sldMk cId="696568892" sldId="310"/>
            <ac:spMk id="6" creationId="{7F7E99E4-EBE9-46E2-B692-DB31B861D577}"/>
          </ac:spMkLst>
        </pc:spChg>
        <pc:spChg chg="del">
          <ac:chgData name="豊 松永" userId="0f47802c-55e8-44c5-9ad5-0765a8f03ca5" providerId="ADAL" clId="{32A3756E-D4B9-49D6-9995-75E947F9DD82}" dt="2024-01-09T02:06:54.687" v="53" actId="478"/>
          <ac:spMkLst>
            <pc:docMk/>
            <pc:sldMk cId="696568892" sldId="310"/>
            <ac:spMk id="8" creationId="{7D5E08AE-902B-4D3E-9437-8C05ACA3AF24}"/>
          </ac:spMkLst>
        </pc:spChg>
        <pc:spChg chg="del">
          <ac:chgData name="豊 松永" userId="0f47802c-55e8-44c5-9ad5-0765a8f03ca5" providerId="ADAL" clId="{32A3756E-D4B9-49D6-9995-75E947F9DD82}" dt="2024-01-09T02:06:49.843" v="51" actId="478"/>
          <ac:spMkLst>
            <pc:docMk/>
            <pc:sldMk cId="696568892" sldId="310"/>
            <ac:spMk id="9" creationId="{A1CC3C92-F790-4AB6-9F94-CA85C8B26A4F}"/>
          </ac:spMkLst>
        </pc:spChg>
      </pc:sldChg>
      <pc:sldChg chg="delSp delAnim">
        <pc:chgData name="豊 松永" userId="0f47802c-55e8-44c5-9ad5-0765a8f03ca5" providerId="ADAL" clId="{32A3756E-D4B9-49D6-9995-75E947F9DD82}" dt="2024-01-09T02:07:04.231" v="57" actId="478"/>
        <pc:sldMkLst>
          <pc:docMk/>
          <pc:sldMk cId="700295614" sldId="311"/>
        </pc:sldMkLst>
        <pc:spChg chg="del">
          <ac:chgData name="豊 松永" userId="0f47802c-55e8-44c5-9ad5-0765a8f03ca5" providerId="ADAL" clId="{32A3756E-D4B9-49D6-9995-75E947F9DD82}" dt="2024-01-09T02:06:57.956" v="54" actId="478"/>
          <ac:spMkLst>
            <pc:docMk/>
            <pc:sldMk cId="700295614" sldId="311"/>
            <ac:spMk id="6" creationId="{A6C0D111-6835-495C-AA06-1654717E37DF}"/>
          </ac:spMkLst>
        </pc:spChg>
        <pc:spChg chg="del">
          <ac:chgData name="豊 松永" userId="0f47802c-55e8-44c5-9ad5-0765a8f03ca5" providerId="ADAL" clId="{32A3756E-D4B9-49D6-9995-75E947F9DD82}" dt="2024-01-09T02:07:04.231" v="57" actId="478"/>
          <ac:spMkLst>
            <pc:docMk/>
            <pc:sldMk cId="700295614" sldId="311"/>
            <ac:spMk id="8" creationId="{998F36C3-1D21-4BE4-B487-7B01404DCD93}"/>
          </ac:spMkLst>
        </pc:spChg>
        <pc:spChg chg="del">
          <ac:chgData name="豊 松永" userId="0f47802c-55e8-44c5-9ad5-0765a8f03ca5" providerId="ADAL" clId="{32A3756E-D4B9-49D6-9995-75E947F9DD82}" dt="2024-01-09T02:06:59.444" v="55" actId="478"/>
          <ac:spMkLst>
            <pc:docMk/>
            <pc:sldMk cId="700295614" sldId="311"/>
            <ac:spMk id="9" creationId="{8B0E812A-3A43-41AF-B9F2-46704335E9CE}"/>
          </ac:spMkLst>
        </pc:spChg>
      </pc:sldChg>
      <pc:sldChg chg="delSp delAnim">
        <pc:chgData name="豊 松永" userId="0f47802c-55e8-44c5-9ad5-0765a8f03ca5" providerId="ADAL" clId="{32A3756E-D4B9-49D6-9995-75E947F9DD82}" dt="2024-01-09T02:07:16.501" v="61" actId="478"/>
        <pc:sldMkLst>
          <pc:docMk/>
          <pc:sldMk cId="7250333" sldId="312"/>
        </pc:sldMkLst>
        <pc:spChg chg="del">
          <ac:chgData name="豊 松永" userId="0f47802c-55e8-44c5-9ad5-0765a8f03ca5" providerId="ADAL" clId="{32A3756E-D4B9-49D6-9995-75E947F9DD82}" dt="2024-01-09T02:07:10.158" v="58" actId="478"/>
          <ac:spMkLst>
            <pc:docMk/>
            <pc:sldMk cId="7250333" sldId="312"/>
            <ac:spMk id="6" creationId="{872CD75B-2607-46CB-BCA9-A1EA918D2FE6}"/>
          </ac:spMkLst>
        </pc:spChg>
        <pc:spChg chg="del">
          <ac:chgData name="豊 松永" userId="0f47802c-55e8-44c5-9ad5-0765a8f03ca5" providerId="ADAL" clId="{32A3756E-D4B9-49D6-9995-75E947F9DD82}" dt="2024-01-09T02:07:16.501" v="61" actId="478"/>
          <ac:spMkLst>
            <pc:docMk/>
            <pc:sldMk cId="7250333" sldId="312"/>
            <ac:spMk id="8" creationId="{0DA5D28C-9A91-45CA-9055-10499E28F9D9}"/>
          </ac:spMkLst>
        </pc:spChg>
        <pc:spChg chg="del">
          <ac:chgData name="豊 松永" userId="0f47802c-55e8-44c5-9ad5-0765a8f03ca5" providerId="ADAL" clId="{32A3756E-D4B9-49D6-9995-75E947F9DD82}" dt="2024-01-09T02:07:11.949" v="59" actId="478"/>
          <ac:spMkLst>
            <pc:docMk/>
            <pc:sldMk cId="7250333" sldId="312"/>
            <ac:spMk id="9" creationId="{17A4F5A6-2E2F-4915-8F5D-BC3D7091736B}"/>
          </ac:spMkLst>
        </pc:spChg>
      </pc:sldChg>
      <pc:sldChg chg="addSp delSp delAnim">
        <pc:chgData name="豊 松永" userId="0f47802c-55e8-44c5-9ad5-0765a8f03ca5" providerId="ADAL" clId="{32A3756E-D4B9-49D6-9995-75E947F9DD82}" dt="2024-01-09T02:07:34.571" v="67" actId="478"/>
        <pc:sldMkLst>
          <pc:docMk/>
          <pc:sldMk cId="2168652404" sldId="313"/>
        </pc:sldMkLst>
        <pc:spChg chg="del">
          <ac:chgData name="豊 松永" userId="0f47802c-55e8-44c5-9ad5-0765a8f03ca5" providerId="ADAL" clId="{32A3756E-D4B9-49D6-9995-75E947F9DD82}" dt="2024-01-09T02:07:25.962" v="64" actId="478"/>
          <ac:spMkLst>
            <pc:docMk/>
            <pc:sldMk cId="2168652404" sldId="313"/>
            <ac:spMk id="6" creationId="{C1992766-70B4-423B-8FD2-36410B16BAB2}"/>
          </ac:spMkLst>
        </pc:spChg>
        <pc:spChg chg="del">
          <ac:chgData name="豊 松永" userId="0f47802c-55e8-44c5-9ad5-0765a8f03ca5" providerId="ADAL" clId="{32A3756E-D4B9-49D6-9995-75E947F9DD82}" dt="2024-01-09T02:07:34.571" v="67" actId="478"/>
          <ac:spMkLst>
            <pc:docMk/>
            <pc:sldMk cId="2168652404" sldId="313"/>
            <ac:spMk id="8" creationId="{48DA82AD-D7B9-46A8-9DEE-BBD238BB6E7A}"/>
          </ac:spMkLst>
        </pc:spChg>
        <pc:spChg chg="del">
          <ac:chgData name="豊 松永" userId="0f47802c-55e8-44c5-9ad5-0765a8f03ca5" providerId="ADAL" clId="{32A3756E-D4B9-49D6-9995-75E947F9DD82}" dt="2024-01-09T02:07:29.679" v="65" actId="478"/>
          <ac:spMkLst>
            <pc:docMk/>
            <pc:sldMk cId="2168652404" sldId="313"/>
            <ac:spMk id="9" creationId="{9D6AD3A9-6F17-4B5F-9EA6-772608CB757B}"/>
          </ac:spMkLst>
        </pc:spChg>
        <pc:picChg chg="add del">
          <ac:chgData name="豊 松永" userId="0f47802c-55e8-44c5-9ad5-0765a8f03ca5" providerId="ADAL" clId="{32A3756E-D4B9-49D6-9995-75E947F9DD82}" dt="2024-01-09T02:07:24.294" v="63" actId="478"/>
          <ac:picMkLst>
            <pc:docMk/>
            <pc:sldMk cId="2168652404" sldId="313"/>
            <ac:picMk id="3" creationId="{9D32F00C-9392-42A6-90B7-659606A37A03}"/>
          </ac:picMkLst>
        </pc:picChg>
      </pc:sldChg>
      <pc:sldChg chg="delSp delAnim">
        <pc:chgData name="豊 松永" userId="0f47802c-55e8-44c5-9ad5-0765a8f03ca5" providerId="ADAL" clId="{32A3756E-D4B9-49D6-9995-75E947F9DD82}" dt="2024-01-09T02:07:48.448" v="71" actId="478"/>
        <pc:sldMkLst>
          <pc:docMk/>
          <pc:sldMk cId="451104985" sldId="314"/>
        </pc:sldMkLst>
        <pc:spChg chg="del">
          <ac:chgData name="豊 松永" userId="0f47802c-55e8-44c5-9ad5-0765a8f03ca5" providerId="ADAL" clId="{32A3756E-D4B9-49D6-9995-75E947F9DD82}" dt="2024-01-09T02:07:42.882" v="68" actId="478"/>
          <ac:spMkLst>
            <pc:docMk/>
            <pc:sldMk cId="451104985" sldId="314"/>
            <ac:spMk id="6" creationId="{6E3F47AC-2664-4EFB-BC81-6F452F448E60}"/>
          </ac:spMkLst>
        </pc:spChg>
        <pc:spChg chg="del">
          <ac:chgData name="豊 松永" userId="0f47802c-55e8-44c5-9ad5-0765a8f03ca5" providerId="ADAL" clId="{32A3756E-D4B9-49D6-9995-75E947F9DD82}" dt="2024-01-09T02:07:48.448" v="71" actId="478"/>
          <ac:spMkLst>
            <pc:docMk/>
            <pc:sldMk cId="451104985" sldId="314"/>
            <ac:spMk id="8" creationId="{5650553E-B080-4187-9828-4E435B0A18FB}"/>
          </ac:spMkLst>
        </pc:spChg>
        <pc:spChg chg="del">
          <ac:chgData name="豊 松永" userId="0f47802c-55e8-44c5-9ad5-0765a8f03ca5" providerId="ADAL" clId="{32A3756E-D4B9-49D6-9995-75E947F9DD82}" dt="2024-01-09T02:07:44.622" v="69" actId="478"/>
          <ac:spMkLst>
            <pc:docMk/>
            <pc:sldMk cId="451104985" sldId="314"/>
            <ac:spMk id="9" creationId="{A82FFB44-8451-4233-9786-30B0854CDB9A}"/>
          </ac:spMkLst>
        </pc:spChg>
      </pc:sldChg>
      <pc:sldChg chg="delSp delAnim">
        <pc:chgData name="豊 松永" userId="0f47802c-55e8-44c5-9ad5-0765a8f03ca5" providerId="ADAL" clId="{32A3756E-D4B9-49D6-9995-75E947F9DD82}" dt="2024-01-09T02:07:59.778" v="75" actId="478"/>
        <pc:sldMkLst>
          <pc:docMk/>
          <pc:sldMk cId="612071916" sldId="315"/>
        </pc:sldMkLst>
        <pc:spChg chg="del">
          <ac:chgData name="豊 松永" userId="0f47802c-55e8-44c5-9ad5-0765a8f03ca5" providerId="ADAL" clId="{32A3756E-D4B9-49D6-9995-75E947F9DD82}" dt="2024-01-09T02:07:54.094" v="72" actId="478"/>
          <ac:spMkLst>
            <pc:docMk/>
            <pc:sldMk cId="612071916" sldId="315"/>
            <ac:spMk id="6" creationId="{A158209B-09AC-4ED4-A695-3FB512C7B097}"/>
          </ac:spMkLst>
        </pc:spChg>
        <pc:spChg chg="del">
          <ac:chgData name="豊 松永" userId="0f47802c-55e8-44c5-9ad5-0765a8f03ca5" providerId="ADAL" clId="{32A3756E-D4B9-49D6-9995-75E947F9DD82}" dt="2024-01-09T02:07:59.778" v="75" actId="478"/>
          <ac:spMkLst>
            <pc:docMk/>
            <pc:sldMk cId="612071916" sldId="315"/>
            <ac:spMk id="8" creationId="{ECB724FD-4A54-4FC1-91A6-9E926C746600}"/>
          </ac:spMkLst>
        </pc:spChg>
        <pc:spChg chg="del">
          <ac:chgData name="豊 松永" userId="0f47802c-55e8-44c5-9ad5-0765a8f03ca5" providerId="ADAL" clId="{32A3756E-D4B9-49D6-9995-75E947F9DD82}" dt="2024-01-09T02:07:55.846" v="73" actId="478"/>
          <ac:spMkLst>
            <pc:docMk/>
            <pc:sldMk cId="612071916" sldId="315"/>
            <ac:spMk id="9" creationId="{84E50761-D244-430E-BA75-5A38C498449E}"/>
          </ac:spMkLst>
        </pc:spChg>
      </pc:sldChg>
      <pc:sldChg chg="delSp delAnim">
        <pc:chgData name="豊 松永" userId="0f47802c-55e8-44c5-9ad5-0765a8f03ca5" providerId="ADAL" clId="{32A3756E-D4B9-49D6-9995-75E947F9DD82}" dt="2024-01-09T02:08:22.695" v="79" actId="478"/>
        <pc:sldMkLst>
          <pc:docMk/>
          <pc:sldMk cId="2895605947" sldId="316"/>
        </pc:sldMkLst>
        <pc:spChg chg="del">
          <ac:chgData name="豊 松永" userId="0f47802c-55e8-44c5-9ad5-0765a8f03ca5" providerId="ADAL" clId="{32A3756E-D4B9-49D6-9995-75E947F9DD82}" dt="2024-01-09T02:08:07.136" v="76" actId="478"/>
          <ac:spMkLst>
            <pc:docMk/>
            <pc:sldMk cId="2895605947" sldId="316"/>
            <ac:spMk id="6" creationId="{15EB82A6-D435-47CC-93D1-9A204BA019B7}"/>
          </ac:spMkLst>
        </pc:spChg>
        <pc:spChg chg="del">
          <ac:chgData name="豊 松永" userId="0f47802c-55e8-44c5-9ad5-0765a8f03ca5" providerId="ADAL" clId="{32A3756E-D4B9-49D6-9995-75E947F9DD82}" dt="2024-01-09T02:08:22.695" v="79" actId="478"/>
          <ac:spMkLst>
            <pc:docMk/>
            <pc:sldMk cId="2895605947" sldId="316"/>
            <ac:spMk id="8" creationId="{E3B27668-EBAA-4E6E-8DF3-F00C335E698A}"/>
          </ac:spMkLst>
        </pc:spChg>
        <pc:spChg chg="del">
          <ac:chgData name="豊 松永" userId="0f47802c-55e8-44c5-9ad5-0765a8f03ca5" providerId="ADAL" clId="{32A3756E-D4B9-49D6-9995-75E947F9DD82}" dt="2024-01-09T02:08:08.689" v="77" actId="478"/>
          <ac:spMkLst>
            <pc:docMk/>
            <pc:sldMk cId="2895605947" sldId="316"/>
            <ac:spMk id="9" creationId="{6FAA5B6A-A1EC-4BB9-9FD4-0C3343D3667F}"/>
          </ac:spMkLst>
        </pc:spChg>
      </pc:sldChg>
      <pc:sldChg chg="delSp delAnim">
        <pc:chgData name="豊 松永" userId="0f47802c-55e8-44c5-9ad5-0765a8f03ca5" providerId="ADAL" clId="{32A3756E-D4B9-49D6-9995-75E947F9DD82}" dt="2024-01-09T02:08:34.003" v="83" actId="478"/>
        <pc:sldMkLst>
          <pc:docMk/>
          <pc:sldMk cId="1921267109" sldId="317"/>
        </pc:sldMkLst>
        <pc:spChg chg="del">
          <ac:chgData name="豊 松永" userId="0f47802c-55e8-44c5-9ad5-0765a8f03ca5" providerId="ADAL" clId="{32A3756E-D4B9-49D6-9995-75E947F9DD82}" dt="2024-01-09T02:08:27.753" v="80" actId="478"/>
          <ac:spMkLst>
            <pc:docMk/>
            <pc:sldMk cId="1921267109" sldId="317"/>
            <ac:spMk id="6" creationId="{046F91C4-FAAB-4463-A64A-885E218BA471}"/>
          </ac:spMkLst>
        </pc:spChg>
        <pc:spChg chg="del">
          <ac:chgData name="豊 松永" userId="0f47802c-55e8-44c5-9ad5-0765a8f03ca5" providerId="ADAL" clId="{32A3756E-D4B9-49D6-9995-75E947F9DD82}" dt="2024-01-09T02:08:34.003" v="83" actId="478"/>
          <ac:spMkLst>
            <pc:docMk/>
            <pc:sldMk cId="1921267109" sldId="317"/>
            <ac:spMk id="8" creationId="{B135E0B6-A1E3-49FB-98F0-A9B50BF5BA27}"/>
          </ac:spMkLst>
        </pc:spChg>
        <pc:spChg chg="del">
          <ac:chgData name="豊 松永" userId="0f47802c-55e8-44c5-9ad5-0765a8f03ca5" providerId="ADAL" clId="{32A3756E-D4B9-49D6-9995-75E947F9DD82}" dt="2024-01-09T02:08:29.273" v="81" actId="478"/>
          <ac:spMkLst>
            <pc:docMk/>
            <pc:sldMk cId="1921267109" sldId="317"/>
            <ac:spMk id="9" creationId="{46F623A7-9A09-4212-8E39-552B52304BFA}"/>
          </ac:spMkLst>
        </pc:spChg>
      </pc:sldChg>
      <pc:sldChg chg="delSp delAnim">
        <pc:chgData name="豊 松永" userId="0f47802c-55e8-44c5-9ad5-0765a8f03ca5" providerId="ADAL" clId="{32A3756E-D4B9-49D6-9995-75E947F9DD82}" dt="2024-01-09T02:08:49.354" v="87" actId="478"/>
        <pc:sldMkLst>
          <pc:docMk/>
          <pc:sldMk cId="2870089362" sldId="318"/>
        </pc:sldMkLst>
        <pc:spChg chg="del">
          <ac:chgData name="豊 松永" userId="0f47802c-55e8-44c5-9ad5-0765a8f03ca5" providerId="ADAL" clId="{32A3756E-D4B9-49D6-9995-75E947F9DD82}" dt="2024-01-09T02:08:43.153" v="84" actId="478"/>
          <ac:spMkLst>
            <pc:docMk/>
            <pc:sldMk cId="2870089362" sldId="318"/>
            <ac:spMk id="6" creationId="{FC8CE99A-38D9-486F-A8C2-9DFAD7BE7591}"/>
          </ac:spMkLst>
        </pc:spChg>
        <pc:spChg chg="del">
          <ac:chgData name="豊 松永" userId="0f47802c-55e8-44c5-9ad5-0765a8f03ca5" providerId="ADAL" clId="{32A3756E-D4B9-49D6-9995-75E947F9DD82}" dt="2024-01-09T02:08:49.354" v="87" actId="478"/>
          <ac:spMkLst>
            <pc:docMk/>
            <pc:sldMk cId="2870089362" sldId="318"/>
            <ac:spMk id="8" creationId="{5735494B-0AF7-4404-BB7B-CBF5DD760A18}"/>
          </ac:spMkLst>
        </pc:spChg>
        <pc:spChg chg="del">
          <ac:chgData name="豊 松永" userId="0f47802c-55e8-44c5-9ad5-0765a8f03ca5" providerId="ADAL" clId="{32A3756E-D4B9-49D6-9995-75E947F9DD82}" dt="2024-01-09T02:08:45.042" v="85" actId="478"/>
          <ac:spMkLst>
            <pc:docMk/>
            <pc:sldMk cId="2870089362" sldId="318"/>
            <ac:spMk id="9" creationId="{0B9308F7-5235-46BC-AC91-E6370CF9CCAC}"/>
          </ac:spMkLst>
        </pc:spChg>
      </pc:sldChg>
      <pc:sldChg chg="add">
        <pc:chgData name="豊 松永" userId="0f47802c-55e8-44c5-9ad5-0765a8f03ca5" providerId="ADAL" clId="{32A3756E-D4B9-49D6-9995-75E947F9DD82}" dt="2024-01-09T02:04:06.100" v="2"/>
        <pc:sldMkLst>
          <pc:docMk/>
          <pc:sldMk cId="1937972971" sldId="345"/>
        </pc:sldMkLst>
      </pc:sldChg>
      <pc:sldChg chg="add">
        <pc:chgData name="豊 松永" userId="0f47802c-55e8-44c5-9ad5-0765a8f03ca5" providerId="ADAL" clId="{32A3756E-D4B9-49D6-9995-75E947F9DD82}" dt="2024-01-09T02:04:16.005" v="6"/>
        <pc:sldMkLst>
          <pc:docMk/>
          <pc:sldMk cId="2048100852" sldId="346"/>
        </pc:sldMkLst>
      </pc:sldChg>
      <pc:sldChg chg="add">
        <pc:chgData name="豊 松永" userId="0f47802c-55e8-44c5-9ad5-0765a8f03ca5" providerId="ADAL" clId="{32A3756E-D4B9-49D6-9995-75E947F9DD82}" dt="2024-01-09T02:04:27.364" v="10"/>
        <pc:sldMkLst>
          <pc:docMk/>
          <pc:sldMk cId="327402297" sldId="347"/>
        </pc:sldMkLst>
      </pc:sldChg>
      <pc:sldChg chg="add">
        <pc:chgData name="豊 松永" userId="0f47802c-55e8-44c5-9ad5-0765a8f03ca5" providerId="ADAL" clId="{32A3756E-D4B9-49D6-9995-75E947F9DD82}" dt="2024-01-09T02:04:39.170" v="14"/>
        <pc:sldMkLst>
          <pc:docMk/>
          <pc:sldMk cId="3612320585" sldId="348"/>
        </pc:sldMkLst>
      </pc:sldChg>
      <pc:sldChg chg="add">
        <pc:chgData name="豊 松永" userId="0f47802c-55e8-44c5-9ad5-0765a8f03ca5" providerId="ADAL" clId="{32A3756E-D4B9-49D6-9995-75E947F9DD82}" dt="2024-01-09T02:04:51.603" v="18"/>
        <pc:sldMkLst>
          <pc:docMk/>
          <pc:sldMk cId="2104542307" sldId="349"/>
        </pc:sldMkLst>
      </pc:sldChg>
      <pc:sldChg chg="addSp modSp add">
        <pc:chgData name="豊 松永" userId="0f47802c-55e8-44c5-9ad5-0765a8f03ca5" providerId="ADAL" clId="{32A3756E-D4B9-49D6-9995-75E947F9DD82}" dt="2024-01-19T06:30:23.876" v="108" actId="1076"/>
        <pc:sldMkLst>
          <pc:docMk/>
          <pc:sldMk cId="319654253" sldId="350"/>
        </pc:sldMkLst>
        <pc:picChg chg="add mod modCrop">
          <ac:chgData name="豊 松永" userId="0f47802c-55e8-44c5-9ad5-0765a8f03ca5" providerId="ADAL" clId="{32A3756E-D4B9-49D6-9995-75E947F9DD82}" dt="2024-01-19T06:30:20.964" v="107" actId="1076"/>
          <ac:picMkLst>
            <pc:docMk/>
            <pc:sldMk cId="319654253" sldId="350"/>
            <ac:picMk id="4" creationId="{7AAF4D92-A91D-411E-9009-06CBCEBFCA14}"/>
          </ac:picMkLst>
        </pc:picChg>
        <pc:picChg chg="add mod modCrop">
          <ac:chgData name="豊 松永" userId="0f47802c-55e8-44c5-9ad5-0765a8f03ca5" providerId="ADAL" clId="{32A3756E-D4B9-49D6-9995-75E947F9DD82}" dt="2024-01-19T06:30:23.876" v="108" actId="1076"/>
          <ac:picMkLst>
            <pc:docMk/>
            <pc:sldMk cId="319654253" sldId="350"/>
            <ac:picMk id="5" creationId="{688075AD-FCC9-4959-9F33-7C354769796C}"/>
          </ac:picMkLst>
        </pc:picChg>
      </pc:sldChg>
      <pc:sldChg chg="add">
        <pc:chgData name="豊 松永" userId="0f47802c-55e8-44c5-9ad5-0765a8f03ca5" providerId="ADAL" clId="{32A3756E-D4B9-49D6-9995-75E947F9DD82}" dt="2024-01-09T02:05:13.923" v="26"/>
        <pc:sldMkLst>
          <pc:docMk/>
          <pc:sldMk cId="3904267259" sldId="351"/>
        </pc:sldMkLst>
      </pc:sldChg>
      <pc:sldChg chg="add">
        <pc:chgData name="豊 松永" userId="0f47802c-55e8-44c5-9ad5-0765a8f03ca5" providerId="ADAL" clId="{32A3756E-D4B9-49D6-9995-75E947F9DD82}" dt="2024-01-09T02:05:27.972" v="32"/>
        <pc:sldMkLst>
          <pc:docMk/>
          <pc:sldMk cId="2880559545" sldId="352"/>
        </pc:sldMkLst>
      </pc:sldChg>
      <pc:sldChg chg="add">
        <pc:chgData name="豊 松永" userId="0f47802c-55e8-44c5-9ad5-0765a8f03ca5" providerId="ADAL" clId="{32A3756E-D4B9-49D6-9995-75E947F9DD82}" dt="2024-01-09T02:05:40.940" v="36"/>
        <pc:sldMkLst>
          <pc:docMk/>
          <pc:sldMk cId="1011558365" sldId="353"/>
        </pc:sldMkLst>
      </pc:sldChg>
      <pc:sldChg chg="add">
        <pc:chgData name="豊 松永" userId="0f47802c-55e8-44c5-9ad5-0765a8f03ca5" providerId="ADAL" clId="{32A3756E-D4B9-49D6-9995-75E947F9DD82}" dt="2024-01-09T02:05:55.092" v="40"/>
        <pc:sldMkLst>
          <pc:docMk/>
          <pc:sldMk cId="905509385" sldId="354"/>
        </pc:sldMkLst>
      </pc:sldChg>
      <pc:sldChg chg="add">
        <pc:chgData name="豊 松永" userId="0f47802c-55e8-44c5-9ad5-0765a8f03ca5" providerId="ADAL" clId="{32A3756E-D4B9-49D6-9995-75E947F9DD82}" dt="2024-01-09T02:06:08.651" v="44"/>
        <pc:sldMkLst>
          <pc:docMk/>
          <pc:sldMk cId="1340536686" sldId="355"/>
        </pc:sldMkLst>
      </pc:sldChg>
      <pc:sldChg chg="add">
        <pc:chgData name="豊 松永" userId="0f47802c-55e8-44c5-9ad5-0765a8f03ca5" providerId="ADAL" clId="{32A3756E-D4B9-49D6-9995-75E947F9DD82}" dt="2024-01-09T02:06:21.179" v="48"/>
        <pc:sldMkLst>
          <pc:docMk/>
          <pc:sldMk cId="2568904192" sldId="356"/>
        </pc:sldMkLst>
      </pc:sldChg>
      <pc:sldChg chg="add">
        <pc:chgData name="豊 松永" userId="0f47802c-55e8-44c5-9ad5-0765a8f03ca5" providerId="ADAL" clId="{32A3756E-D4B9-49D6-9995-75E947F9DD82}" dt="2024-01-09T02:06:52.133" v="52"/>
        <pc:sldMkLst>
          <pc:docMk/>
          <pc:sldMk cId="2043844777" sldId="357"/>
        </pc:sldMkLst>
      </pc:sldChg>
      <pc:sldChg chg="add">
        <pc:chgData name="豊 松永" userId="0f47802c-55e8-44c5-9ad5-0765a8f03ca5" providerId="ADAL" clId="{32A3756E-D4B9-49D6-9995-75E947F9DD82}" dt="2024-01-09T02:07:02.026" v="56"/>
        <pc:sldMkLst>
          <pc:docMk/>
          <pc:sldMk cId="621721788" sldId="358"/>
        </pc:sldMkLst>
      </pc:sldChg>
      <pc:sldChg chg="add">
        <pc:chgData name="豊 松永" userId="0f47802c-55e8-44c5-9ad5-0765a8f03ca5" providerId="ADAL" clId="{32A3756E-D4B9-49D6-9995-75E947F9DD82}" dt="2024-01-09T02:07:14.243" v="60"/>
        <pc:sldMkLst>
          <pc:docMk/>
          <pc:sldMk cId="2500045357" sldId="359"/>
        </pc:sldMkLst>
      </pc:sldChg>
      <pc:sldChg chg="add">
        <pc:chgData name="豊 松永" userId="0f47802c-55e8-44c5-9ad5-0765a8f03ca5" providerId="ADAL" clId="{32A3756E-D4B9-49D6-9995-75E947F9DD82}" dt="2024-01-09T02:07:32.137" v="66"/>
        <pc:sldMkLst>
          <pc:docMk/>
          <pc:sldMk cId="3422125856" sldId="360"/>
        </pc:sldMkLst>
      </pc:sldChg>
      <pc:sldChg chg="add">
        <pc:chgData name="豊 松永" userId="0f47802c-55e8-44c5-9ad5-0765a8f03ca5" providerId="ADAL" clId="{32A3756E-D4B9-49D6-9995-75E947F9DD82}" dt="2024-01-09T02:07:46.379" v="70"/>
        <pc:sldMkLst>
          <pc:docMk/>
          <pc:sldMk cId="1329433974" sldId="361"/>
        </pc:sldMkLst>
      </pc:sldChg>
      <pc:sldChg chg="add">
        <pc:chgData name="豊 松永" userId="0f47802c-55e8-44c5-9ad5-0765a8f03ca5" providerId="ADAL" clId="{32A3756E-D4B9-49D6-9995-75E947F9DD82}" dt="2024-01-09T02:07:57.627" v="74"/>
        <pc:sldMkLst>
          <pc:docMk/>
          <pc:sldMk cId="556278364" sldId="362"/>
        </pc:sldMkLst>
      </pc:sldChg>
      <pc:sldChg chg="add">
        <pc:chgData name="豊 松永" userId="0f47802c-55e8-44c5-9ad5-0765a8f03ca5" providerId="ADAL" clId="{32A3756E-D4B9-49D6-9995-75E947F9DD82}" dt="2024-01-09T02:08:19.971" v="78"/>
        <pc:sldMkLst>
          <pc:docMk/>
          <pc:sldMk cId="2011926417" sldId="363"/>
        </pc:sldMkLst>
      </pc:sldChg>
      <pc:sldChg chg="add">
        <pc:chgData name="豊 松永" userId="0f47802c-55e8-44c5-9ad5-0765a8f03ca5" providerId="ADAL" clId="{32A3756E-D4B9-49D6-9995-75E947F9DD82}" dt="2024-01-09T02:08:31.140" v="82"/>
        <pc:sldMkLst>
          <pc:docMk/>
          <pc:sldMk cId="4052412474" sldId="364"/>
        </pc:sldMkLst>
      </pc:sldChg>
      <pc:sldChg chg="add">
        <pc:chgData name="豊 松永" userId="0f47802c-55e8-44c5-9ad5-0765a8f03ca5" providerId="ADAL" clId="{32A3756E-D4B9-49D6-9995-75E947F9DD82}" dt="2024-01-09T02:08:47.308" v="86"/>
        <pc:sldMkLst>
          <pc:docMk/>
          <pc:sldMk cId="143943618" sldId="3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30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8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F673E-7F15-44D8-9093-01467907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DD54C6-7AD8-441B-BE91-A72F4E0D5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F7CF8-1D0D-4EE3-BA92-C7ED3A4C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55E32-36BB-4167-95FA-344B6D5C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756D4-00E1-441B-90B4-98534C5D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2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6B6FE-1541-4C53-9ECC-92647BB4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16832E-F967-4688-8074-19CEC504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0BD3AB-2912-4387-A509-FD17350C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2554BA-A766-43BF-9D56-3AA1D5A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720CEA-F91A-48C8-A262-BE6C0974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48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F041B-325D-40AE-8D4A-1F9990B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873DFE-01E9-4B1F-8BA4-8760C551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3A638-69AA-4974-A061-CFC9671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99E65-F50C-42E1-80FF-EAD324D6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EECAF-993C-4AFB-8968-FE793DB1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9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D0C76-27C6-4437-9220-1D79C117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FCBE9D-387B-43AC-A165-CE2ABD6DF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06B9C1-69D8-4AC2-90E7-7B58658E1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49C370-BA93-43D7-8C09-562B167E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23B787-67EC-4004-B8BF-9AF2292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627D24-430E-4A49-B14B-E2594A22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07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F3F25-4AB7-4954-BE60-9CCBEB4A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3538C1-41AC-45BF-8013-790ED236F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189468-2C45-4C27-AD22-704EFDCC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22F55C-884B-422D-86D7-ACCB92C03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A46837-B2AE-4094-A74E-C8BDB41C4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23026F-8BD3-409E-8215-1AD08C55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1475CA-7ED9-4C3E-AE0F-FA64BF8D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A76510-54E1-49B6-926C-9C4A6412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3A9CF-AD43-4368-A23C-0CB5A4FA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6FF96F-E6F9-4BD8-86DC-F539754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E2F79A-81F0-4D6B-B723-3D988DC1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F23F7-1BB1-4806-B78B-39FC1395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69E12-AC53-4279-8401-3E733D0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299FA7-5C40-416A-8940-8260496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BD2788-44D9-41FA-846C-99BB0D2B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76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6071-B610-4F62-9117-AEC32581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955A33-FCE3-4CD1-99C6-697C3CE8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03C258-458D-4792-B9A9-F2EF908F6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4EF520-D74A-4B45-82D0-51014B94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83DE8B-6DB5-42EE-8771-7ACB0E23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5EA976-5036-4432-8304-3479E598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2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38675-6F92-4541-BB58-87224A9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34052A-6A27-4A16-8CA9-30F89DF5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79FA0E-97FE-41D7-93EB-7804422B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07866F-D036-42F9-80EF-BF1A34DE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9D9B4F-2402-4858-9BAD-269B50F6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549BA4-6D97-4300-A5AA-51DF684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6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2361EA-1B91-4BD0-BF5C-F136FAFB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FDB82D-2A29-4A75-A36B-C15524225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D0033-99BD-49DB-9AAC-B0E32B4C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68828-44B6-42CD-87F9-0F629C65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30734F-BA67-4541-AF67-21B35D7E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3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7EB557-1826-40D9-BBD6-FE56BBF73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F0CFD5-E60A-4010-8E85-7B565966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9EE73-985A-4B20-95A8-F7C794D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8601B9-523D-4E3C-A274-ACD3D62F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681FCA-725A-4778-9EED-2553F15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9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4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4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F418A7-4A3E-40B2-8570-9F731348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EF1D66-BC15-4805-8C16-CA5CA63F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2D946-11E0-4EE5-B2C4-80AAE694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4F99FA-2A0F-4053-AC36-450F64322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6D82F6-7D8B-4929-B142-43A3D615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ebp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ebp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ebp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ebp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eb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ebp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ebp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ebp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ebp"/><Relationship Id="rId2" Type="http://schemas.openxmlformats.org/officeDocument/2006/relationships/image" Target="../media/image34.webp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ebp"/><Relationship Id="rId2" Type="http://schemas.openxmlformats.org/officeDocument/2006/relationships/image" Target="../media/image34.webp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ebp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ebp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ebp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ebp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ebp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ebp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ebp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ebp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ebp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ebp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eb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ebp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ebp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ebp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ebp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ebp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ebp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ebp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ebp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ebp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eb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ebp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ebp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ebp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ebp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ebp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ebp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eb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8500" dirty="0">
                <a:solidFill>
                  <a:schemeClr val="tx1"/>
                </a:solidFill>
              </a:rPr>
              <a:t>都道府県 形クイズ</a:t>
            </a:r>
            <a:br>
              <a:rPr kumimoji="1" lang="en-US" altLang="ja-JP" sz="2400" dirty="0">
                <a:solidFill>
                  <a:schemeClr val="tx1"/>
                </a:solidFill>
                <a:latin typeface="+mj-ea"/>
              </a:rPr>
            </a:br>
            <a:br>
              <a:rPr kumimoji="1" lang="en-US" altLang="ja-JP" sz="3000" dirty="0">
                <a:solidFill>
                  <a:schemeClr val="tx1"/>
                </a:solidFill>
                <a:latin typeface="+mj-ea"/>
              </a:rPr>
            </a:br>
            <a:r>
              <a:rPr lang="zh-CN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	科	：社会</a:t>
            </a:r>
            <a:br>
              <a:rPr lang="zh-CN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zh-CN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	年	：小学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</a:t>
            </a:r>
            <a:r>
              <a:rPr lang="zh-CN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</a:t>
            </a:r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835452"/>
          </a:xfrm>
        </p:spPr>
        <p:txBody>
          <a:bodyPr>
            <a:normAutofit/>
          </a:bodyPr>
          <a:lstStyle/>
          <a:p>
            <a:r>
              <a:rPr kumimoji="1" lang="ja-JP" altLang="en-US" sz="3000" dirty="0">
                <a:solidFill>
                  <a:schemeClr val="tx1"/>
                </a:solidFill>
              </a:rPr>
              <a:t>各都道府</a:t>
            </a:r>
            <a:r>
              <a:rPr lang="ja-JP" altLang="en-US" sz="3000" dirty="0">
                <a:solidFill>
                  <a:schemeClr val="tx1"/>
                </a:solidFill>
              </a:rPr>
              <a:t>県の形を見て</a:t>
            </a:r>
            <a:r>
              <a:rPr lang="ja-JP" altLang="en-US" sz="3000" dirty="0">
                <a:solidFill>
                  <a:srgbClr val="FF0000"/>
                </a:solidFill>
              </a:rPr>
              <a:t>都道府県の名前</a:t>
            </a:r>
            <a:r>
              <a:rPr kumimoji="1" lang="ja-JP" altLang="en-US" sz="3000" dirty="0">
                <a:solidFill>
                  <a:schemeClr val="tx1"/>
                </a:solidFill>
              </a:rPr>
              <a:t>を答えましょう。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endParaRPr lang="en-US" altLang="ja-JP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æ¥æ¬å°å³ã®ã¤ã©ã¹ãï¼é½éåºçãã¨ã«åºåãï¼">
            <a:extLst>
              <a:ext uri="{FF2B5EF4-FFF2-40B4-BE49-F238E27FC236}">
                <a16:creationId xmlns:a16="http://schemas.microsoft.com/office/drawing/2014/main" id="{17DCF7EE-0F1D-4347-B379-430B8113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738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7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11A6B2-7737-4C41-BB86-2DE122425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27" y="1200904"/>
            <a:ext cx="4535144" cy="45351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B019B7-7100-474A-8C5E-71ED9525FAE6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宮城県（みやぎけん）</a:t>
            </a:r>
          </a:p>
        </p:txBody>
      </p:sp>
    </p:spTree>
    <p:extLst>
      <p:ext uri="{BB962C8B-B14F-4D97-AF65-F5344CB8AC3E}">
        <p14:creationId xmlns:p14="http://schemas.microsoft.com/office/powerpoint/2010/main" val="36302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EFAC68-7722-4891-A0AD-FD4E12952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24" y="1293324"/>
            <a:ext cx="4595950" cy="45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EFAC68-7722-4891-A0AD-FD4E12952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24" y="1293324"/>
            <a:ext cx="4595950" cy="459595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9CE49F-4157-4C2C-8B51-932DA7095EEC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秋田県（あきたけん）</a:t>
            </a:r>
          </a:p>
        </p:txBody>
      </p:sp>
    </p:spTree>
    <p:extLst>
      <p:ext uri="{BB962C8B-B14F-4D97-AF65-F5344CB8AC3E}">
        <p14:creationId xmlns:p14="http://schemas.microsoft.com/office/powerpoint/2010/main" val="114389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ADC4C3-6290-4084-BD8C-E2CFCD1A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70" y="1105987"/>
            <a:ext cx="4787539" cy="47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7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ADC4C3-6290-4084-BD8C-E2CFCD1A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70" y="1105987"/>
            <a:ext cx="4787539" cy="47875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08954A-BC9E-4C5B-B125-093BAA1A97B5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山形県（やまがたけん）</a:t>
            </a:r>
          </a:p>
        </p:txBody>
      </p:sp>
    </p:spTree>
    <p:extLst>
      <p:ext uri="{BB962C8B-B14F-4D97-AF65-F5344CB8AC3E}">
        <p14:creationId xmlns:p14="http://schemas.microsoft.com/office/powerpoint/2010/main" val="81304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9A25870-ED57-404B-A9D2-9650E9FF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25" y="670559"/>
            <a:ext cx="5738950" cy="57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3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9A25870-ED57-404B-A9D2-9650E9FF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25" y="670559"/>
            <a:ext cx="5738950" cy="573895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5C3B97-7069-4800-9DDD-24585940E60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福島県（ふくしまけん）</a:t>
            </a:r>
          </a:p>
        </p:txBody>
      </p:sp>
    </p:spTree>
    <p:extLst>
      <p:ext uri="{BB962C8B-B14F-4D97-AF65-F5344CB8AC3E}">
        <p14:creationId xmlns:p14="http://schemas.microsoft.com/office/powerpoint/2010/main" val="29947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0032403-86E8-4A1B-B945-495DF3BD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4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0032403-86E8-4A1B-B945-495DF3BD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524000"/>
            <a:ext cx="3810000" cy="381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221FFF-5CCD-4BD5-9794-87A55E1D156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茨城県（いばらきけん）</a:t>
            </a:r>
          </a:p>
        </p:txBody>
      </p:sp>
    </p:spTree>
    <p:extLst>
      <p:ext uri="{BB962C8B-B14F-4D97-AF65-F5344CB8AC3E}">
        <p14:creationId xmlns:p14="http://schemas.microsoft.com/office/powerpoint/2010/main" val="153353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5E0AE1-E5FC-4D3D-BE46-D2132394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0" y="1173480"/>
            <a:ext cx="4650378" cy="46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ctr"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都道府県の形を見て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名前</a:t>
            </a:r>
            <a:r>
              <a:rPr lang="ja-JP" altLang="en-US" dirty="0">
                <a:solidFill>
                  <a:schemeClr val="tx1"/>
                </a:solidFill>
              </a:rPr>
              <a:t>を答えましょう。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004403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3600" dirty="0">
                <a:solidFill>
                  <a:schemeClr val="tx1"/>
                </a:solidFill>
              </a:rPr>
              <a:t>とどう</a:t>
            </a:r>
            <a:r>
              <a:rPr lang="ja-JP" altLang="en-US" sz="3600" dirty="0" err="1">
                <a:solidFill>
                  <a:schemeClr val="tx1"/>
                </a:solidFill>
              </a:rPr>
              <a:t>ふけんの</a:t>
            </a:r>
            <a:r>
              <a:rPr lang="ja-JP" altLang="en-US" sz="3600" dirty="0">
                <a:solidFill>
                  <a:schemeClr val="tx1"/>
                </a:solidFill>
              </a:rPr>
              <a:t>かたちをみて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なまえをこたえましょう。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2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5E0AE1-E5FC-4D3D-BE46-D2132394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0" y="1173480"/>
            <a:ext cx="4650378" cy="46503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176023-57AE-4545-8D54-607E0BBD2F4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栃木県（とちぎけん）</a:t>
            </a:r>
          </a:p>
        </p:txBody>
      </p:sp>
    </p:spTree>
    <p:extLst>
      <p:ext uri="{BB962C8B-B14F-4D97-AF65-F5344CB8AC3E}">
        <p14:creationId xmlns:p14="http://schemas.microsoft.com/office/powerpoint/2010/main" val="2829389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0DF6C3-2978-4108-9B71-AD1EF444B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59" y="1097279"/>
            <a:ext cx="4907281" cy="49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5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0DF6C3-2978-4108-9B71-AD1EF444B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59" y="1097279"/>
            <a:ext cx="4907281" cy="49072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2AB5C9-A8D4-485E-A743-22CA1880BA5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群馬県（ぐんまけん）</a:t>
            </a:r>
          </a:p>
        </p:txBody>
      </p:sp>
    </p:spTree>
    <p:extLst>
      <p:ext uri="{BB962C8B-B14F-4D97-AF65-F5344CB8AC3E}">
        <p14:creationId xmlns:p14="http://schemas.microsoft.com/office/powerpoint/2010/main" val="2565415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8F41BB-E185-43BB-9D67-CBC4638E7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8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8F41BB-E185-43BB-9D67-CBC4638E7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A5E4C7-300B-4EE6-9967-DA2192BDCC2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埼玉県（さいたまけん）</a:t>
            </a:r>
          </a:p>
        </p:txBody>
      </p:sp>
    </p:spTree>
    <p:extLst>
      <p:ext uri="{BB962C8B-B14F-4D97-AF65-F5344CB8AC3E}">
        <p14:creationId xmlns:p14="http://schemas.microsoft.com/office/powerpoint/2010/main" val="330520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BB0203-E28A-4A6C-9F7A-85C3090C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3" y="1245325"/>
            <a:ext cx="4560391" cy="45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2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BB0203-E28A-4A6C-9F7A-85C3090C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3" y="1245325"/>
            <a:ext cx="4560391" cy="45603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3139B-B602-4A7F-B086-E6C616861691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千葉県（ちばけん）</a:t>
            </a:r>
          </a:p>
        </p:txBody>
      </p:sp>
    </p:spTree>
    <p:extLst>
      <p:ext uri="{BB962C8B-B14F-4D97-AF65-F5344CB8AC3E}">
        <p14:creationId xmlns:p14="http://schemas.microsoft.com/office/powerpoint/2010/main" val="273592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E40DC6-5296-42F1-B780-035DA1983E7A}"/>
              </a:ext>
            </a:extLst>
          </p:cNvPr>
          <p:cNvSpPr txBox="1"/>
          <p:nvPr/>
        </p:nvSpPr>
        <p:spPr>
          <a:xfrm>
            <a:off x="9479281" y="6467623"/>
            <a:ext cx="266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kumimoji="1" lang="ja-JP" altLang="en-US" sz="15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</a:t>
            </a:r>
            <a:r>
              <a:rPr kumimoji="1" lang="ja-JP" altLang="en-US" sz="1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」と表記される場合もある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23B523-1E33-445F-8CBC-6F37861C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29" y="923109"/>
            <a:ext cx="4812939" cy="48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E40DC6-5296-42F1-B780-035DA1983E7A}"/>
              </a:ext>
            </a:extLst>
          </p:cNvPr>
          <p:cNvSpPr txBox="1"/>
          <p:nvPr/>
        </p:nvSpPr>
        <p:spPr>
          <a:xfrm>
            <a:off x="9479281" y="6467623"/>
            <a:ext cx="266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kumimoji="1" lang="ja-JP" altLang="en-US" sz="15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</a:t>
            </a:r>
            <a:r>
              <a:rPr kumimoji="1" lang="ja-JP" altLang="en-US" sz="1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」と表記される場合もある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23B523-1E33-445F-8CBC-6F37861C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29" y="923109"/>
            <a:ext cx="4812939" cy="481293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24D921-272C-4642-A8D4-7B264209239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東京都（とうきょうと）</a:t>
            </a:r>
          </a:p>
        </p:txBody>
      </p:sp>
    </p:spTree>
    <p:extLst>
      <p:ext uri="{BB962C8B-B14F-4D97-AF65-F5344CB8AC3E}">
        <p14:creationId xmlns:p14="http://schemas.microsoft.com/office/powerpoint/2010/main" val="36741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DFE966-B054-4005-89DB-C1764C2F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077DC3F-934A-4F57-8265-B595EBBC6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44" y="134325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9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DFE966-B054-4005-89DB-C1764C2F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3DF12A-F937-411D-AF5A-DF743A39228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神奈川県（かながわけん）</a:t>
            </a:r>
          </a:p>
        </p:txBody>
      </p:sp>
    </p:spTree>
    <p:extLst>
      <p:ext uri="{BB962C8B-B14F-4D97-AF65-F5344CB8AC3E}">
        <p14:creationId xmlns:p14="http://schemas.microsoft.com/office/powerpoint/2010/main" val="3338718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BAAE4A-F28A-4569-87D7-0FA23D3DE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55" y="973182"/>
            <a:ext cx="5033555" cy="50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BAAE4A-F28A-4569-87D7-0FA23D3DE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55" y="973182"/>
            <a:ext cx="5033555" cy="503355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1E60CC-AE1B-4B9C-B651-41379139581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新潟県（にいがたけん）</a:t>
            </a:r>
          </a:p>
        </p:txBody>
      </p:sp>
    </p:spTree>
    <p:extLst>
      <p:ext uri="{BB962C8B-B14F-4D97-AF65-F5344CB8AC3E}">
        <p14:creationId xmlns:p14="http://schemas.microsoft.com/office/powerpoint/2010/main" val="1931110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683011F-868C-4F8E-A34B-7B41E046B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13" y="283950"/>
            <a:ext cx="6168173" cy="61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8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683011F-868C-4F8E-A34B-7B41E046B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13" y="283950"/>
            <a:ext cx="6168173" cy="61681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1CD835-A9CC-4AB8-8B06-E7A6B129122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富山県（とやまけん）</a:t>
            </a:r>
          </a:p>
        </p:txBody>
      </p:sp>
    </p:spTree>
    <p:extLst>
      <p:ext uri="{BB962C8B-B14F-4D97-AF65-F5344CB8AC3E}">
        <p14:creationId xmlns:p14="http://schemas.microsoft.com/office/powerpoint/2010/main" val="262483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070852-6947-4459-A8E1-4296DE6B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53" y="1102722"/>
            <a:ext cx="4791891" cy="47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3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070852-6947-4459-A8E1-4296DE6B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53" y="1102722"/>
            <a:ext cx="4791891" cy="47918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346DE5-6D72-4840-91EB-3A8B3AC479B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石川県（いしかわけん）</a:t>
            </a:r>
          </a:p>
        </p:txBody>
      </p:sp>
    </p:spTree>
    <p:extLst>
      <p:ext uri="{BB962C8B-B14F-4D97-AF65-F5344CB8AC3E}">
        <p14:creationId xmlns:p14="http://schemas.microsoft.com/office/powerpoint/2010/main" val="2333513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3E8D7D-4FDE-4B4E-818B-CED2945C5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09" y="304799"/>
            <a:ext cx="6072381" cy="60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6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3E8D7D-4FDE-4B4E-818B-CED2945C5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09" y="304799"/>
            <a:ext cx="6072381" cy="60723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D89ACB-67BE-4B9E-94D5-EFC8DBBAAD61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福井県（ふくいけん）</a:t>
            </a:r>
          </a:p>
        </p:txBody>
      </p:sp>
    </p:spTree>
    <p:extLst>
      <p:ext uri="{BB962C8B-B14F-4D97-AF65-F5344CB8AC3E}">
        <p14:creationId xmlns:p14="http://schemas.microsoft.com/office/powerpoint/2010/main" val="2769264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645BBA-EB0A-4276-99C7-8953B861E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03" y="910103"/>
            <a:ext cx="5037793" cy="50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0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F4F01F-D944-483F-B232-AEE59E57789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北海道（ほっかいどう）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77DC3F-934A-4F57-8265-B595EBBC6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44" y="134325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5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645BBA-EB0A-4276-99C7-8953B861E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03" y="910103"/>
            <a:ext cx="5037793" cy="503779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A4E6C8-F96E-4940-B38E-E4A5ED2DE75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山梨県（やまなしけん）</a:t>
            </a:r>
          </a:p>
        </p:txBody>
      </p:sp>
    </p:spTree>
    <p:extLst>
      <p:ext uri="{BB962C8B-B14F-4D97-AF65-F5344CB8AC3E}">
        <p14:creationId xmlns:p14="http://schemas.microsoft.com/office/powerpoint/2010/main" val="1002566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A7CDC7-098E-4859-ADB6-E2A0E735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61" y="1040361"/>
            <a:ext cx="4777278" cy="47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3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A7CDC7-098E-4859-ADB6-E2A0E735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61" y="1040361"/>
            <a:ext cx="4777278" cy="47772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855B58-046E-4B91-9D8B-55631A729AC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長野県（ながのけん）</a:t>
            </a:r>
          </a:p>
        </p:txBody>
      </p:sp>
    </p:spTree>
    <p:extLst>
      <p:ext uri="{BB962C8B-B14F-4D97-AF65-F5344CB8AC3E}">
        <p14:creationId xmlns:p14="http://schemas.microsoft.com/office/powerpoint/2010/main" val="4019890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021494-A28F-4CD9-AC7B-367819A9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6" y="1099459"/>
            <a:ext cx="4781007" cy="478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31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021494-A28F-4CD9-AC7B-367819A9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6" y="1099459"/>
            <a:ext cx="4781007" cy="478100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1F3B12-D20C-4110-B6F4-00CA2767980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岐阜県（ぎふけん）</a:t>
            </a:r>
          </a:p>
        </p:txBody>
      </p:sp>
    </p:spTree>
    <p:extLst>
      <p:ext uri="{BB962C8B-B14F-4D97-AF65-F5344CB8AC3E}">
        <p14:creationId xmlns:p14="http://schemas.microsoft.com/office/powerpoint/2010/main" val="2815710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4FE94ED-F090-4DF3-8A4D-5B98A41F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7" y="254397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33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4FE94ED-F090-4DF3-8A4D-5B98A41F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7" y="254397"/>
            <a:ext cx="6349206" cy="63492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6B6A21-4B45-4C5A-923C-644B44354E09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静岡県（しずおかけん）</a:t>
            </a:r>
          </a:p>
        </p:txBody>
      </p:sp>
    </p:spTree>
    <p:extLst>
      <p:ext uri="{BB962C8B-B14F-4D97-AF65-F5344CB8AC3E}">
        <p14:creationId xmlns:p14="http://schemas.microsoft.com/office/powerpoint/2010/main" val="3399255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9239FE-77C0-4EA0-8C99-164F7094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80" y="259079"/>
            <a:ext cx="5841439" cy="58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0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9239FE-77C0-4EA0-8C99-164F7094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80" y="259079"/>
            <a:ext cx="5841439" cy="58414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C7A94-3719-4763-98E0-DAD6797C7C05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愛知県（あいちけん）</a:t>
            </a:r>
          </a:p>
        </p:txBody>
      </p:sp>
    </p:spTree>
    <p:extLst>
      <p:ext uri="{BB962C8B-B14F-4D97-AF65-F5344CB8AC3E}">
        <p14:creationId xmlns:p14="http://schemas.microsoft.com/office/powerpoint/2010/main" val="1323334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39D2BD-6FFE-4852-AA9B-B8CC5D6D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7" y="1109353"/>
            <a:ext cx="4841966" cy="48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3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748BA6-D9CF-4BDE-AC94-FA604F573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05" y="856706"/>
            <a:ext cx="5144587" cy="5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01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39D2BD-6FFE-4852-AA9B-B8CC5D6D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7" y="1109353"/>
            <a:ext cx="4841966" cy="484196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FDEFC7-FDEF-40BB-BBE2-EEA020630F6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三重県（みえけん）</a:t>
            </a:r>
          </a:p>
        </p:txBody>
      </p:sp>
    </p:spTree>
    <p:extLst>
      <p:ext uri="{BB962C8B-B14F-4D97-AF65-F5344CB8AC3E}">
        <p14:creationId xmlns:p14="http://schemas.microsoft.com/office/powerpoint/2010/main" val="3393234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18BC31-E122-491A-B06B-599149F0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1" y="1149532"/>
            <a:ext cx="4711338" cy="47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2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18BC31-E122-491A-B06B-599149F0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1" y="1149532"/>
            <a:ext cx="4711338" cy="47113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8B7945-FB70-494F-8A8C-E3B95B66E67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滋賀県（しがけん）</a:t>
            </a:r>
          </a:p>
        </p:txBody>
      </p:sp>
    </p:spTree>
    <p:extLst>
      <p:ext uri="{BB962C8B-B14F-4D97-AF65-F5344CB8AC3E}">
        <p14:creationId xmlns:p14="http://schemas.microsoft.com/office/powerpoint/2010/main" val="4233418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DB798D-C105-4CC8-9822-DC1BCCB4A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29" y="739411"/>
            <a:ext cx="5344342" cy="53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9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DB798D-C105-4CC8-9822-DC1BCCB4A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29" y="739411"/>
            <a:ext cx="5344342" cy="534434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C097E4-20C5-442D-ADA1-3D2273D7E44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京都府（きょうとふ）</a:t>
            </a:r>
          </a:p>
        </p:txBody>
      </p:sp>
    </p:spTree>
    <p:extLst>
      <p:ext uri="{BB962C8B-B14F-4D97-AF65-F5344CB8AC3E}">
        <p14:creationId xmlns:p14="http://schemas.microsoft.com/office/powerpoint/2010/main" val="1869331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D39962-E429-40BF-85B9-82CD86EE9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93" y="1200647"/>
            <a:ext cx="4535401" cy="45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638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D39962-E429-40BF-85B9-82CD86EE9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93" y="1200647"/>
            <a:ext cx="4535401" cy="45354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F230D7-D3EF-464A-9948-E9F158B0958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大阪府（おおさかふ）</a:t>
            </a:r>
          </a:p>
        </p:txBody>
      </p:sp>
    </p:spTree>
    <p:extLst>
      <p:ext uri="{BB962C8B-B14F-4D97-AF65-F5344CB8AC3E}">
        <p14:creationId xmlns:p14="http://schemas.microsoft.com/office/powerpoint/2010/main" val="1937972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F69F2F-6290-4EED-B91D-C4C3C173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62" y="1114695"/>
            <a:ext cx="4856281" cy="48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61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F69F2F-6290-4EED-B91D-C4C3C173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62" y="1114695"/>
            <a:ext cx="4856281" cy="48562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94C874-4E6F-4921-BC3E-96155362E77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兵庫県（ひょうごけん）</a:t>
            </a:r>
          </a:p>
        </p:txBody>
      </p:sp>
    </p:spTree>
    <p:extLst>
      <p:ext uri="{BB962C8B-B14F-4D97-AF65-F5344CB8AC3E}">
        <p14:creationId xmlns:p14="http://schemas.microsoft.com/office/powerpoint/2010/main" val="2048100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4571D1-D8BB-4A09-B077-05B4253A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7" y="1111369"/>
            <a:ext cx="4787703" cy="47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6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748BA6-D9CF-4BDE-AC94-FA604F573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05" y="856706"/>
            <a:ext cx="5144587" cy="514458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01FBC6-7D80-4CA5-BA5C-ACD633B28632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青森県（あおもりけん）</a:t>
            </a:r>
          </a:p>
        </p:txBody>
      </p:sp>
    </p:spTree>
    <p:extLst>
      <p:ext uri="{BB962C8B-B14F-4D97-AF65-F5344CB8AC3E}">
        <p14:creationId xmlns:p14="http://schemas.microsoft.com/office/powerpoint/2010/main" val="2448410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4571D1-D8BB-4A09-B077-05B4253A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7" y="1111369"/>
            <a:ext cx="4787703" cy="47877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FDD5B9-EEFC-473E-8428-E3B2B60AB4A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奈良県（ならけん）</a:t>
            </a:r>
          </a:p>
        </p:txBody>
      </p:sp>
    </p:spTree>
    <p:extLst>
      <p:ext uri="{BB962C8B-B14F-4D97-AF65-F5344CB8AC3E}">
        <p14:creationId xmlns:p14="http://schemas.microsoft.com/office/powerpoint/2010/main" val="3274022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9B28DD-AE56-4879-BA8B-C3105833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6" y="1053736"/>
            <a:ext cx="4961708" cy="49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342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9B28DD-AE56-4879-BA8B-C3105833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6" y="1053736"/>
            <a:ext cx="4961708" cy="496170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A4C078-5BF6-45E8-B08B-1CF6A41781A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和歌山県（わかやまけん）</a:t>
            </a:r>
          </a:p>
        </p:txBody>
      </p:sp>
    </p:spTree>
    <p:extLst>
      <p:ext uri="{BB962C8B-B14F-4D97-AF65-F5344CB8AC3E}">
        <p14:creationId xmlns:p14="http://schemas.microsoft.com/office/powerpoint/2010/main" val="36123205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246E7E-519C-4B92-ABF4-ED232CE2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-12994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9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246E7E-519C-4B92-ABF4-ED232CE2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-12994"/>
            <a:ext cx="6349206" cy="63492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A44691-B51C-4386-9CFA-A490166FD01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鳥取県（とっとりけん）</a:t>
            </a:r>
          </a:p>
        </p:txBody>
      </p:sp>
    </p:spTree>
    <p:extLst>
      <p:ext uri="{BB962C8B-B14F-4D97-AF65-F5344CB8AC3E}">
        <p14:creationId xmlns:p14="http://schemas.microsoft.com/office/powerpoint/2010/main" val="21045423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3C9060-2CB5-4595-87A9-7078D0A4A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9" y="1103749"/>
            <a:ext cx="4975100" cy="49751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5595FEB-1494-4B52-B3FF-82AAF1D8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1" t="87022" r="16012" b="9150"/>
          <a:stretch/>
        </p:blipFill>
        <p:spPr>
          <a:xfrm rot="10800000">
            <a:off x="3691344" y="1749669"/>
            <a:ext cx="369278" cy="4044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8E26111-DCFB-4033-A6CF-B77650842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0" t="94345"/>
          <a:stretch/>
        </p:blipFill>
        <p:spPr>
          <a:xfrm rot="10800000">
            <a:off x="3691343" y="1758461"/>
            <a:ext cx="267533" cy="2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91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3C9060-2CB5-4595-87A9-7078D0A4A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9" y="1103749"/>
            <a:ext cx="4975100" cy="49751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5498CB-8537-4737-9CD2-70FFDD73B55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島根県（しまねけん）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AF4D92-A91D-411E-9009-06CBCEBFC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1" t="87022" r="16012" b="9150"/>
          <a:stretch/>
        </p:blipFill>
        <p:spPr>
          <a:xfrm rot="10800000">
            <a:off x="3691344" y="1749669"/>
            <a:ext cx="369278" cy="4044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88075AD-FCC9-4959-9F33-7C3547697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0" t="94345"/>
          <a:stretch/>
        </p:blipFill>
        <p:spPr>
          <a:xfrm rot="10800000">
            <a:off x="3691343" y="1758461"/>
            <a:ext cx="267533" cy="2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42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0DA6EC-5FBE-4A08-B442-BC5A361E5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17" y="1034687"/>
            <a:ext cx="4927963" cy="49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84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0DA6EC-5FBE-4A08-B442-BC5A361E5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17" y="1034687"/>
            <a:ext cx="4927963" cy="492796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4EC12C-2386-4797-ACF9-BB283F8CC0E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岡山県（おかやまけん）</a:t>
            </a:r>
          </a:p>
        </p:txBody>
      </p:sp>
    </p:spTree>
    <p:extLst>
      <p:ext uri="{BB962C8B-B14F-4D97-AF65-F5344CB8AC3E}">
        <p14:creationId xmlns:p14="http://schemas.microsoft.com/office/powerpoint/2010/main" val="39042672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5EB20B-41D5-4796-AA30-4575E75E5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3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90E067-FED5-433E-8FA3-1D96FAB6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6" y="1070427"/>
            <a:ext cx="4717146" cy="47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32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5EB20B-41D5-4796-AA30-4575E75E5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D656B0-22C9-4FC0-B49F-2B742F90A088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広島県（ひろしまけん）</a:t>
            </a:r>
          </a:p>
        </p:txBody>
      </p:sp>
    </p:spTree>
    <p:extLst>
      <p:ext uri="{BB962C8B-B14F-4D97-AF65-F5344CB8AC3E}">
        <p14:creationId xmlns:p14="http://schemas.microsoft.com/office/powerpoint/2010/main" val="28805595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2E1F43-B372-4BAC-A456-473AE8F0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50" y="404786"/>
            <a:ext cx="6118099" cy="61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2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2E1F43-B372-4BAC-A456-473AE8F0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50" y="404786"/>
            <a:ext cx="6118099" cy="61180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19DE22-1BB6-45F3-A441-E528DEA47F2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山口県（やまぐちけん）</a:t>
            </a:r>
          </a:p>
        </p:txBody>
      </p:sp>
    </p:spTree>
    <p:extLst>
      <p:ext uri="{BB962C8B-B14F-4D97-AF65-F5344CB8AC3E}">
        <p14:creationId xmlns:p14="http://schemas.microsoft.com/office/powerpoint/2010/main" val="10115583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A2D1DE-9CDD-49D6-A2E6-A3B1E0730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871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A2D1DE-9CDD-49D6-A2E6-A3B1E0730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5355EE-FC46-439B-89BD-0EE13BA4B6C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徳島県（とくしまけん）</a:t>
            </a:r>
          </a:p>
        </p:txBody>
      </p:sp>
    </p:spTree>
    <p:extLst>
      <p:ext uri="{BB962C8B-B14F-4D97-AF65-F5344CB8AC3E}">
        <p14:creationId xmlns:p14="http://schemas.microsoft.com/office/powerpoint/2010/main" val="9055093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D423D0-BA71-4274-B584-D3096365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376318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533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D423D0-BA71-4274-B584-D3096365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376318"/>
            <a:ext cx="6349206" cy="63492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335B54-7498-44BB-BD91-30596010D35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香川県（かがわけん）</a:t>
            </a:r>
          </a:p>
        </p:txBody>
      </p:sp>
    </p:spTree>
    <p:extLst>
      <p:ext uri="{BB962C8B-B14F-4D97-AF65-F5344CB8AC3E}">
        <p14:creationId xmlns:p14="http://schemas.microsoft.com/office/powerpoint/2010/main" val="13405366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7CED09-F09E-48E5-8C34-9A01433A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48" y="1001948"/>
            <a:ext cx="4854104" cy="48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11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7CED09-F09E-48E5-8C34-9A01433A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48" y="1001948"/>
            <a:ext cx="4854104" cy="485410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469139-3EC5-4178-8CDD-0385A6622B51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愛媛県（えひめけん）</a:t>
            </a:r>
          </a:p>
        </p:txBody>
      </p:sp>
    </p:spTree>
    <p:extLst>
      <p:ext uri="{BB962C8B-B14F-4D97-AF65-F5344CB8AC3E}">
        <p14:creationId xmlns:p14="http://schemas.microsoft.com/office/powerpoint/2010/main" val="25689041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2528F2-0485-41EF-B9E9-52D3E07E9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85" y="313508"/>
            <a:ext cx="5819830" cy="58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6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90E067-FED5-433E-8FA3-1D96FAB6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6" y="1070427"/>
            <a:ext cx="4717146" cy="47171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93197D-488E-4E99-9378-CA36A2BF4E25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岩手県（いわてけん）</a:t>
            </a:r>
          </a:p>
        </p:txBody>
      </p:sp>
    </p:spTree>
    <p:extLst>
      <p:ext uri="{BB962C8B-B14F-4D97-AF65-F5344CB8AC3E}">
        <p14:creationId xmlns:p14="http://schemas.microsoft.com/office/powerpoint/2010/main" val="27547612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2528F2-0485-41EF-B9E9-52D3E07E9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85" y="313508"/>
            <a:ext cx="5819830" cy="581983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5E08AE-902B-4D3E-9437-8C05ACA3AF2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高知県（こうちけん）</a:t>
            </a:r>
          </a:p>
        </p:txBody>
      </p:sp>
    </p:spTree>
    <p:extLst>
      <p:ext uri="{BB962C8B-B14F-4D97-AF65-F5344CB8AC3E}">
        <p14:creationId xmlns:p14="http://schemas.microsoft.com/office/powerpoint/2010/main" val="20438447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C0097F-53C9-4B61-A9D8-2575D1AF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9" y="1149531"/>
            <a:ext cx="475488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56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C0097F-53C9-4B61-A9D8-2575D1AF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9" y="1149531"/>
            <a:ext cx="4754880" cy="475488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8F36C3-1D21-4BE4-B487-7B01404DCD93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福岡県（ふくおかけん）</a:t>
            </a:r>
          </a:p>
        </p:txBody>
      </p:sp>
    </p:spTree>
    <p:extLst>
      <p:ext uri="{BB962C8B-B14F-4D97-AF65-F5344CB8AC3E}">
        <p14:creationId xmlns:p14="http://schemas.microsoft.com/office/powerpoint/2010/main" val="6217217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5674F4-9F28-4F39-9308-24B7BDC3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77" y="1041679"/>
            <a:ext cx="4851846" cy="48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3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5674F4-9F28-4F39-9308-24B7BDC3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77" y="1041679"/>
            <a:ext cx="4851846" cy="48518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A5D28C-9A91-45CA-9055-10499E28F9D9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佐賀県（さがけん）</a:t>
            </a:r>
          </a:p>
        </p:txBody>
      </p:sp>
    </p:spTree>
    <p:extLst>
      <p:ext uri="{BB962C8B-B14F-4D97-AF65-F5344CB8AC3E}">
        <p14:creationId xmlns:p14="http://schemas.microsoft.com/office/powerpoint/2010/main" val="25000453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32F00C-9392-42A6-90B7-659606A3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72" y="1238732"/>
            <a:ext cx="4573254" cy="45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524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32F00C-9392-42A6-90B7-659606A3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72" y="1238732"/>
            <a:ext cx="4573254" cy="457325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DA82AD-D7B9-46A8-9DEE-BBD238BB6E7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長崎県（ながさきけん）</a:t>
            </a:r>
          </a:p>
        </p:txBody>
      </p:sp>
    </p:spTree>
    <p:extLst>
      <p:ext uri="{BB962C8B-B14F-4D97-AF65-F5344CB8AC3E}">
        <p14:creationId xmlns:p14="http://schemas.microsoft.com/office/powerpoint/2010/main" val="34221258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043115-47A5-4391-8AE0-808C2853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05692"/>
            <a:ext cx="5181599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049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043115-47A5-4391-8AE0-808C2853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05692"/>
            <a:ext cx="5181599" cy="51815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50553E-B080-4187-9828-4E435B0A18F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熊本県（くまもとけん）</a:t>
            </a:r>
          </a:p>
        </p:txBody>
      </p:sp>
    </p:spTree>
    <p:extLst>
      <p:ext uri="{BB962C8B-B14F-4D97-AF65-F5344CB8AC3E}">
        <p14:creationId xmlns:p14="http://schemas.microsoft.com/office/powerpoint/2010/main" val="13294339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C7D708-FAC7-46F9-A846-0EC24F76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54" y="973183"/>
            <a:ext cx="5096692" cy="50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7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11A6B2-7737-4C41-BB86-2DE122425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27" y="1200904"/>
            <a:ext cx="4535144" cy="45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067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C7D708-FAC7-46F9-A846-0EC24F76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54" y="973183"/>
            <a:ext cx="5096692" cy="509669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B724FD-4A54-4FC1-91A6-9E926C74660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大分県（おおいたけん）</a:t>
            </a:r>
          </a:p>
        </p:txBody>
      </p:sp>
    </p:spTree>
    <p:extLst>
      <p:ext uri="{BB962C8B-B14F-4D97-AF65-F5344CB8AC3E}">
        <p14:creationId xmlns:p14="http://schemas.microsoft.com/office/powerpoint/2010/main" val="5562783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D77F70-1563-4073-BF79-68DDDE9B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1" y="981891"/>
            <a:ext cx="4894217" cy="48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059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D77F70-1563-4073-BF79-68DDDE9B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1" y="981891"/>
            <a:ext cx="4894217" cy="489421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B27668-EBAA-4E6E-8DF3-F00C335E698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宮崎県（みやざきけん）</a:t>
            </a:r>
          </a:p>
        </p:txBody>
      </p:sp>
    </p:spTree>
    <p:extLst>
      <p:ext uri="{BB962C8B-B14F-4D97-AF65-F5344CB8AC3E}">
        <p14:creationId xmlns:p14="http://schemas.microsoft.com/office/powerpoint/2010/main" val="20119264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C81BA1-C4B6-4E19-8C57-8275CB7C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07" y="1185389"/>
            <a:ext cx="4576783" cy="45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71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C81BA1-C4B6-4E19-8C57-8275CB7C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07" y="1185389"/>
            <a:ext cx="4576783" cy="457678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35E0B6-A1E3-49FB-98F0-A9B50BF5BA2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鹿児島県（かごしまけん）</a:t>
            </a:r>
          </a:p>
        </p:txBody>
      </p:sp>
    </p:spTree>
    <p:extLst>
      <p:ext uri="{BB962C8B-B14F-4D97-AF65-F5344CB8AC3E}">
        <p14:creationId xmlns:p14="http://schemas.microsoft.com/office/powerpoint/2010/main" val="40524124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F2971B-22A2-4313-BDCE-29FCED807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80" y="1122781"/>
            <a:ext cx="4612438" cy="46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893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F2971B-22A2-4313-BDCE-29FCED807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80" y="1122781"/>
            <a:ext cx="4612438" cy="46124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35494B-0AF7-4404-BB7B-CBF5DD760A18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沖縄県（おきなわけん）</a:t>
            </a:r>
          </a:p>
        </p:txBody>
      </p:sp>
    </p:spTree>
    <p:extLst>
      <p:ext uri="{BB962C8B-B14F-4D97-AF65-F5344CB8AC3E}">
        <p14:creationId xmlns:p14="http://schemas.microsoft.com/office/powerpoint/2010/main" val="143943618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e648a3-8e53-4ae7-8288-917b4b1420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76EA631DA496742AAFCFBCB3372478D" ma:contentTypeVersion="15" ma:contentTypeDescription="新しいドキュメントを作成します。" ma:contentTypeScope="" ma:versionID="7c4a793b1e80f4c5e91609cb0195e4d0">
  <xsd:schema xmlns:xsd="http://www.w3.org/2001/XMLSchema" xmlns:xs="http://www.w3.org/2001/XMLSchema" xmlns:p="http://schemas.microsoft.com/office/2006/metadata/properties" xmlns:ns3="57e648a3-8e53-4ae7-8288-917b4b142076" xmlns:ns4="f9e8a1cb-b3af-429b-9530-751077485974" targetNamespace="http://schemas.microsoft.com/office/2006/metadata/properties" ma:root="true" ma:fieldsID="c83e893d6aea8e26835a9b0bd8ae5e12" ns3:_="" ns4:_="">
    <xsd:import namespace="57e648a3-8e53-4ae7-8288-917b4b142076"/>
    <xsd:import namespace="f9e8a1cb-b3af-429b-9530-75107748597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648a3-8e53-4ae7-8288-917b4b14207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8a1cb-b3af-429b-9530-751077485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CA0C1-BA8D-4C9E-B9FE-BCE2D568D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1D95D-5B27-483E-828B-B6354B580535}">
  <ds:schemaRefs>
    <ds:schemaRef ds:uri="http://schemas.openxmlformats.org/package/2006/metadata/core-properties"/>
    <ds:schemaRef ds:uri="f9e8a1cb-b3af-429b-9530-751077485974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57e648a3-8e53-4ae7-8288-917b4b142076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9CA170-E60F-4BC7-B2EF-DB79F273C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648a3-8e53-4ae7-8288-917b4b142076"/>
    <ds:schemaRef ds:uri="f9e8a1cb-b3af-429b-9530-751077485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306</Words>
  <Application>Microsoft Office PowerPoint</Application>
  <PresentationFormat>ワイド画面</PresentationFormat>
  <Paragraphs>54</Paragraphs>
  <Slides>96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96</vt:i4>
      </vt:variant>
    </vt:vector>
  </HeadingPairs>
  <TitlesOfParts>
    <vt:vector size="104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レトロスペクト</vt:lpstr>
      <vt:lpstr>Office テーマ</vt:lpstr>
      <vt:lpstr>都道府県 形クイズ  教 科 ：社会 学 年 ：小学４年生</vt:lpstr>
      <vt:lpstr>都道府県の形を見て 名前を答えましょう。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県庁所在地</dc:title>
  <dc:creator>colas@edu-c.local</dc:creator>
  <cp:lastModifiedBy>松永 豊</cp:lastModifiedBy>
  <cp:revision>148</cp:revision>
  <dcterms:created xsi:type="dcterms:W3CDTF">2019-08-04T23:33:54Z</dcterms:created>
  <dcterms:modified xsi:type="dcterms:W3CDTF">2024-01-19T06:30:44Z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0x010100F76EA631DA496742AAFCFBCB3372478D</vt:lpwstr>
  </property>
</Properties>
</file>