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Override PartName="/ppt/slides/slide218.xml" ContentType="application/vnd.openxmlformats-officedocument.presentationml.slide+xml"/>
  <Override PartName="/ppt/slides/slide219.xml" ContentType="application/vnd.openxmlformats-officedocument.presentationml.slide+xml"/>
  <Override PartName="/ppt/slides/slide220.xml" ContentType="application/vnd.openxmlformats-officedocument.presentationml.slide+xml"/>
  <Override PartName="/ppt/slides/slide221.xml" ContentType="application/vnd.openxmlformats-officedocument.presentationml.slide+xml"/>
  <Override PartName="/ppt/slides/slide222.xml" ContentType="application/vnd.openxmlformats-officedocument.presentationml.slide+xml"/>
  <Override PartName="/ppt/slides/slide2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5"/>
  </p:notesMasterIdLst>
  <p:sldIdLst>
    <p:sldId id="677" r:id="rId2"/>
    <p:sldId id="699" r:id="rId3"/>
    <p:sldId id="1084" r:id="rId4"/>
    <p:sldId id="427" r:id="rId5"/>
    <p:sldId id="1085" r:id="rId6"/>
    <p:sldId id="1086" r:id="rId7"/>
    <p:sldId id="273" r:id="rId8"/>
    <p:sldId id="700" r:id="rId9"/>
    <p:sldId id="1087" r:id="rId10"/>
    <p:sldId id="1088" r:id="rId11"/>
    <p:sldId id="701" r:id="rId12"/>
    <p:sldId id="716" r:id="rId13"/>
    <p:sldId id="1089" r:id="rId14"/>
    <p:sldId id="717" r:id="rId15"/>
    <p:sldId id="1090" r:id="rId16"/>
    <p:sldId id="466" r:id="rId17"/>
    <p:sldId id="1091" r:id="rId18"/>
    <p:sldId id="713" r:id="rId19"/>
    <p:sldId id="1092" r:id="rId20"/>
    <p:sldId id="1093" r:id="rId21"/>
    <p:sldId id="1196" r:id="rId22"/>
    <p:sldId id="988" r:id="rId23"/>
    <p:sldId id="1094" r:id="rId24"/>
    <p:sldId id="989" r:id="rId25"/>
    <p:sldId id="1095" r:id="rId26"/>
    <p:sldId id="990" r:id="rId27"/>
    <p:sldId id="1096" r:id="rId28"/>
    <p:sldId id="924" r:id="rId29"/>
    <p:sldId id="1097" r:id="rId30"/>
    <p:sldId id="991" r:id="rId31"/>
    <p:sldId id="1098" r:id="rId32"/>
    <p:sldId id="992" r:id="rId33"/>
    <p:sldId id="1099" r:id="rId34"/>
    <p:sldId id="993" r:id="rId35"/>
    <p:sldId id="1100" r:id="rId36"/>
    <p:sldId id="1101" r:id="rId37"/>
    <p:sldId id="1197" r:id="rId38"/>
    <p:sldId id="1005" r:id="rId39"/>
    <p:sldId id="1102" r:id="rId40"/>
    <p:sldId id="1009" r:id="rId41"/>
    <p:sldId id="1103" r:id="rId42"/>
    <p:sldId id="1104" r:id="rId43"/>
    <p:sldId id="1198" r:id="rId44"/>
    <p:sldId id="1010" r:id="rId45"/>
    <p:sldId id="1105" r:id="rId46"/>
    <p:sldId id="997" r:id="rId47"/>
    <p:sldId id="1106" r:id="rId48"/>
    <p:sldId id="1011" r:id="rId49"/>
    <p:sldId id="1107" r:id="rId50"/>
    <p:sldId id="1012" r:id="rId51"/>
    <p:sldId id="1108" r:id="rId52"/>
    <p:sldId id="1013" r:id="rId53"/>
    <p:sldId id="1109" r:id="rId54"/>
    <p:sldId id="258" r:id="rId55"/>
    <p:sldId id="1110" r:id="rId56"/>
    <p:sldId id="1111" r:id="rId57"/>
    <p:sldId id="1199" r:id="rId58"/>
    <p:sldId id="1014" r:id="rId59"/>
    <p:sldId id="1112" r:id="rId60"/>
    <p:sldId id="1113" r:id="rId61"/>
    <p:sldId id="1200" r:id="rId62"/>
    <p:sldId id="1016" r:id="rId63"/>
    <p:sldId id="1114" r:id="rId64"/>
    <p:sldId id="1017" r:id="rId65"/>
    <p:sldId id="1115" r:id="rId66"/>
    <p:sldId id="976" r:id="rId67"/>
    <p:sldId id="1116" r:id="rId68"/>
    <p:sldId id="966" r:id="rId69"/>
    <p:sldId id="1117" r:id="rId70"/>
    <p:sldId id="1018" r:id="rId71"/>
    <p:sldId id="1118" r:id="rId72"/>
    <p:sldId id="1119" r:id="rId73"/>
    <p:sldId id="1201" r:id="rId74"/>
    <p:sldId id="1020" r:id="rId75"/>
    <p:sldId id="1120" r:id="rId76"/>
    <p:sldId id="334" r:id="rId77"/>
    <p:sldId id="1121" r:id="rId78"/>
    <p:sldId id="1021" r:id="rId79"/>
    <p:sldId id="1122" r:id="rId80"/>
    <p:sldId id="973" r:id="rId81"/>
    <p:sldId id="1123" r:id="rId82"/>
    <p:sldId id="1022" r:id="rId83"/>
    <p:sldId id="1124" r:id="rId84"/>
    <p:sldId id="1023" r:id="rId85"/>
    <p:sldId id="1125" r:id="rId86"/>
    <p:sldId id="1024" r:id="rId87"/>
    <p:sldId id="1126" r:id="rId88"/>
    <p:sldId id="1025" r:id="rId89"/>
    <p:sldId id="1127" r:id="rId90"/>
    <p:sldId id="1026" r:id="rId91"/>
    <p:sldId id="1128" r:id="rId92"/>
    <p:sldId id="1027" r:id="rId93"/>
    <p:sldId id="1129" r:id="rId94"/>
    <p:sldId id="1028" r:id="rId95"/>
    <p:sldId id="1130" r:id="rId96"/>
    <p:sldId id="1029" r:id="rId97"/>
    <p:sldId id="1131" r:id="rId98"/>
    <p:sldId id="1030" r:id="rId99"/>
    <p:sldId id="1132" r:id="rId100"/>
    <p:sldId id="1031" r:id="rId101"/>
    <p:sldId id="1133" r:id="rId102"/>
    <p:sldId id="1032" r:id="rId103"/>
    <p:sldId id="1134" r:id="rId104"/>
    <p:sldId id="1033" r:id="rId105"/>
    <p:sldId id="1135" r:id="rId106"/>
    <p:sldId id="1034" r:id="rId107"/>
    <p:sldId id="1136" r:id="rId108"/>
    <p:sldId id="479" r:id="rId109"/>
    <p:sldId id="1137" r:id="rId110"/>
    <p:sldId id="1035" r:id="rId111"/>
    <p:sldId id="1138" r:id="rId112"/>
    <p:sldId id="680" r:id="rId113"/>
    <p:sldId id="1139" r:id="rId114"/>
    <p:sldId id="1036" r:id="rId115"/>
    <p:sldId id="1140" r:id="rId116"/>
    <p:sldId id="1037" r:id="rId117"/>
    <p:sldId id="1141" r:id="rId118"/>
    <p:sldId id="475" r:id="rId119"/>
    <p:sldId id="1142" r:id="rId120"/>
    <p:sldId id="1038" r:id="rId121"/>
    <p:sldId id="1143" r:id="rId122"/>
    <p:sldId id="1040" r:id="rId123"/>
    <p:sldId id="1144" r:id="rId124"/>
    <p:sldId id="1041" r:id="rId125"/>
    <p:sldId id="1145" r:id="rId126"/>
    <p:sldId id="1042" r:id="rId127"/>
    <p:sldId id="1146" r:id="rId128"/>
    <p:sldId id="1147" r:id="rId129"/>
    <p:sldId id="1202" r:id="rId130"/>
    <p:sldId id="1044" r:id="rId131"/>
    <p:sldId id="1148" r:id="rId132"/>
    <p:sldId id="1045" r:id="rId133"/>
    <p:sldId id="1149" r:id="rId134"/>
    <p:sldId id="1046" r:id="rId135"/>
    <p:sldId id="1150" r:id="rId136"/>
    <p:sldId id="1047" r:id="rId137"/>
    <p:sldId id="1151" r:id="rId138"/>
    <p:sldId id="1048" r:id="rId139"/>
    <p:sldId id="1152" r:id="rId140"/>
    <p:sldId id="1049" r:id="rId141"/>
    <p:sldId id="1195" r:id="rId142"/>
    <p:sldId id="1050" r:id="rId143"/>
    <p:sldId id="1154" r:id="rId144"/>
    <p:sldId id="1051" r:id="rId145"/>
    <p:sldId id="1155" r:id="rId146"/>
    <p:sldId id="1052" r:id="rId147"/>
    <p:sldId id="1156" r:id="rId148"/>
    <p:sldId id="1053" r:id="rId149"/>
    <p:sldId id="1157" r:id="rId150"/>
    <p:sldId id="754" r:id="rId151"/>
    <p:sldId id="1158" r:id="rId152"/>
    <p:sldId id="1054" r:id="rId153"/>
    <p:sldId id="1159" r:id="rId154"/>
    <p:sldId id="1055" r:id="rId155"/>
    <p:sldId id="1160" r:id="rId156"/>
    <p:sldId id="1056" r:id="rId157"/>
    <p:sldId id="1161" r:id="rId158"/>
    <p:sldId id="1057" r:id="rId159"/>
    <p:sldId id="1162" r:id="rId160"/>
    <p:sldId id="1058" r:id="rId161"/>
    <p:sldId id="1163" r:id="rId162"/>
    <p:sldId id="963" r:id="rId163"/>
    <p:sldId id="1164" r:id="rId164"/>
    <p:sldId id="970" r:id="rId165"/>
    <p:sldId id="1165" r:id="rId166"/>
    <p:sldId id="1059" r:id="rId167"/>
    <p:sldId id="1166" r:id="rId168"/>
    <p:sldId id="1060" r:id="rId169"/>
    <p:sldId id="1167" r:id="rId170"/>
    <p:sldId id="1061" r:id="rId171"/>
    <p:sldId id="1168" r:id="rId172"/>
    <p:sldId id="741" r:id="rId173"/>
    <p:sldId id="1169" r:id="rId174"/>
    <p:sldId id="1062" r:id="rId175"/>
    <p:sldId id="1170" r:id="rId176"/>
    <p:sldId id="1063" r:id="rId177"/>
    <p:sldId id="1171" r:id="rId178"/>
    <p:sldId id="1064" r:id="rId179"/>
    <p:sldId id="1172" r:id="rId180"/>
    <p:sldId id="1065" r:id="rId181"/>
    <p:sldId id="1173" r:id="rId182"/>
    <p:sldId id="1067" r:id="rId183"/>
    <p:sldId id="1174" r:id="rId184"/>
    <p:sldId id="752" r:id="rId185"/>
    <p:sldId id="1175" r:id="rId186"/>
    <p:sldId id="959" r:id="rId187"/>
    <p:sldId id="1176" r:id="rId188"/>
    <p:sldId id="1068" r:id="rId189"/>
    <p:sldId id="1177" r:id="rId190"/>
    <p:sldId id="1069" r:id="rId191"/>
    <p:sldId id="1178" r:id="rId192"/>
    <p:sldId id="1070" r:id="rId193"/>
    <p:sldId id="1179" r:id="rId194"/>
    <p:sldId id="1071" r:id="rId195"/>
    <p:sldId id="1180" r:id="rId196"/>
    <p:sldId id="1072" r:id="rId197"/>
    <p:sldId id="1181" r:id="rId198"/>
    <p:sldId id="1073" r:id="rId199"/>
    <p:sldId id="1182" r:id="rId200"/>
    <p:sldId id="747" r:id="rId201"/>
    <p:sldId id="1183" r:id="rId202"/>
    <p:sldId id="1074" r:id="rId203"/>
    <p:sldId id="1184" r:id="rId204"/>
    <p:sldId id="1075" r:id="rId205"/>
    <p:sldId id="1185" r:id="rId206"/>
    <p:sldId id="1076" r:id="rId207"/>
    <p:sldId id="1186" r:id="rId208"/>
    <p:sldId id="1077" r:id="rId209"/>
    <p:sldId id="1187" r:id="rId210"/>
    <p:sldId id="1078" r:id="rId211"/>
    <p:sldId id="1188" r:id="rId212"/>
    <p:sldId id="1008" r:id="rId213"/>
    <p:sldId id="1189" r:id="rId214"/>
    <p:sldId id="1079" r:id="rId215"/>
    <p:sldId id="1190" r:id="rId216"/>
    <p:sldId id="1080" r:id="rId217"/>
    <p:sldId id="1191" r:id="rId218"/>
    <p:sldId id="1192" r:id="rId219"/>
    <p:sldId id="1203" r:id="rId220"/>
    <p:sldId id="1082" r:id="rId221"/>
    <p:sldId id="1193" r:id="rId222"/>
    <p:sldId id="1083" r:id="rId223"/>
    <p:sldId id="1194" r:id="rId22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D6"/>
    <a:srgbClr val="47BD63"/>
    <a:srgbClr val="66C87D"/>
    <a:srgbClr val="00A3C4"/>
    <a:srgbClr val="53C972"/>
    <a:srgbClr val="00CC66"/>
    <a:srgbClr val="EC6D5E"/>
    <a:srgbClr val="FF9966"/>
    <a:srgbClr val="00AB84"/>
    <a:srgbClr val="0089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658" autoAdjust="0"/>
    <p:restoredTop sz="91636" autoAdjust="0"/>
  </p:normalViewPr>
  <p:slideViewPr>
    <p:cSldViewPr>
      <p:cViewPr varScale="1">
        <p:scale>
          <a:sx n="104" d="100"/>
          <a:sy n="104" d="100"/>
        </p:scale>
        <p:origin x="1176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8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70" Type="http://schemas.openxmlformats.org/officeDocument/2006/relationships/slide" Target="slides/slide169.xml"/><Relationship Id="rId191" Type="http://schemas.openxmlformats.org/officeDocument/2006/relationships/slide" Target="slides/slide190.xml"/><Relationship Id="rId205" Type="http://schemas.openxmlformats.org/officeDocument/2006/relationships/slide" Target="slides/slide204.xml"/><Relationship Id="rId226" Type="http://schemas.openxmlformats.org/officeDocument/2006/relationships/presProps" Target="presProps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81" Type="http://schemas.openxmlformats.org/officeDocument/2006/relationships/slide" Target="slides/slide180.xml"/><Relationship Id="rId216" Type="http://schemas.openxmlformats.org/officeDocument/2006/relationships/slide" Target="slides/slide215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55" Type="http://schemas.openxmlformats.org/officeDocument/2006/relationships/slide" Target="slides/slide154.xml"/><Relationship Id="rId171" Type="http://schemas.openxmlformats.org/officeDocument/2006/relationships/slide" Target="slides/slide170.xml"/><Relationship Id="rId176" Type="http://schemas.openxmlformats.org/officeDocument/2006/relationships/slide" Target="slides/slide175.xml"/><Relationship Id="rId192" Type="http://schemas.openxmlformats.org/officeDocument/2006/relationships/slide" Target="slides/slide191.xml"/><Relationship Id="rId197" Type="http://schemas.openxmlformats.org/officeDocument/2006/relationships/slide" Target="slides/slide196.xml"/><Relationship Id="rId206" Type="http://schemas.openxmlformats.org/officeDocument/2006/relationships/slide" Target="slides/slide205.xml"/><Relationship Id="rId227" Type="http://schemas.openxmlformats.org/officeDocument/2006/relationships/viewProps" Target="viewProps.xml"/><Relationship Id="rId201" Type="http://schemas.openxmlformats.org/officeDocument/2006/relationships/slide" Target="slides/slide200.xml"/><Relationship Id="rId222" Type="http://schemas.openxmlformats.org/officeDocument/2006/relationships/slide" Target="slides/slide221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slide" Target="slides/slide160.xml"/><Relationship Id="rId166" Type="http://schemas.openxmlformats.org/officeDocument/2006/relationships/slide" Target="slides/slide165.xml"/><Relationship Id="rId182" Type="http://schemas.openxmlformats.org/officeDocument/2006/relationships/slide" Target="slides/slide181.xml"/><Relationship Id="rId187" Type="http://schemas.openxmlformats.org/officeDocument/2006/relationships/slide" Target="slides/slide186.xml"/><Relationship Id="rId217" Type="http://schemas.openxmlformats.org/officeDocument/2006/relationships/slide" Target="slides/slide2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12" Type="http://schemas.openxmlformats.org/officeDocument/2006/relationships/slide" Target="slides/slide211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198" Type="http://schemas.openxmlformats.org/officeDocument/2006/relationships/slide" Target="slides/slide197.xml"/><Relationship Id="rId172" Type="http://schemas.openxmlformats.org/officeDocument/2006/relationships/slide" Target="slides/slide171.xml"/><Relationship Id="rId193" Type="http://schemas.openxmlformats.org/officeDocument/2006/relationships/slide" Target="slides/slide192.xml"/><Relationship Id="rId202" Type="http://schemas.openxmlformats.org/officeDocument/2006/relationships/slide" Target="slides/slide201.xml"/><Relationship Id="rId207" Type="http://schemas.openxmlformats.org/officeDocument/2006/relationships/slide" Target="slides/slide206.xml"/><Relationship Id="rId223" Type="http://schemas.openxmlformats.org/officeDocument/2006/relationships/slide" Target="slides/slide222.xml"/><Relationship Id="rId228" Type="http://schemas.openxmlformats.org/officeDocument/2006/relationships/theme" Target="theme/theme1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188" Type="http://schemas.openxmlformats.org/officeDocument/2006/relationships/slide" Target="slides/slide187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183" Type="http://schemas.openxmlformats.org/officeDocument/2006/relationships/slide" Target="slides/slide182.xml"/><Relationship Id="rId213" Type="http://schemas.openxmlformats.org/officeDocument/2006/relationships/slide" Target="slides/slide212.xml"/><Relationship Id="rId218" Type="http://schemas.openxmlformats.org/officeDocument/2006/relationships/slide" Target="slides/slide217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4" Type="http://schemas.openxmlformats.org/officeDocument/2006/relationships/slide" Target="slides/slide193.xml"/><Relationship Id="rId199" Type="http://schemas.openxmlformats.org/officeDocument/2006/relationships/slide" Target="slides/slide198.xml"/><Relationship Id="rId203" Type="http://schemas.openxmlformats.org/officeDocument/2006/relationships/slide" Target="slides/slide202.xml"/><Relationship Id="rId208" Type="http://schemas.openxmlformats.org/officeDocument/2006/relationships/slide" Target="slides/slide207.xml"/><Relationship Id="rId229" Type="http://schemas.openxmlformats.org/officeDocument/2006/relationships/tableStyles" Target="tableStyles.xml"/><Relationship Id="rId19" Type="http://schemas.openxmlformats.org/officeDocument/2006/relationships/slide" Target="slides/slide18.xml"/><Relationship Id="rId224" Type="http://schemas.openxmlformats.org/officeDocument/2006/relationships/slide" Target="slides/slide223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slide" Target="slides/slide183.xml"/><Relationship Id="rId189" Type="http://schemas.openxmlformats.org/officeDocument/2006/relationships/slide" Target="slides/slide188.xml"/><Relationship Id="rId219" Type="http://schemas.openxmlformats.org/officeDocument/2006/relationships/slide" Target="slides/slide218.xml"/><Relationship Id="rId3" Type="http://schemas.openxmlformats.org/officeDocument/2006/relationships/slide" Target="slides/slide2.xml"/><Relationship Id="rId214" Type="http://schemas.openxmlformats.org/officeDocument/2006/relationships/slide" Target="slides/slide213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slide" Target="slides/slide178.xml"/><Relationship Id="rId195" Type="http://schemas.openxmlformats.org/officeDocument/2006/relationships/slide" Target="slides/slide194.xml"/><Relationship Id="rId209" Type="http://schemas.openxmlformats.org/officeDocument/2006/relationships/slide" Target="slides/slide208.xml"/><Relationship Id="rId190" Type="http://schemas.openxmlformats.org/officeDocument/2006/relationships/slide" Target="slides/slide189.xml"/><Relationship Id="rId204" Type="http://schemas.openxmlformats.org/officeDocument/2006/relationships/slide" Target="slides/slide203.xml"/><Relationship Id="rId220" Type="http://schemas.openxmlformats.org/officeDocument/2006/relationships/slide" Target="slides/slide219.xml"/><Relationship Id="rId225" Type="http://schemas.openxmlformats.org/officeDocument/2006/relationships/notesMaster" Target="notesMasters/notesMaster1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185" Type="http://schemas.openxmlformats.org/officeDocument/2006/relationships/slide" Target="slides/slide18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80" Type="http://schemas.openxmlformats.org/officeDocument/2006/relationships/slide" Target="slides/slide179.xml"/><Relationship Id="rId210" Type="http://schemas.openxmlformats.org/officeDocument/2006/relationships/slide" Target="slides/slide209.xml"/><Relationship Id="rId215" Type="http://schemas.openxmlformats.org/officeDocument/2006/relationships/slide" Target="slides/slide214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Relationship Id="rId196" Type="http://schemas.openxmlformats.org/officeDocument/2006/relationships/slide" Target="slides/slide195.xml"/><Relationship Id="rId200" Type="http://schemas.openxmlformats.org/officeDocument/2006/relationships/slide" Target="slides/slide199.xml"/><Relationship Id="rId16" Type="http://schemas.openxmlformats.org/officeDocument/2006/relationships/slide" Target="slides/slide15.xml"/><Relationship Id="rId221" Type="http://schemas.openxmlformats.org/officeDocument/2006/relationships/slide" Target="slides/slide220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165" Type="http://schemas.openxmlformats.org/officeDocument/2006/relationships/slide" Target="slides/slide164.xml"/><Relationship Id="rId186" Type="http://schemas.openxmlformats.org/officeDocument/2006/relationships/slide" Target="slides/slide185.xml"/><Relationship Id="rId211" Type="http://schemas.openxmlformats.org/officeDocument/2006/relationships/slide" Target="slides/slide2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BB01FB-1078-4E8D-9872-1621339EF254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C1059-48E5-4904-BF80-09817418F0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7435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85567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73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896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316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7270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032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4404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0477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26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2017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562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7787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8955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22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004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84.xml"/><Relationship Id="rId13" Type="http://schemas.openxmlformats.org/officeDocument/2006/relationships/slide" Target="slide172.xml"/><Relationship Id="rId3" Type="http://schemas.openxmlformats.org/officeDocument/2006/relationships/slide" Target="slide2.xml"/><Relationship Id="rId7" Type="http://schemas.openxmlformats.org/officeDocument/2006/relationships/slide" Target="slide62.xml"/><Relationship Id="rId12" Type="http://schemas.openxmlformats.org/officeDocument/2006/relationships/slide" Target="slide154.xml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" Target="slide44.xml"/><Relationship Id="rId11" Type="http://schemas.openxmlformats.org/officeDocument/2006/relationships/slide" Target="slide142.xml"/><Relationship Id="rId5" Type="http://schemas.openxmlformats.org/officeDocument/2006/relationships/slide" Target="slide42.xml"/><Relationship Id="rId15" Type="http://schemas.openxmlformats.org/officeDocument/2006/relationships/slide" Target="slide220.xml"/><Relationship Id="rId10" Type="http://schemas.openxmlformats.org/officeDocument/2006/relationships/slide" Target="slide132.xml"/><Relationship Id="rId4" Type="http://schemas.openxmlformats.org/officeDocument/2006/relationships/slide" Target="slide8.xml"/><Relationship Id="rId9" Type="http://schemas.openxmlformats.org/officeDocument/2006/relationships/slide" Target="slide94.xml"/><Relationship Id="rId14" Type="http://schemas.openxmlformats.org/officeDocument/2006/relationships/slide" Target="slide20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2592477" y="1437038"/>
            <a:ext cx="70070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クリックで漢字の読みが出ます。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右上の番号は、教科書に出てくる順です。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-4450"/>
            <a:ext cx="12192000" cy="1395742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76300" y="188284"/>
            <a:ext cx="8478227" cy="110799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6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小学６年生 </a:t>
            </a:r>
            <a:r>
              <a:rPr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</a:t>
            </a:r>
            <a:endParaRPr kumimoji="1" lang="ja-JP" altLang="en-US" sz="6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134753" y="59201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東京書籍</a:t>
            </a:r>
            <a:r>
              <a:rPr kumimoji="1"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後編</a:t>
            </a:r>
            <a:endParaRPr kumimoji="1" lang="ja-JP" altLang="en-US" sz="32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F1A6DFC3-B21E-4BEC-84DC-92115729F132}"/>
              </a:ext>
            </a:extLst>
          </p:cNvPr>
          <p:cNvSpPr txBox="1"/>
          <p:nvPr/>
        </p:nvSpPr>
        <p:spPr>
          <a:xfrm>
            <a:off x="189938" y="2520580"/>
            <a:ext cx="6634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3" action="ppaction://hlinksldjump"/>
              </a:rPr>
              <a:t>場面に応じた言葉づかい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59E98473-B465-41E6-940A-33B96FFD2814}"/>
              </a:ext>
            </a:extLst>
          </p:cNvPr>
          <p:cNvSpPr txBox="1"/>
          <p:nvPr/>
        </p:nvSpPr>
        <p:spPr>
          <a:xfrm>
            <a:off x="189938" y="3122565"/>
            <a:ext cx="6634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4" action="ppaction://hlinksldjump"/>
              </a:rPr>
              <a:t>海のいのち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A47F6E8C-6C4A-4614-9CF4-B64D7992BFDA}"/>
              </a:ext>
            </a:extLst>
          </p:cNvPr>
          <p:cNvSpPr txBox="1"/>
          <p:nvPr/>
        </p:nvSpPr>
        <p:spPr>
          <a:xfrm>
            <a:off x="189938" y="3724550"/>
            <a:ext cx="6634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5" action="ppaction://hlinksldjump"/>
              </a:rPr>
              <a:t>漢文に親しむ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4AD68C98-B328-4099-9118-0684C3F83C71}"/>
              </a:ext>
            </a:extLst>
          </p:cNvPr>
          <p:cNvSpPr txBox="1"/>
          <p:nvPr/>
        </p:nvSpPr>
        <p:spPr>
          <a:xfrm>
            <a:off x="189193" y="4326535"/>
            <a:ext cx="6634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6" action="ppaction://hlinksldjump"/>
              </a:rPr>
              <a:t>文と文とのつながり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0B3AD41A-E0DE-45DE-8FB4-026B410DB96A}"/>
              </a:ext>
            </a:extLst>
          </p:cNvPr>
          <p:cNvSpPr txBox="1"/>
          <p:nvPr/>
        </p:nvSpPr>
        <p:spPr>
          <a:xfrm>
            <a:off x="189194" y="4928520"/>
            <a:ext cx="6634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7" action="ppaction://hlinksldjump"/>
              </a:rPr>
              <a:t>町の幸福論</a:t>
            </a:r>
            <a:r>
              <a:rPr lang="en-US" altLang="ja-JP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7" action="ppaction://hlinksldjump"/>
              </a:rPr>
              <a:t>―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7" action="ppaction://hlinksldjump"/>
              </a:rPr>
              <a:t>コミュニティデザインを考える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299C5DFC-9A25-4153-85A2-EF8DC57069D6}"/>
              </a:ext>
            </a:extLst>
          </p:cNvPr>
          <p:cNvSpPr txBox="1"/>
          <p:nvPr/>
        </p:nvSpPr>
        <p:spPr>
          <a:xfrm>
            <a:off x="189194" y="5530505"/>
            <a:ext cx="6634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8" action="ppaction://hlinksldjump"/>
              </a:rPr>
              <a:t>世界に目を向けて意見文を書こう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ED5811BB-3BAC-40A4-AA49-2BB55B9A2DBE}"/>
              </a:ext>
            </a:extLst>
          </p:cNvPr>
          <p:cNvSpPr txBox="1"/>
          <p:nvPr/>
        </p:nvSpPr>
        <p:spPr>
          <a:xfrm>
            <a:off x="189194" y="6132490"/>
            <a:ext cx="6634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9" action="ppaction://hlinksldjump"/>
              </a:rPr>
              <a:t>ヒロシマのうた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52C795B2-01A1-4100-9B14-E59F8B49C453}"/>
              </a:ext>
            </a:extLst>
          </p:cNvPr>
          <p:cNvSpPr txBox="1"/>
          <p:nvPr/>
        </p:nvSpPr>
        <p:spPr>
          <a:xfrm>
            <a:off x="6914105" y="2520580"/>
            <a:ext cx="5108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0" action="ppaction://hlinksldjump"/>
              </a:rPr>
              <a:t>読書とわたし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B9545EF2-BC0F-4743-B0E7-823E5DCDFB71}"/>
              </a:ext>
            </a:extLst>
          </p:cNvPr>
          <p:cNvSpPr txBox="1"/>
          <p:nvPr/>
        </p:nvSpPr>
        <p:spPr>
          <a:xfrm>
            <a:off x="6914105" y="3122565"/>
            <a:ext cx="5108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1" action="ppaction://hlinksldjump"/>
              </a:rPr>
              <a:t>表現をくふうする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E55FFC07-3633-481B-8C2E-E7FA2EF5A1D5}"/>
              </a:ext>
            </a:extLst>
          </p:cNvPr>
          <p:cNvSpPr txBox="1"/>
          <p:nvPr/>
        </p:nvSpPr>
        <p:spPr>
          <a:xfrm>
            <a:off x="6914105" y="3724550"/>
            <a:ext cx="5108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2" action="ppaction://hlinksldjump"/>
              </a:rPr>
              <a:t>心が動いたことを十七音で表そう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A69FC01E-BFA2-4C71-8CCA-FAA59AED71C2}"/>
              </a:ext>
            </a:extLst>
          </p:cNvPr>
          <p:cNvSpPr txBox="1"/>
          <p:nvPr/>
        </p:nvSpPr>
        <p:spPr>
          <a:xfrm>
            <a:off x="6913361" y="4326535"/>
            <a:ext cx="5108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3" action="ppaction://hlinksldjump"/>
              </a:rPr>
              <a:t>プロフェッショナルたち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4F9D4C65-859F-4117-8137-A84E5269F360}"/>
              </a:ext>
            </a:extLst>
          </p:cNvPr>
          <p:cNvSpPr txBox="1"/>
          <p:nvPr/>
        </p:nvSpPr>
        <p:spPr>
          <a:xfrm>
            <a:off x="6913361" y="4928520"/>
            <a:ext cx="5108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4" action="ppaction://hlinksldjump"/>
              </a:rPr>
              <a:t>言葉の学習をふり返る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1222E4C3-E175-46E7-BA64-4730B92C56EB}"/>
              </a:ext>
            </a:extLst>
          </p:cNvPr>
          <p:cNvSpPr txBox="1"/>
          <p:nvPr/>
        </p:nvSpPr>
        <p:spPr>
          <a:xfrm>
            <a:off x="6913361" y="5530505"/>
            <a:ext cx="5108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5" action="ppaction://hlinksldjump"/>
              </a:rPr>
              <a:t>「卒業文集」を作ろう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1026" name="Picture 2" descr="ç©ã¿éãªã£ãæ¬ã®ã¤ã©ã¹ã">
            <a:extLst>
              <a:ext uri="{FF2B5EF4-FFF2-40B4-BE49-F238E27FC236}">
                <a16:creationId xmlns:a16="http://schemas.microsoft.com/office/drawing/2014/main" id="{48C2D7D8-7FAF-431F-B05D-047866044B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2424" y="1466480"/>
            <a:ext cx="2089638" cy="1849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83081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BDA9319-1504-4A67-A379-D92EF508318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775961B-9F71-4BF8-822F-C2F7730E6EB0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523A229-CD17-4DDF-8114-9F69ED6F4D50}"/>
              </a:ext>
            </a:extLst>
          </p:cNvPr>
          <p:cNvSpPr txBox="1"/>
          <p:nvPr/>
        </p:nvSpPr>
        <p:spPr>
          <a:xfrm>
            <a:off x="458665" y="39461"/>
            <a:ext cx="246898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海のいのち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11107F0-997C-7657-D0F6-092E50D7D9BD}"/>
              </a:ext>
            </a:extLst>
          </p:cNvPr>
          <p:cNvSpPr txBox="1"/>
          <p:nvPr/>
        </p:nvSpPr>
        <p:spPr>
          <a:xfrm>
            <a:off x="4616631" y="2153200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棒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21234CA-CDFD-E5F6-FB5D-3759AC697F24}"/>
              </a:ext>
            </a:extLst>
          </p:cNvPr>
          <p:cNvSpPr/>
          <p:nvPr/>
        </p:nvSpPr>
        <p:spPr>
          <a:xfrm>
            <a:off x="4871864" y="2086378"/>
            <a:ext cx="2722157" cy="28785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555419C-0421-A41A-D25F-8CC38EA196DB}"/>
              </a:ext>
            </a:extLst>
          </p:cNvPr>
          <p:cNvSpPr txBox="1"/>
          <p:nvPr/>
        </p:nvSpPr>
        <p:spPr>
          <a:xfrm>
            <a:off x="7575370" y="2403153"/>
            <a:ext cx="1292662" cy="2480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86694025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忘れる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わす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1D74BC0-B236-437B-B903-66FE6C09A38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E11F477-95A3-486D-B0A0-9F8F610BF1B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7D4520F-3DF4-43A5-8E1E-1ACD4C9FBF0C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ヒロシマのうた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A152323-1686-4140-B187-5ED84B3E940F}"/>
              </a:ext>
            </a:extLst>
          </p:cNvPr>
          <p:cNvSpPr/>
          <p:nvPr/>
        </p:nvSpPr>
        <p:spPr>
          <a:xfrm>
            <a:off x="4494292" y="899319"/>
            <a:ext cx="2023409" cy="195361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77730347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忘れる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わす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1D74BC0-B236-437B-B903-66FE6C09A38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E11F477-95A3-486D-B0A0-9F8F610BF1B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7D4520F-3DF4-43A5-8E1E-1ACD4C9FBF0C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ヒロシマのうた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A152323-1686-4140-B187-5ED84B3E940F}"/>
              </a:ext>
            </a:extLst>
          </p:cNvPr>
          <p:cNvSpPr/>
          <p:nvPr/>
        </p:nvSpPr>
        <p:spPr>
          <a:xfrm>
            <a:off x="4494292" y="899319"/>
            <a:ext cx="2023409" cy="195361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1999051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勤める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つと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1D74BC0-B236-437B-B903-66FE6C09A38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E11F477-95A3-486D-B0A0-9F8F610BF1B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7D4520F-3DF4-43A5-8E1E-1ACD4C9FBF0C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ヒロシマのうた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77EAA85-C40E-4416-B504-B766A026C2AF}"/>
              </a:ext>
            </a:extLst>
          </p:cNvPr>
          <p:cNvSpPr/>
          <p:nvPr/>
        </p:nvSpPr>
        <p:spPr>
          <a:xfrm>
            <a:off x="4494292" y="899319"/>
            <a:ext cx="2023409" cy="195361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24618004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勤める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つと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1D74BC0-B236-437B-B903-66FE6C09A38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E11F477-95A3-486D-B0A0-9F8F610BF1B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7D4520F-3DF4-43A5-8E1E-1ACD4C9FBF0C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ヒロシマのうた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77EAA85-C40E-4416-B504-B766A026C2AF}"/>
              </a:ext>
            </a:extLst>
          </p:cNvPr>
          <p:cNvSpPr/>
          <p:nvPr/>
        </p:nvSpPr>
        <p:spPr>
          <a:xfrm>
            <a:off x="4494292" y="899319"/>
            <a:ext cx="2023409" cy="195361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73777112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洋裁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D86A0A3-9E9E-4F3F-97FC-37FC8270A52C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ヒロシマのうた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F04B25E-8E08-4BB1-A493-AB54A92FFB98}"/>
              </a:ext>
            </a:extLst>
          </p:cNvPr>
          <p:cNvSpPr/>
          <p:nvPr/>
        </p:nvSpPr>
        <p:spPr>
          <a:xfrm>
            <a:off x="4026897" y="1198572"/>
            <a:ext cx="2722157" cy="518991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14366314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洋裁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D86A0A3-9E9E-4F3F-97FC-37FC8270A52C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ヒロシマのうた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F04B25E-8E08-4BB1-A493-AB54A92FFB98}"/>
              </a:ext>
            </a:extLst>
          </p:cNvPr>
          <p:cNvSpPr/>
          <p:nvPr/>
        </p:nvSpPr>
        <p:spPr>
          <a:xfrm>
            <a:off x="4026897" y="1198572"/>
            <a:ext cx="2722157" cy="518991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64739947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BDA9319-1504-4A67-A379-D92EF508318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0DAED3F-989C-47AB-9EEC-CE3B6E77B3F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4BBBBA3-FC34-44B3-A8A7-DC84D918E641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ヒロシマのうた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4464784" y="2056572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窓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0474EE1-0EFC-4CA8-B4F3-8A743A35EACA}"/>
              </a:ext>
            </a:extLst>
          </p:cNvPr>
          <p:cNvSpPr/>
          <p:nvPr/>
        </p:nvSpPr>
        <p:spPr>
          <a:xfrm>
            <a:off x="4734921" y="2114002"/>
            <a:ext cx="2722157" cy="28785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87E517F-8E10-683A-A0BC-9AC5EF306363}"/>
              </a:ext>
            </a:extLst>
          </p:cNvPr>
          <p:cNvSpPr txBox="1"/>
          <p:nvPr/>
        </p:nvSpPr>
        <p:spPr>
          <a:xfrm>
            <a:off x="7457078" y="2564904"/>
            <a:ext cx="1292662" cy="318234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まど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72682761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BDA9319-1504-4A67-A379-D92EF508318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0DAED3F-989C-47AB-9EEC-CE3B6E77B3F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4BBBBA3-FC34-44B3-A8A7-DC84D918E641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ヒロシマのうた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4464784" y="2056572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窓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0474EE1-0EFC-4CA8-B4F3-8A743A35EACA}"/>
              </a:ext>
            </a:extLst>
          </p:cNvPr>
          <p:cNvSpPr/>
          <p:nvPr/>
        </p:nvSpPr>
        <p:spPr>
          <a:xfrm>
            <a:off x="4734921" y="2114002"/>
            <a:ext cx="2722157" cy="28785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8017344-EAE0-5085-7212-E2984D0A9567}"/>
              </a:ext>
            </a:extLst>
          </p:cNvPr>
          <p:cNvSpPr txBox="1"/>
          <p:nvPr/>
        </p:nvSpPr>
        <p:spPr>
          <a:xfrm>
            <a:off x="7457078" y="2564904"/>
            <a:ext cx="1292662" cy="318234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まど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28422479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CFEF187-974D-4E55-9617-8AA14B0671B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568BDA0-79DF-43E0-8A81-E04B2196B38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E18006E-3B41-4A57-BCAE-92C05014FA86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ヒロシマのうた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76DDDC3-DFD9-4B21-0447-28A577895024}"/>
              </a:ext>
            </a:extLst>
          </p:cNvPr>
          <p:cNvSpPr txBox="1"/>
          <p:nvPr/>
        </p:nvSpPr>
        <p:spPr>
          <a:xfrm>
            <a:off x="5701045" y="980727"/>
            <a:ext cx="2323713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星座の</a:t>
            </a:r>
            <a:endParaRPr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3668D0D-D906-8084-D819-1023750C1058}"/>
              </a:ext>
            </a:extLst>
          </p:cNvPr>
          <p:cNvSpPr txBox="1"/>
          <p:nvPr/>
        </p:nvSpPr>
        <p:spPr>
          <a:xfrm>
            <a:off x="7991842" y="1412776"/>
            <a:ext cx="923330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　ざ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37A992A-D621-1D21-F62B-E20B6CBAE7D3}"/>
              </a:ext>
            </a:extLst>
          </p:cNvPr>
          <p:cNvSpPr/>
          <p:nvPr/>
        </p:nvSpPr>
        <p:spPr>
          <a:xfrm>
            <a:off x="5805417" y="980728"/>
            <a:ext cx="2186425" cy="367240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13AC6AC-DE7D-13B8-EBBD-691E69A1C882}"/>
              </a:ext>
            </a:extLst>
          </p:cNvPr>
          <p:cNvSpPr txBox="1"/>
          <p:nvPr/>
        </p:nvSpPr>
        <p:spPr>
          <a:xfrm>
            <a:off x="3287688" y="3146131"/>
            <a:ext cx="2323713" cy="367240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名前</a:t>
            </a:r>
            <a:endParaRPr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72483312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CFEF187-974D-4E55-9617-8AA14B0671B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568BDA0-79DF-43E0-8A81-E04B2196B38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E18006E-3B41-4A57-BCAE-92C05014FA86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ヒロシマのうた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2300D0C-2318-49F3-9C89-5A5461DB86DD}"/>
              </a:ext>
            </a:extLst>
          </p:cNvPr>
          <p:cNvSpPr txBox="1"/>
          <p:nvPr/>
        </p:nvSpPr>
        <p:spPr>
          <a:xfrm>
            <a:off x="5701045" y="980727"/>
            <a:ext cx="2323713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星座の</a:t>
            </a:r>
            <a:endParaRPr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6D5833E-CD1D-0740-005B-206C7F191CFA}"/>
              </a:ext>
            </a:extLst>
          </p:cNvPr>
          <p:cNvSpPr txBox="1"/>
          <p:nvPr/>
        </p:nvSpPr>
        <p:spPr>
          <a:xfrm>
            <a:off x="7991842" y="1412776"/>
            <a:ext cx="923330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　ざ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7267DB9-3A96-CA1A-E3B7-9B9F3D534F00}"/>
              </a:ext>
            </a:extLst>
          </p:cNvPr>
          <p:cNvSpPr/>
          <p:nvPr/>
        </p:nvSpPr>
        <p:spPr>
          <a:xfrm>
            <a:off x="5805417" y="980728"/>
            <a:ext cx="2186425" cy="367240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F2050B9-3C5F-1BE2-13EE-4DCA54444707}"/>
              </a:ext>
            </a:extLst>
          </p:cNvPr>
          <p:cNvSpPr txBox="1"/>
          <p:nvPr/>
        </p:nvSpPr>
        <p:spPr>
          <a:xfrm>
            <a:off x="3287688" y="3146131"/>
            <a:ext cx="2323713" cy="367240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名前</a:t>
            </a:r>
            <a:endParaRPr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09719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BDA9319-1504-4A67-A379-D92EF508318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775961B-9F71-4BF8-822F-C2F7730E6EB0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523A229-CD17-4DDF-8114-9F69ED6F4D50}"/>
              </a:ext>
            </a:extLst>
          </p:cNvPr>
          <p:cNvSpPr txBox="1"/>
          <p:nvPr/>
        </p:nvSpPr>
        <p:spPr>
          <a:xfrm>
            <a:off x="458665" y="39461"/>
            <a:ext cx="246898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海のいのち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128DD33-1A15-CB0C-5EE4-4E32662AE9CF}"/>
              </a:ext>
            </a:extLst>
          </p:cNvPr>
          <p:cNvSpPr txBox="1"/>
          <p:nvPr/>
        </p:nvSpPr>
        <p:spPr>
          <a:xfrm>
            <a:off x="4616631" y="2153200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棒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59FCA01-4E0F-A948-A6A8-15784CBBFF82}"/>
              </a:ext>
            </a:extLst>
          </p:cNvPr>
          <p:cNvSpPr/>
          <p:nvPr/>
        </p:nvSpPr>
        <p:spPr>
          <a:xfrm>
            <a:off x="4871864" y="2086378"/>
            <a:ext cx="2722157" cy="28785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B882ACD-79F0-F249-3921-B00ABD2830BF}"/>
              </a:ext>
            </a:extLst>
          </p:cNvPr>
          <p:cNvSpPr txBox="1"/>
          <p:nvPr/>
        </p:nvSpPr>
        <p:spPr>
          <a:xfrm>
            <a:off x="7575370" y="2403153"/>
            <a:ext cx="1292662" cy="2480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4154756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盟友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D86A0A3-9E9E-4F3F-97FC-37FC8270A52C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ヒロシマのうた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68F60EE-FD48-4836-96F3-BC361F8E83CC}"/>
              </a:ext>
            </a:extLst>
          </p:cNvPr>
          <p:cNvSpPr/>
          <p:nvPr/>
        </p:nvSpPr>
        <p:spPr>
          <a:xfrm>
            <a:off x="4026897" y="1198572"/>
            <a:ext cx="2722157" cy="518991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36354640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盟友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D86A0A3-9E9E-4F3F-97FC-37FC8270A52C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ヒロシマのうた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68F60EE-FD48-4836-96F3-BC361F8E83CC}"/>
              </a:ext>
            </a:extLst>
          </p:cNvPr>
          <p:cNvSpPr/>
          <p:nvPr/>
        </p:nvSpPr>
        <p:spPr>
          <a:xfrm>
            <a:off x="4026897" y="1198572"/>
            <a:ext cx="2722157" cy="518991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20107655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可否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1BD85D-7228-41A8-866B-F28EAA673686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8CA8F505-E95F-4078-8ACD-0C569CD969B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0AA0B83-B1FD-405D-AADA-541B76FFD5F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7858446-B34F-4809-B7A3-0A1ACF064511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ヒロシマのうた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F131E7-43D0-4969-9802-31BD752B40ED}"/>
              </a:ext>
            </a:extLst>
          </p:cNvPr>
          <p:cNvSpPr/>
          <p:nvPr/>
        </p:nvSpPr>
        <p:spPr>
          <a:xfrm>
            <a:off x="4026897" y="1198572"/>
            <a:ext cx="2722157" cy="518991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04843408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可否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1BD85D-7228-41A8-866B-F28EAA673686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8CA8F505-E95F-4078-8ACD-0C569CD969B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0AA0B83-B1FD-405D-AADA-541B76FFD5F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7858446-B34F-4809-B7A3-0A1ACF064511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ヒロシマのうた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BF131E7-43D0-4969-9802-31BD752B40ED}"/>
              </a:ext>
            </a:extLst>
          </p:cNvPr>
          <p:cNvSpPr/>
          <p:nvPr/>
        </p:nvSpPr>
        <p:spPr>
          <a:xfrm>
            <a:off x="4026897" y="1198572"/>
            <a:ext cx="2722157" cy="518991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30982487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寸法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ぽう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D86A0A3-9E9E-4F3F-97FC-37FC8270A52C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ヒロシマのうた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0A6A0FB-164E-4F6E-84C5-593053316520}"/>
              </a:ext>
            </a:extLst>
          </p:cNvPr>
          <p:cNvSpPr/>
          <p:nvPr/>
        </p:nvSpPr>
        <p:spPr>
          <a:xfrm>
            <a:off x="4026897" y="1198572"/>
            <a:ext cx="2722157" cy="518991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92885784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寸法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ぽう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D86A0A3-9E9E-4F3F-97FC-37FC8270A52C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ヒロシマのうた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0A6A0FB-164E-4F6E-84C5-593053316520}"/>
              </a:ext>
            </a:extLst>
          </p:cNvPr>
          <p:cNvSpPr/>
          <p:nvPr/>
        </p:nvSpPr>
        <p:spPr>
          <a:xfrm>
            <a:off x="4026897" y="1198572"/>
            <a:ext cx="2722157" cy="518991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29300270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山頂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 ちょう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C4D6BF3-C38D-4AD2-8C70-F9105F722C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C8F4733-8CA8-476A-B7BB-61A54027DD0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AE0115F-3940-4A29-8A24-5FE4984F8095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ヒロシマのうた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FDDE483-1212-4EE4-A7D7-0D03827A6BF4}"/>
              </a:ext>
            </a:extLst>
          </p:cNvPr>
          <p:cNvSpPr/>
          <p:nvPr/>
        </p:nvSpPr>
        <p:spPr>
          <a:xfrm>
            <a:off x="4026897" y="1198572"/>
            <a:ext cx="2722157" cy="518991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15667915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山頂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 ちょう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C4D6BF3-C38D-4AD2-8C70-F9105F722C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C8F4733-8CA8-476A-B7BB-61A54027DD0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AE0115F-3940-4A29-8A24-5FE4984F8095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ヒロシマのうた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FDDE483-1212-4EE4-A7D7-0D03827A6BF4}"/>
              </a:ext>
            </a:extLst>
          </p:cNvPr>
          <p:cNvSpPr/>
          <p:nvPr/>
        </p:nvSpPr>
        <p:spPr>
          <a:xfrm>
            <a:off x="4026897" y="1198572"/>
            <a:ext cx="2722157" cy="518991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51595402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90E43FE-2F35-4CE8-9A24-11EE53536A0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123BB29-3BFA-446A-8488-5C63362DA6F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27FD38A-802A-485E-A702-6A4095A8574D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ヒロシマのうた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4464784" y="2056572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頂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0FE8CB9-140F-49F0-B1C4-3063803F03AC}"/>
              </a:ext>
            </a:extLst>
          </p:cNvPr>
          <p:cNvSpPr/>
          <p:nvPr/>
        </p:nvSpPr>
        <p:spPr>
          <a:xfrm>
            <a:off x="4734921" y="2114002"/>
            <a:ext cx="2722157" cy="28785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A955FD7-C4F3-C336-A43E-921A7911F5EF}"/>
              </a:ext>
            </a:extLst>
          </p:cNvPr>
          <p:cNvSpPr txBox="1"/>
          <p:nvPr/>
        </p:nvSpPr>
        <p:spPr>
          <a:xfrm>
            <a:off x="7476186" y="1609036"/>
            <a:ext cx="1292662" cy="388843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いただき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62968694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90E43FE-2F35-4CE8-9A24-11EE53536A0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123BB29-3BFA-446A-8488-5C63362DA6F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27FD38A-802A-485E-A702-6A4095A8574D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ヒロシマのうた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4464784" y="2056572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頂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0FE8CB9-140F-49F0-B1C4-3063803F03AC}"/>
              </a:ext>
            </a:extLst>
          </p:cNvPr>
          <p:cNvSpPr/>
          <p:nvPr/>
        </p:nvSpPr>
        <p:spPr>
          <a:xfrm>
            <a:off x="4734921" y="2114002"/>
            <a:ext cx="2722157" cy="28785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A6C6A65-8848-99EF-6BC8-572F728D1628}"/>
              </a:ext>
            </a:extLst>
          </p:cNvPr>
          <p:cNvSpPr txBox="1"/>
          <p:nvPr/>
        </p:nvSpPr>
        <p:spPr>
          <a:xfrm>
            <a:off x="7476186" y="1609036"/>
            <a:ext cx="1292662" cy="388843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いただき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80209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激しい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はげ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1D74BC0-B236-437B-B903-66FE6C09A38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422D6FF-7D80-4760-86DF-7EFBC730596B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59BD2D3-1509-4348-9DDC-031E698950D2}"/>
              </a:ext>
            </a:extLst>
          </p:cNvPr>
          <p:cNvSpPr txBox="1"/>
          <p:nvPr/>
        </p:nvSpPr>
        <p:spPr>
          <a:xfrm>
            <a:off x="458665" y="39461"/>
            <a:ext cx="246898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海のいのち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5CC9F3E-A84C-4F28-BDF0-003FD44F5BF1}"/>
              </a:ext>
            </a:extLst>
          </p:cNvPr>
          <p:cNvSpPr/>
          <p:nvPr/>
        </p:nvSpPr>
        <p:spPr>
          <a:xfrm>
            <a:off x="4494292" y="899319"/>
            <a:ext cx="2023409" cy="195361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00750314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いただ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頂く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0922D6A-740F-49A6-88B7-43E1A9AB956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6731C58-C36D-4FDB-9F09-6CA93FCF683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D24234F-BFA2-4BCA-A54F-D9DF2C5C1A03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ヒロシマのうた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74CCB4F-176D-44E7-9688-4EB3541A5677}"/>
              </a:ext>
            </a:extLst>
          </p:cNvPr>
          <p:cNvSpPr/>
          <p:nvPr/>
        </p:nvSpPr>
        <p:spPr>
          <a:xfrm>
            <a:off x="4151784" y="1191418"/>
            <a:ext cx="2532561" cy="259762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41430552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いただ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頂く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0922D6A-740F-49A6-88B7-43E1A9AB956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6731C58-C36D-4FDB-9F09-6CA93FCF683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D24234F-BFA2-4BCA-A54F-D9DF2C5C1A03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ヒロシマのうた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74CCB4F-176D-44E7-9688-4EB3541A5677}"/>
              </a:ext>
            </a:extLst>
          </p:cNvPr>
          <p:cNvSpPr/>
          <p:nvPr/>
        </p:nvSpPr>
        <p:spPr>
          <a:xfrm>
            <a:off x="4151784" y="1191418"/>
            <a:ext cx="2532561" cy="259762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55772527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派生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83A4E0D-0A5A-4AF9-B517-4DF47C8CBC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2813A70-E8AD-4BA2-91F6-A81A2F15618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29496C8-C2BC-4D97-BE14-FE68B8E6BDE0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ヒロシマのうた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8D60E33-C58A-47FB-9A0A-59AB85C3A799}"/>
              </a:ext>
            </a:extLst>
          </p:cNvPr>
          <p:cNvSpPr/>
          <p:nvPr/>
        </p:nvSpPr>
        <p:spPr>
          <a:xfrm>
            <a:off x="4026897" y="1198572"/>
            <a:ext cx="2722157" cy="518991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6341324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派生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83A4E0D-0A5A-4AF9-B517-4DF47C8CBC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2813A70-E8AD-4BA2-91F6-A81A2F15618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29496C8-C2BC-4D97-BE14-FE68B8E6BDE0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ヒロシマのうた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8D60E33-C58A-47FB-9A0A-59AB85C3A799}"/>
              </a:ext>
            </a:extLst>
          </p:cNvPr>
          <p:cNvSpPr/>
          <p:nvPr/>
        </p:nvSpPr>
        <p:spPr>
          <a:xfrm>
            <a:off x="4026897" y="1198572"/>
            <a:ext cx="2722157" cy="518991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59053225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源泉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D86A0A3-9E9E-4F3F-97FC-37FC8270A52C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ヒロシマのうた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EBF3960-D199-4C2E-BFF2-6A622DBA437C}"/>
              </a:ext>
            </a:extLst>
          </p:cNvPr>
          <p:cNvSpPr/>
          <p:nvPr/>
        </p:nvSpPr>
        <p:spPr>
          <a:xfrm>
            <a:off x="4026897" y="1198572"/>
            <a:ext cx="2722157" cy="518991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27968393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源泉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D86A0A3-9E9E-4F3F-97FC-37FC8270A52C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ヒロシマのうた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EBF3960-D199-4C2E-BFF2-6A622DBA437C}"/>
              </a:ext>
            </a:extLst>
          </p:cNvPr>
          <p:cNvSpPr/>
          <p:nvPr/>
        </p:nvSpPr>
        <p:spPr>
          <a:xfrm>
            <a:off x="4026897" y="1198572"/>
            <a:ext cx="2722157" cy="518991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97531471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B4EC1B8-F5BE-4CEB-925E-3DDE0F77606A}"/>
              </a:ext>
            </a:extLst>
          </p:cNvPr>
          <p:cNvSpPr txBox="1"/>
          <p:nvPr/>
        </p:nvSpPr>
        <p:spPr>
          <a:xfrm>
            <a:off x="7556892" y="1837609"/>
            <a:ext cx="1292662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みなもと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90E43FE-2F35-4CE8-9A24-11EE53536A0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123BB29-3BFA-446A-8488-5C63362DA6F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27FD38A-802A-485E-A702-6A4095A8574D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ヒロシマのうた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4464784" y="2056572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源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07FC094-12E9-43CD-BACF-1E31A7938B00}"/>
              </a:ext>
            </a:extLst>
          </p:cNvPr>
          <p:cNvSpPr/>
          <p:nvPr/>
        </p:nvSpPr>
        <p:spPr>
          <a:xfrm>
            <a:off x="4734921" y="2114002"/>
            <a:ext cx="2722157" cy="28785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49949989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B4EC1B8-F5BE-4CEB-925E-3DDE0F77606A}"/>
              </a:ext>
            </a:extLst>
          </p:cNvPr>
          <p:cNvSpPr txBox="1"/>
          <p:nvPr/>
        </p:nvSpPr>
        <p:spPr>
          <a:xfrm>
            <a:off x="7556892" y="1837609"/>
            <a:ext cx="1292662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みなもと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90E43FE-2F35-4CE8-9A24-11EE53536A0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123BB29-3BFA-446A-8488-5C63362DA6F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27FD38A-802A-485E-A702-6A4095A8574D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ヒロシマのうた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4464784" y="2056572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源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07FC094-12E9-43CD-BACF-1E31A7938B00}"/>
              </a:ext>
            </a:extLst>
          </p:cNvPr>
          <p:cNvSpPr/>
          <p:nvPr/>
        </p:nvSpPr>
        <p:spPr>
          <a:xfrm>
            <a:off x="4734921" y="2114002"/>
            <a:ext cx="2722157" cy="28785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38428956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D6CEE51-09F5-4381-5A70-819092C28AA0}"/>
              </a:ext>
            </a:extLst>
          </p:cNvPr>
          <p:cNvSpPr txBox="1"/>
          <p:nvPr/>
        </p:nvSpPr>
        <p:spPr>
          <a:xfrm>
            <a:off x="3143672" y="3284984"/>
            <a:ext cx="2323713" cy="367240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済む</a:t>
            </a:r>
            <a:endParaRPr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765AFF3-6496-419C-AFA7-4765F78C7AE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E1AFE03-4C4C-4F1A-A156-E71E5F4E599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6F87716-610F-4086-88F9-202BAF2914D3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ヒロシマのうた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6F70A30-4297-78D4-2E51-40FC73F2BA8A}"/>
              </a:ext>
            </a:extLst>
          </p:cNvPr>
          <p:cNvSpPr txBox="1"/>
          <p:nvPr/>
        </p:nvSpPr>
        <p:spPr>
          <a:xfrm>
            <a:off x="6229485" y="595709"/>
            <a:ext cx="2323713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用事が</a:t>
            </a:r>
            <a:endParaRPr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FDC9A6B-AA49-113F-FBB1-F4B734C9E83D}"/>
              </a:ext>
            </a:extLst>
          </p:cNvPr>
          <p:cNvSpPr txBox="1"/>
          <p:nvPr/>
        </p:nvSpPr>
        <p:spPr>
          <a:xfrm>
            <a:off x="5441459" y="3849143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9CD664F-799C-29E5-B37C-A405E2A62487}"/>
              </a:ext>
            </a:extLst>
          </p:cNvPr>
          <p:cNvSpPr/>
          <p:nvPr/>
        </p:nvSpPr>
        <p:spPr>
          <a:xfrm>
            <a:off x="3271802" y="3284984"/>
            <a:ext cx="2186425" cy="183620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58294084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765AFF3-6496-419C-AFA7-4765F78C7AE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E1AFE03-4C4C-4F1A-A156-E71E5F4E599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6F87716-610F-4086-88F9-202BAF2914D3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ヒロシマのうた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6F70A30-4297-78D4-2E51-40FC73F2BA8A}"/>
              </a:ext>
            </a:extLst>
          </p:cNvPr>
          <p:cNvSpPr txBox="1"/>
          <p:nvPr/>
        </p:nvSpPr>
        <p:spPr>
          <a:xfrm>
            <a:off x="6229485" y="595709"/>
            <a:ext cx="2323713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用事が</a:t>
            </a:r>
            <a:endParaRPr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FDC9A6B-AA49-113F-FBB1-F4B734C9E83D}"/>
              </a:ext>
            </a:extLst>
          </p:cNvPr>
          <p:cNvSpPr txBox="1"/>
          <p:nvPr/>
        </p:nvSpPr>
        <p:spPr>
          <a:xfrm>
            <a:off x="5441459" y="3849143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9CD664F-799C-29E5-B37C-A405E2A62487}"/>
              </a:ext>
            </a:extLst>
          </p:cNvPr>
          <p:cNvSpPr/>
          <p:nvPr/>
        </p:nvSpPr>
        <p:spPr>
          <a:xfrm>
            <a:off x="3271802" y="3284984"/>
            <a:ext cx="2186425" cy="183620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D6CEE51-09F5-4381-5A70-819092C28AA0}"/>
              </a:ext>
            </a:extLst>
          </p:cNvPr>
          <p:cNvSpPr txBox="1"/>
          <p:nvPr/>
        </p:nvSpPr>
        <p:spPr>
          <a:xfrm>
            <a:off x="3143672" y="3284984"/>
            <a:ext cx="2323713" cy="367240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済む</a:t>
            </a:r>
            <a:endParaRPr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082548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激しい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はげ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1D74BC0-B236-437B-B903-66FE6C09A38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422D6FF-7D80-4760-86DF-7EFBC730596B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59BD2D3-1509-4348-9DDC-031E698950D2}"/>
              </a:ext>
            </a:extLst>
          </p:cNvPr>
          <p:cNvSpPr txBox="1"/>
          <p:nvPr/>
        </p:nvSpPr>
        <p:spPr>
          <a:xfrm>
            <a:off x="458665" y="39461"/>
            <a:ext cx="246898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海のいのち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5CC9F3E-A84C-4F28-BDF0-003FD44F5BF1}"/>
              </a:ext>
            </a:extLst>
          </p:cNvPr>
          <p:cNvSpPr/>
          <p:nvPr/>
        </p:nvSpPr>
        <p:spPr>
          <a:xfrm>
            <a:off x="4494292" y="899319"/>
            <a:ext cx="2023409" cy="195361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26910284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EBE0FF8-5BDD-4B4A-ADA6-A8D4C2672E3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D44D2B8-8F1B-4AE6-BD0D-C902C3A17C4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3EEB14E-FC82-4E37-A49D-64DE0F5EA0D4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ヒロシマのうた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4223792" y="2056572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泉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C067F6EC-FBB5-4560-A3DA-379373C797FE}"/>
              </a:ext>
            </a:extLst>
          </p:cNvPr>
          <p:cNvSpPr/>
          <p:nvPr/>
        </p:nvSpPr>
        <p:spPr>
          <a:xfrm>
            <a:off x="4638230" y="2056572"/>
            <a:ext cx="2722157" cy="28785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FA5D87C-B1A8-B215-5CF6-4A9C916EF32F}"/>
              </a:ext>
            </a:extLst>
          </p:cNvPr>
          <p:cNvSpPr txBox="1"/>
          <p:nvPr/>
        </p:nvSpPr>
        <p:spPr>
          <a:xfrm>
            <a:off x="7479506" y="1988840"/>
            <a:ext cx="1292662" cy="388843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いずみ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08591386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EBE0FF8-5BDD-4B4A-ADA6-A8D4C2672E3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D44D2B8-8F1B-4AE6-BD0D-C902C3A17C4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3EEB14E-FC82-4E37-A49D-64DE0F5EA0D4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ヒロシマのうた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4368092" y="2190216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泉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C067F6EC-FBB5-4560-A3DA-379373C797FE}"/>
              </a:ext>
            </a:extLst>
          </p:cNvPr>
          <p:cNvSpPr/>
          <p:nvPr/>
        </p:nvSpPr>
        <p:spPr>
          <a:xfrm>
            <a:off x="4638230" y="2056572"/>
            <a:ext cx="2722157" cy="28785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D406BCC-725A-B990-0ACE-D636F50E7BB8}"/>
              </a:ext>
            </a:extLst>
          </p:cNvPr>
          <p:cNvSpPr txBox="1"/>
          <p:nvPr/>
        </p:nvSpPr>
        <p:spPr>
          <a:xfrm>
            <a:off x="7479506" y="1988840"/>
            <a:ext cx="1292662" cy="388843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いずみ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98457204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一冊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いっ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D86A0A3-9E9E-4F3F-97FC-37FC8270A52C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読書とわたし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059AC20-16F4-40FE-9C63-573C8EFE724C}"/>
              </a:ext>
            </a:extLst>
          </p:cNvPr>
          <p:cNvSpPr/>
          <p:nvPr/>
        </p:nvSpPr>
        <p:spPr>
          <a:xfrm>
            <a:off x="4026897" y="1198572"/>
            <a:ext cx="2722157" cy="518991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555485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一冊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いっ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D86A0A3-9E9E-4F3F-97FC-37FC8270A52C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読書とわたし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059AC20-16F4-40FE-9C63-573C8EFE724C}"/>
              </a:ext>
            </a:extLst>
          </p:cNvPr>
          <p:cNvSpPr/>
          <p:nvPr/>
        </p:nvSpPr>
        <p:spPr>
          <a:xfrm>
            <a:off x="4026897" y="1198572"/>
            <a:ext cx="2722157" cy="518991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21216723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765AFF3-6496-419C-AFA7-4765F78C7AE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5795CE0-2AC0-47F7-A180-400452313972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みだ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7D0790F-1CE1-4BE3-9C7A-0A977EB9B1E3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乱す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FFADF7F-153A-4F2D-AEAB-8C505A17997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86816D49-62F1-4FCC-9BD1-E3C147D60292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読書とわたし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A6C01F0A-766A-43E2-8BC9-BC50E8C3FDE5}"/>
              </a:ext>
            </a:extLst>
          </p:cNvPr>
          <p:cNvSpPr/>
          <p:nvPr/>
        </p:nvSpPr>
        <p:spPr>
          <a:xfrm>
            <a:off x="4151784" y="1191418"/>
            <a:ext cx="2532561" cy="259762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15923564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765AFF3-6496-419C-AFA7-4765F78C7AE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5795CE0-2AC0-47F7-A180-400452313972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みだ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7D0790F-1CE1-4BE3-9C7A-0A977EB9B1E3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乱す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FFADF7F-153A-4F2D-AEAB-8C505A17997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86816D49-62F1-4FCC-9BD1-E3C147D60292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読書とわたし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A6C01F0A-766A-43E2-8BC9-BC50E8C3FDE5}"/>
              </a:ext>
            </a:extLst>
          </p:cNvPr>
          <p:cNvSpPr/>
          <p:nvPr/>
        </p:nvSpPr>
        <p:spPr>
          <a:xfrm>
            <a:off x="4151784" y="1191418"/>
            <a:ext cx="2532561" cy="259762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72464621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したが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従う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0922D6A-740F-49A6-88B7-43E1A9AB956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6731C58-C36D-4FDB-9F09-6CA93FCF683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3CE2FAE-A064-4A4A-A125-5E0E5B3E7886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読書とわたし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E7A079A-FCF7-420F-9D15-6C7E725BB07E}"/>
              </a:ext>
            </a:extLst>
          </p:cNvPr>
          <p:cNvSpPr/>
          <p:nvPr/>
        </p:nvSpPr>
        <p:spPr>
          <a:xfrm>
            <a:off x="4151784" y="1191418"/>
            <a:ext cx="2532561" cy="259762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39160026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したが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従う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0922D6A-740F-49A6-88B7-43E1A9AB956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6731C58-C36D-4FDB-9F09-6CA93FCF683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3CE2FAE-A064-4A4A-A125-5E0E5B3E7886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読書とわたし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E7A079A-FCF7-420F-9D15-6C7E725BB07E}"/>
              </a:ext>
            </a:extLst>
          </p:cNvPr>
          <p:cNvSpPr/>
          <p:nvPr/>
        </p:nvSpPr>
        <p:spPr>
          <a:xfrm>
            <a:off x="4151784" y="1191418"/>
            <a:ext cx="2532561" cy="259762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60382292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染める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C89EA8A-A7FF-47E7-9F38-9655A9B0409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0D6814C-324D-4910-9DDB-7F64510BAD5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873D55C-332C-4A95-84B8-23E4B189C20C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読書とわたし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D053FD9-4D92-4ED0-A32A-8A272049F899}"/>
              </a:ext>
            </a:extLst>
          </p:cNvPr>
          <p:cNvSpPr/>
          <p:nvPr/>
        </p:nvSpPr>
        <p:spPr>
          <a:xfrm>
            <a:off x="4494292" y="899319"/>
            <a:ext cx="2023409" cy="195361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47566317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染める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C89EA8A-A7FF-47E7-9F38-9655A9B0409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0D6814C-324D-4910-9DDB-7F64510BAD5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873D55C-332C-4A95-84B8-23E4B189C20C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読書とわたし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D053FD9-4D92-4ED0-A32A-8A272049F899}"/>
              </a:ext>
            </a:extLst>
          </p:cNvPr>
          <p:cNvSpPr/>
          <p:nvPr/>
        </p:nvSpPr>
        <p:spPr>
          <a:xfrm>
            <a:off x="4494292" y="899319"/>
            <a:ext cx="2023409" cy="195361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255200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BDA9319-1504-4A67-A379-D92EF508318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775961B-9F71-4BF8-822F-C2F7730E6EB0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523A229-CD17-4DDF-8114-9F69ED6F4D50}"/>
              </a:ext>
            </a:extLst>
          </p:cNvPr>
          <p:cNvSpPr txBox="1"/>
          <p:nvPr/>
        </p:nvSpPr>
        <p:spPr>
          <a:xfrm>
            <a:off x="458665" y="39461"/>
            <a:ext cx="246898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海のいのち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3DB4681-5452-E30B-D963-3BEEE26E4BC9}"/>
              </a:ext>
            </a:extLst>
          </p:cNvPr>
          <p:cNvSpPr txBox="1"/>
          <p:nvPr/>
        </p:nvSpPr>
        <p:spPr>
          <a:xfrm>
            <a:off x="4616631" y="2153200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穴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5D5A6B3-5736-0146-1BF8-2460CE752A60}"/>
              </a:ext>
            </a:extLst>
          </p:cNvPr>
          <p:cNvSpPr/>
          <p:nvPr/>
        </p:nvSpPr>
        <p:spPr>
          <a:xfrm>
            <a:off x="4871864" y="2086378"/>
            <a:ext cx="2722157" cy="28785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6351977-F230-DD1B-2F22-B57E07FEBEF9}"/>
              </a:ext>
            </a:extLst>
          </p:cNvPr>
          <p:cNvSpPr txBox="1"/>
          <p:nvPr/>
        </p:nvSpPr>
        <p:spPr>
          <a:xfrm>
            <a:off x="7575370" y="2403153"/>
            <a:ext cx="1292662" cy="2480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あな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1151757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たが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疑う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0922D6A-740F-49A6-88B7-43E1A9AB956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6731C58-C36D-4FDB-9F09-6CA93FCF683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3CE2FAE-A064-4A4A-A125-5E0E5B3E7886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読書とわたし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6F7FE2B-8C50-42A8-9A23-CFC12A84E55A}"/>
              </a:ext>
            </a:extLst>
          </p:cNvPr>
          <p:cNvSpPr/>
          <p:nvPr/>
        </p:nvSpPr>
        <p:spPr>
          <a:xfrm>
            <a:off x="4151784" y="1191418"/>
            <a:ext cx="2532561" cy="259762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24524835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たが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疑う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0922D6A-740F-49A6-88B7-43E1A9AB956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6731C58-C36D-4FDB-9F09-6CA93FCF683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3CE2FAE-A064-4A4A-A125-5E0E5B3E7886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読書とわたし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6F7FE2B-8C50-42A8-9A23-CFC12A84E55A}"/>
              </a:ext>
            </a:extLst>
          </p:cNvPr>
          <p:cNvSpPr/>
          <p:nvPr/>
        </p:nvSpPr>
        <p:spPr>
          <a:xfrm>
            <a:off x="4151784" y="1191418"/>
            <a:ext cx="2532561" cy="259762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67077032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D86A0A3-9E9E-4F3F-97FC-37FC8270A52C}"/>
              </a:ext>
            </a:extLst>
          </p:cNvPr>
          <p:cNvSpPr txBox="1"/>
          <p:nvPr/>
        </p:nvSpPr>
        <p:spPr>
          <a:xfrm>
            <a:off x="458665" y="39461"/>
            <a:ext cx="3909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表現をくふうする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EDDBD8D-C73E-D742-D2D3-68279CFA8568}"/>
              </a:ext>
            </a:extLst>
          </p:cNvPr>
          <p:cNvSpPr txBox="1"/>
          <p:nvPr/>
        </p:nvSpPr>
        <p:spPr>
          <a:xfrm>
            <a:off x="5519871" y="888265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紅葉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9020EDC-9A25-B8A2-60F6-05D40368A6EA}"/>
              </a:ext>
            </a:extLst>
          </p:cNvPr>
          <p:cNvSpPr txBox="1"/>
          <p:nvPr/>
        </p:nvSpPr>
        <p:spPr>
          <a:xfrm>
            <a:off x="8616280" y="1074509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94C967B-6935-ED0A-AB6E-5C0F91879B0E}"/>
              </a:ext>
            </a:extLst>
          </p:cNvPr>
          <p:cNvSpPr/>
          <p:nvPr/>
        </p:nvSpPr>
        <p:spPr>
          <a:xfrm>
            <a:off x="5790008" y="888265"/>
            <a:ext cx="2722157" cy="5122389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8A4B296-9BC7-6732-8D23-39D5C415FBF2}"/>
              </a:ext>
            </a:extLst>
          </p:cNvPr>
          <p:cNvSpPr txBox="1"/>
          <p:nvPr/>
        </p:nvSpPr>
        <p:spPr>
          <a:xfrm>
            <a:off x="2527576" y="1762182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する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06758609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5519871" y="888265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紅葉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8616280" y="1074509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D86A0A3-9E9E-4F3F-97FC-37FC8270A52C}"/>
              </a:ext>
            </a:extLst>
          </p:cNvPr>
          <p:cNvSpPr txBox="1"/>
          <p:nvPr/>
        </p:nvSpPr>
        <p:spPr>
          <a:xfrm>
            <a:off x="458665" y="39461"/>
            <a:ext cx="3909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表現をくふうする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5BEF7BC-9475-4223-B77E-222F267F8E96}"/>
              </a:ext>
            </a:extLst>
          </p:cNvPr>
          <p:cNvSpPr/>
          <p:nvPr/>
        </p:nvSpPr>
        <p:spPr>
          <a:xfrm>
            <a:off x="5790008" y="888265"/>
            <a:ext cx="2722157" cy="512238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E7C44E0-F322-AF09-107A-ECB7DB50BC3F}"/>
              </a:ext>
            </a:extLst>
          </p:cNvPr>
          <p:cNvSpPr txBox="1"/>
          <p:nvPr/>
        </p:nvSpPr>
        <p:spPr>
          <a:xfrm>
            <a:off x="2527576" y="1762182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する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16925685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BDA9319-1504-4A67-A379-D92EF508318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0DAED3F-989C-47AB-9EEC-CE3B6E77B3F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6B29EC7-73D5-445F-8BC2-7C6A1EC817F3}"/>
              </a:ext>
            </a:extLst>
          </p:cNvPr>
          <p:cNvSpPr txBox="1"/>
          <p:nvPr/>
        </p:nvSpPr>
        <p:spPr>
          <a:xfrm>
            <a:off x="458665" y="39461"/>
            <a:ext cx="3909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表現をくふうする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0FD965A-3DAF-46BA-97B3-4CBD753ACE49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紅色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E00EF4D-EAA3-4FE1-9DAC-183C0D023288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べに　いろ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0B16938-8B3D-4658-B179-4A067527532F}"/>
              </a:ext>
            </a:extLst>
          </p:cNvPr>
          <p:cNvSpPr/>
          <p:nvPr/>
        </p:nvSpPr>
        <p:spPr>
          <a:xfrm>
            <a:off x="4026897" y="1198572"/>
            <a:ext cx="2722157" cy="518991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9583857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BDA9319-1504-4A67-A379-D92EF508318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0DAED3F-989C-47AB-9EEC-CE3B6E77B3F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6B29EC7-73D5-445F-8BC2-7C6A1EC817F3}"/>
              </a:ext>
            </a:extLst>
          </p:cNvPr>
          <p:cNvSpPr txBox="1"/>
          <p:nvPr/>
        </p:nvSpPr>
        <p:spPr>
          <a:xfrm>
            <a:off x="458665" y="39461"/>
            <a:ext cx="3909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表現をくふうする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0FD965A-3DAF-46BA-97B3-4CBD753ACE49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紅色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E00EF4D-EAA3-4FE1-9DAC-183C0D023288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べに　いろ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0B16938-8B3D-4658-B179-4A067527532F}"/>
              </a:ext>
            </a:extLst>
          </p:cNvPr>
          <p:cNvSpPr/>
          <p:nvPr/>
        </p:nvSpPr>
        <p:spPr>
          <a:xfrm>
            <a:off x="4026897" y="1198572"/>
            <a:ext cx="2722157" cy="518991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45620360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765AFF3-6496-419C-AFA7-4765F78C7AE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E1AFE03-4C4C-4F1A-A156-E71E5F4E599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37005E6-5CAC-42B8-9165-C4B1AF38B95F}"/>
              </a:ext>
            </a:extLst>
          </p:cNvPr>
          <p:cNvSpPr txBox="1"/>
          <p:nvPr/>
        </p:nvSpPr>
        <p:spPr>
          <a:xfrm>
            <a:off x="458665" y="39461"/>
            <a:ext cx="3909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表現をくふうする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C53B030-2630-6FFA-9A92-005BD9BEC82C}"/>
              </a:ext>
            </a:extLst>
          </p:cNvPr>
          <p:cNvSpPr txBox="1"/>
          <p:nvPr/>
        </p:nvSpPr>
        <p:spPr>
          <a:xfrm>
            <a:off x="5674980" y="2746282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7CC9FAD-0A09-AA3C-FA46-AB41EE90EDBC}"/>
              </a:ext>
            </a:extLst>
          </p:cNvPr>
          <p:cNvSpPr txBox="1"/>
          <p:nvPr/>
        </p:nvSpPr>
        <p:spPr>
          <a:xfrm>
            <a:off x="2797399" y="1916832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降る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0687D9FC-733A-0225-02B6-0D15D0EB1B19}"/>
              </a:ext>
            </a:extLst>
          </p:cNvPr>
          <p:cNvSpPr/>
          <p:nvPr/>
        </p:nvSpPr>
        <p:spPr>
          <a:xfrm>
            <a:off x="3192423" y="1916832"/>
            <a:ext cx="2532561" cy="259762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E7CEDD0-0F4C-F716-792F-C5400DA07471}"/>
              </a:ext>
            </a:extLst>
          </p:cNvPr>
          <p:cNvSpPr txBox="1"/>
          <p:nvPr/>
        </p:nvSpPr>
        <p:spPr>
          <a:xfrm>
            <a:off x="6490458" y="595709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雨が</a:t>
            </a:r>
          </a:p>
        </p:txBody>
      </p:sp>
    </p:spTree>
    <p:extLst>
      <p:ext uri="{BB962C8B-B14F-4D97-AF65-F5344CB8AC3E}">
        <p14:creationId xmlns:p14="http://schemas.microsoft.com/office/powerpoint/2010/main" val="3658992617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674980" y="2746282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797399" y="1916832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降る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765AFF3-6496-419C-AFA7-4765F78C7AE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E1AFE03-4C4C-4F1A-A156-E71E5F4E599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37005E6-5CAC-42B8-9165-C4B1AF38B95F}"/>
              </a:ext>
            </a:extLst>
          </p:cNvPr>
          <p:cNvSpPr txBox="1"/>
          <p:nvPr/>
        </p:nvSpPr>
        <p:spPr>
          <a:xfrm>
            <a:off x="458665" y="39461"/>
            <a:ext cx="3909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表現をくふうする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57BD9CB-68B9-4F77-9FF8-11E8ABC948E1}"/>
              </a:ext>
            </a:extLst>
          </p:cNvPr>
          <p:cNvSpPr/>
          <p:nvPr/>
        </p:nvSpPr>
        <p:spPr>
          <a:xfrm>
            <a:off x="3192423" y="1916832"/>
            <a:ext cx="2532561" cy="259762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D48C477-04C4-FC8C-B26E-07B9E8491D13}"/>
              </a:ext>
            </a:extLst>
          </p:cNvPr>
          <p:cNvSpPr txBox="1"/>
          <p:nvPr/>
        </p:nvSpPr>
        <p:spPr>
          <a:xfrm>
            <a:off x="6490458" y="595709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雨が</a:t>
            </a:r>
          </a:p>
        </p:txBody>
      </p:sp>
    </p:spTree>
    <p:extLst>
      <p:ext uri="{BB962C8B-B14F-4D97-AF65-F5344CB8AC3E}">
        <p14:creationId xmlns:p14="http://schemas.microsoft.com/office/powerpoint/2010/main" val="4258536037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降りる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C89EA8A-A7FF-47E7-9F38-9655A9B0409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0D6814C-324D-4910-9DDB-7F64510BAD5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2C17FC8-6411-45A3-A03A-F3BAC715D7D3}"/>
              </a:ext>
            </a:extLst>
          </p:cNvPr>
          <p:cNvSpPr txBox="1"/>
          <p:nvPr/>
        </p:nvSpPr>
        <p:spPr>
          <a:xfrm>
            <a:off x="458665" y="39461"/>
            <a:ext cx="3909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表現をくふうする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DD50FF3-B222-496B-A9F9-C35C678EAD59}"/>
              </a:ext>
            </a:extLst>
          </p:cNvPr>
          <p:cNvSpPr/>
          <p:nvPr/>
        </p:nvSpPr>
        <p:spPr>
          <a:xfrm>
            <a:off x="4494292" y="899319"/>
            <a:ext cx="2023409" cy="195361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76498416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降りる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C89EA8A-A7FF-47E7-9F38-9655A9B0409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0D6814C-324D-4910-9DDB-7F64510BAD5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2C17FC8-6411-45A3-A03A-F3BAC715D7D3}"/>
              </a:ext>
            </a:extLst>
          </p:cNvPr>
          <p:cNvSpPr txBox="1"/>
          <p:nvPr/>
        </p:nvSpPr>
        <p:spPr>
          <a:xfrm>
            <a:off x="458665" y="39461"/>
            <a:ext cx="3909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表現をくふうする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DD50FF3-B222-496B-A9F9-C35C678EAD59}"/>
              </a:ext>
            </a:extLst>
          </p:cNvPr>
          <p:cNvSpPr/>
          <p:nvPr/>
        </p:nvSpPr>
        <p:spPr>
          <a:xfrm>
            <a:off x="4494292" y="899319"/>
            <a:ext cx="2023409" cy="195361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301154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BDA9319-1504-4A67-A379-D92EF508318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775961B-9F71-4BF8-822F-C2F7730E6EB0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523A229-CD17-4DDF-8114-9F69ED6F4D50}"/>
              </a:ext>
            </a:extLst>
          </p:cNvPr>
          <p:cNvSpPr txBox="1"/>
          <p:nvPr/>
        </p:nvSpPr>
        <p:spPr>
          <a:xfrm>
            <a:off x="458665" y="39461"/>
            <a:ext cx="246898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海のいのち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A7E0428-2A95-EDBC-6644-7148524F1B90}"/>
              </a:ext>
            </a:extLst>
          </p:cNvPr>
          <p:cNvSpPr txBox="1"/>
          <p:nvPr/>
        </p:nvSpPr>
        <p:spPr>
          <a:xfrm>
            <a:off x="4616631" y="2153200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穴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88B92B7-989C-4CAE-84B8-3054ADC03D82}"/>
              </a:ext>
            </a:extLst>
          </p:cNvPr>
          <p:cNvSpPr/>
          <p:nvPr/>
        </p:nvSpPr>
        <p:spPr>
          <a:xfrm>
            <a:off x="4871864" y="2086378"/>
            <a:ext cx="2722157" cy="28785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D5ECA14-4AD4-4A00-B88A-E849E2B6F9E9}"/>
              </a:ext>
            </a:extLst>
          </p:cNvPr>
          <p:cNvSpPr txBox="1"/>
          <p:nvPr/>
        </p:nvSpPr>
        <p:spPr>
          <a:xfrm>
            <a:off x="7575370" y="2403153"/>
            <a:ext cx="1292662" cy="2480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あな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17093052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E6FCDC-FEAF-440E-8C30-F5602838482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陛下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1DD003-22B6-49BB-8D59-5E6545A5A5D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天皇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59BDB9B-91F1-44C4-9A34-9F11C67BED0F}"/>
              </a:ext>
            </a:extLst>
          </p:cNvPr>
          <p:cNvSpPr txBox="1"/>
          <p:nvPr/>
        </p:nvSpPr>
        <p:spPr>
          <a:xfrm>
            <a:off x="8050731" y="1052736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0C4A215-8FB1-4FD9-B8D7-618B061EA69B}"/>
              </a:ext>
            </a:extLst>
          </p:cNvPr>
          <p:cNvSpPr txBox="1"/>
          <p:nvPr/>
        </p:nvSpPr>
        <p:spPr>
          <a:xfrm>
            <a:off x="8050731" y="302343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のう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3610751-6ADD-48AA-97B8-C1AC40F6A873}"/>
              </a:ext>
            </a:extLst>
          </p:cNvPr>
          <p:cNvSpPr txBox="1"/>
          <p:nvPr/>
        </p:nvSpPr>
        <p:spPr>
          <a:xfrm>
            <a:off x="4587410" y="243846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へい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9AA59C3F-83B3-40B7-A826-9FE1C28FA3ED}"/>
              </a:ext>
            </a:extLst>
          </p:cNvPr>
          <p:cNvSpPr txBox="1"/>
          <p:nvPr/>
        </p:nvSpPr>
        <p:spPr>
          <a:xfrm>
            <a:off x="4587410" y="4943330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7EFF77E4-46FB-4219-8322-567B439320B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A8A4C6BA-C070-44BA-9EA3-CBF4BAC3323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9B4DD08D-1DBC-4985-AD26-BD59A6CB052C}"/>
              </a:ext>
            </a:extLst>
          </p:cNvPr>
          <p:cNvSpPr txBox="1"/>
          <p:nvPr/>
        </p:nvSpPr>
        <p:spPr>
          <a:xfrm>
            <a:off x="458665" y="39461"/>
            <a:ext cx="3909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表現をくふうする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E46C3BF-8850-E24D-A6B2-3667BC72A373}"/>
              </a:ext>
            </a:extLst>
          </p:cNvPr>
          <p:cNvSpPr/>
          <p:nvPr/>
        </p:nvSpPr>
        <p:spPr>
          <a:xfrm>
            <a:off x="2591695" y="2149018"/>
            <a:ext cx="2136153" cy="437632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13E8CFC-9867-2198-3423-A900BBC57791}"/>
              </a:ext>
            </a:extLst>
          </p:cNvPr>
          <p:cNvSpPr/>
          <p:nvPr/>
        </p:nvSpPr>
        <p:spPr>
          <a:xfrm>
            <a:off x="6061001" y="727761"/>
            <a:ext cx="2123231" cy="417862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69677387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E6FCDC-FEAF-440E-8C30-F5602838482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陛下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1DD003-22B6-49BB-8D59-5E6545A5A5D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天皇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59BDB9B-91F1-44C4-9A34-9F11C67BED0F}"/>
              </a:ext>
            </a:extLst>
          </p:cNvPr>
          <p:cNvSpPr txBox="1"/>
          <p:nvPr/>
        </p:nvSpPr>
        <p:spPr>
          <a:xfrm>
            <a:off x="8050731" y="1052736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0C4A215-8FB1-4FD9-B8D7-618B061EA69B}"/>
              </a:ext>
            </a:extLst>
          </p:cNvPr>
          <p:cNvSpPr txBox="1"/>
          <p:nvPr/>
        </p:nvSpPr>
        <p:spPr>
          <a:xfrm>
            <a:off x="8050731" y="302343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のう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3610751-6ADD-48AA-97B8-C1AC40F6A873}"/>
              </a:ext>
            </a:extLst>
          </p:cNvPr>
          <p:cNvSpPr txBox="1"/>
          <p:nvPr/>
        </p:nvSpPr>
        <p:spPr>
          <a:xfrm>
            <a:off x="4587410" y="243846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へい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9AA59C3F-83B3-40B7-A826-9FE1C28FA3ED}"/>
              </a:ext>
            </a:extLst>
          </p:cNvPr>
          <p:cNvSpPr txBox="1"/>
          <p:nvPr/>
        </p:nvSpPr>
        <p:spPr>
          <a:xfrm>
            <a:off x="4587410" y="4943330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7EFF77E4-46FB-4219-8322-567B439320B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A8A4C6BA-C070-44BA-9EA3-CBF4BAC3323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9B4DD08D-1DBC-4985-AD26-BD59A6CB052C}"/>
              </a:ext>
            </a:extLst>
          </p:cNvPr>
          <p:cNvSpPr txBox="1"/>
          <p:nvPr/>
        </p:nvSpPr>
        <p:spPr>
          <a:xfrm>
            <a:off x="458665" y="39461"/>
            <a:ext cx="3909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表現をくふうする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9312F154-DBDF-4CCC-907B-EEDD3B91BC73}"/>
              </a:ext>
            </a:extLst>
          </p:cNvPr>
          <p:cNvSpPr/>
          <p:nvPr/>
        </p:nvSpPr>
        <p:spPr>
          <a:xfrm>
            <a:off x="2591695" y="2149018"/>
            <a:ext cx="2136153" cy="437632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DCB15CD-5C3A-C36C-1C81-E467CDB063C7}"/>
              </a:ext>
            </a:extLst>
          </p:cNvPr>
          <p:cNvSpPr/>
          <p:nvPr/>
        </p:nvSpPr>
        <p:spPr>
          <a:xfrm>
            <a:off x="6061001" y="727761"/>
            <a:ext cx="2123231" cy="417862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21913266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E6FCDC-FEAF-440E-8C30-F5602838482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陛下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1DD003-22B6-49BB-8D59-5E6545A5A5D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皇后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59BDB9B-91F1-44C4-9A34-9F11C67BED0F}"/>
              </a:ext>
            </a:extLst>
          </p:cNvPr>
          <p:cNvSpPr txBox="1"/>
          <p:nvPr/>
        </p:nvSpPr>
        <p:spPr>
          <a:xfrm>
            <a:off x="8050731" y="1052736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0C4A215-8FB1-4FD9-B8D7-618B061EA69B}"/>
              </a:ext>
            </a:extLst>
          </p:cNvPr>
          <p:cNvSpPr txBox="1"/>
          <p:nvPr/>
        </p:nvSpPr>
        <p:spPr>
          <a:xfrm>
            <a:off x="8050731" y="302343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</a:t>
            </a:r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3610751-6ADD-48AA-97B8-C1AC40F6A873}"/>
              </a:ext>
            </a:extLst>
          </p:cNvPr>
          <p:cNvSpPr txBox="1"/>
          <p:nvPr/>
        </p:nvSpPr>
        <p:spPr>
          <a:xfrm>
            <a:off x="4587410" y="243846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へい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9AA59C3F-83B3-40B7-A826-9FE1C28FA3ED}"/>
              </a:ext>
            </a:extLst>
          </p:cNvPr>
          <p:cNvSpPr txBox="1"/>
          <p:nvPr/>
        </p:nvSpPr>
        <p:spPr>
          <a:xfrm>
            <a:off x="4587410" y="4943330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7EFF77E4-46FB-4219-8322-567B439320B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A8A4C6BA-C070-44BA-9EA3-CBF4BAC3323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9B4DD08D-1DBC-4985-AD26-BD59A6CB052C}"/>
              </a:ext>
            </a:extLst>
          </p:cNvPr>
          <p:cNvSpPr txBox="1"/>
          <p:nvPr/>
        </p:nvSpPr>
        <p:spPr>
          <a:xfrm>
            <a:off x="458665" y="39461"/>
            <a:ext cx="3909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表現をくふうする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0F9F7D5-F8E1-2E55-EF84-B219CDFB69E7}"/>
              </a:ext>
            </a:extLst>
          </p:cNvPr>
          <p:cNvSpPr/>
          <p:nvPr/>
        </p:nvSpPr>
        <p:spPr>
          <a:xfrm>
            <a:off x="2591695" y="2149018"/>
            <a:ext cx="2136153" cy="437632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03C034A-1225-2B08-46BD-943F4A9C3887}"/>
              </a:ext>
            </a:extLst>
          </p:cNvPr>
          <p:cNvSpPr/>
          <p:nvPr/>
        </p:nvSpPr>
        <p:spPr>
          <a:xfrm>
            <a:off x="6061001" y="727761"/>
            <a:ext cx="2123231" cy="417862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6614962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E6FCDC-FEAF-440E-8C30-F5602838482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陛下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1DD003-22B6-49BB-8D59-5E6545A5A5D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皇后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59BDB9B-91F1-44C4-9A34-9F11C67BED0F}"/>
              </a:ext>
            </a:extLst>
          </p:cNvPr>
          <p:cNvSpPr txBox="1"/>
          <p:nvPr/>
        </p:nvSpPr>
        <p:spPr>
          <a:xfrm>
            <a:off x="8050731" y="1052736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0C4A215-8FB1-4FD9-B8D7-618B061EA69B}"/>
              </a:ext>
            </a:extLst>
          </p:cNvPr>
          <p:cNvSpPr txBox="1"/>
          <p:nvPr/>
        </p:nvSpPr>
        <p:spPr>
          <a:xfrm>
            <a:off x="8050731" y="302343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</a:t>
            </a:r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3610751-6ADD-48AA-97B8-C1AC40F6A873}"/>
              </a:ext>
            </a:extLst>
          </p:cNvPr>
          <p:cNvSpPr txBox="1"/>
          <p:nvPr/>
        </p:nvSpPr>
        <p:spPr>
          <a:xfrm>
            <a:off x="4587410" y="243846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へい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9AA59C3F-83B3-40B7-A826-9FE1C28FA3ED}"/>
              </a:ext>
            </a:extLst>
          </p:cNvPr>
          <p:cNvSpPr txBox="1"/>
          <p:nvPr/>
        </p:nvSpPr>
        <p:spPr>
          <a:xfrm>
            <a:off x="4587410" y="4943330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7EFF77E4-46FB-4219-8322-567B439320B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A8A4C6BA-C070-44BA-9EA3-CBF4BAC3323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9B4DD08D-1DBC-4985-AD26-BD59A6CB052C}"/>
              </a:ext>
            </a:extLst>
          </p:cNvPr>
          <p:cNvSpPr txBox="1"/>
          <p:nvPr/>
        </p:nvSpPr>
        <p:spPr>
          <a:xfrm>
            <a:off x="458665" y="39461"/>
            <a:ext cx="3909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表現をくふうする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9C10C61-D688-7B1E-2E29-8575F1B35630}"/>
              </a:ext>
            </a:extLst>
          </p:cNvPr>
          <p:cNvSpPr/>
          <p:nvPr/>
        </p:nvSpPr>
        <p:spPr>
          <a:xfrm>
            <a:off x="2591695" y="2149018"/>
            <a:ext cx="2136153" cy="437632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FE7500B-1F78-47E9-6F2C-F14EC2574A9D}"/>
              </a:ext>
            </a:extLst>
          </p:cNvPr>
          <p:cNvSpPr/>
          <p:nvPr/>
        </p:nvSpPr>
        <p:spPr>
          <a:xfrm>
            <a:off x="6061001" y="727761"/>
            <a:ext cx="2123231" cy="417862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66326572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はい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俳句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CFEF187-974D-4E55-9617-8AA14B0671B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568BDA0-79DF-43E0-8A81-E04B2196B38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394218F-F930-41ED-B50F-6D62F75E441F}"/>
              </a:ext>
            </a:extLst>
          </p:cNvPr>
          <p:cNvSpPr txBox="1"/>
          <p:nvPr/>
        </p:nvSpPr>
        <p:spPr>
          <a:xfrm>
            <a:off x="458665" y="39461"/>
            <a:ext cx="707749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心が動いたことを十七音で表そう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E815656-3345-441B-8F14-8D4BF0452CC5}"/>
              </a:ext>
            </a:extLst>
          </p:cNvPr>
          <p:cNvSpPr/>
          <p:nvPr/>
        </p:nvSpPr>
        <p:spPr>
          <a:xfrm>
            <a:off x="4026897" y="1198572"/>
            <a:ext cx="2722157" cy="518991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8182482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はい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俳句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CFEF187-974D-4E55-9617-8AA14B0671B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568BDA0-79DF-43E0-8A81-E04B2196B38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394218F-F930-41ED-B50F-6D62F75E441F}"/>
              </a:ext>
            </a:extLst>
          </p:cNvPr>
          <p:cNvSpPr txBox="1"/>
          <p:nvPr/>
        </p:nvSpPr>
        <p:spPr>
          <a:xfrm>
            <a:off x="458665" y="39461"/>
            <a:ext cx="707749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心が動いたことを十七音で表そう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E815656-3345-441B-8F14-8D4BF0452CC5}"/>
              </a:ext>
            </a:extLst>
          </p:cNvPr>
          <p:cNvSpPr/>
          <p:nvPr/>
        </p:nvSpPr>
        <p:spPr>
          <a:xfrm>
            <a:off x="4026897" y="1198572"/>
            <a:ext cx="2722157" cy="518991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14710956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765AFF3-6496-419C-AFA7-4765F78C7AE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5795CE0-2AC0-47F7-A180-400452313972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さが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7D0790F-1CE1-4BE3-9C7A-0A977EB9B1E3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探す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FFADF7F-153A-4F2D-AEAB-8C505A17997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4CA6DB1-12BA-4115-933B-5714B5E416DE}"/>
              </a:ext>
            </a:extLst>
          </p:cNvPr>
          <p:cNvSpPr txBox="1"/>
          <p:nvPr/>
        </p:nvSpPr>
        <p:spPr>
          <a:xfrm>
            <a:off x="458665" y="39461"/>
            <a:ext cx="707749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心が動いたことを十七音で表そう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55CF49E7-85CF-413D-B905-2F585E13AFC3}"/>
              </a:ext>
            </a:extLst>
          </p:cNvPr>
          <p:cNvSpPr/>
          <p:nvPr/>
        </p:nvSpPr>
        <p:spPr>
          <a:xfrm>
            <a:off x="4151784" y="1191418"/>
            <a:ext cx="2532561" cy="259762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81238356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765AFF3-6496-419C-AFA7-4765F78C7AE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5795CE0-2AC0-47F7-A180-400452313972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さが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7D0790F-1CE1-4BE3-9C7A-0A977EB9B1E3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探す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FFADF7F-153A-4F2D-AEAB-8C505A17997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4CA6DB1-12BA-4115-933B-5714B5E416DE}"/>
              </a:ext>
            </a:extLst>
          </p:cNvPr>
          <p:cNvSpPr txBox="1"/>
          <p:nvPr/>
        </p:nvSpPr>
        <p:spPr>
          <a:xfrm>
            <a:off x="458665" y="39461"/>
            <a:ext cx="707749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心が動いたことを十七音で表そう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55CF49E7-85CF-413D-B905-2F585E13AFC3}"/>
              </a:ext>
            </a:extLst>
          </p:cNvPr>
          <p:cNvSpPr/>
          <p:nvPr/>
        </p:nvSpPr>
        <p:spPr>
          <a:xfrm>
            <a:off x="4151784" y="1191418"/>
            <a:ext cx="2532561" cy="259762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08795018"/>
      </p:ext>
    </p:extLst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び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装備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CFEF187-974D-4E55-9617-8AA14B0671B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568BDA0-79DF-43E0-8A81-E04B2196B38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E0D1BD4-8F50-4860-BCE2-802C9B205F48}"/>
              </a:ext>
            </a:extLst>
          </p:cNvPr>
          <p:cNvSpPr txBox="1"/>
          <p:nvPr/>
        </p:nvSpPr>
        <p:spPr>
          <a:xfrm>
            <a:off x="458665" y="39461"/>
            <a:ext cx="707749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心が動いたことを十七音で表そう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2E27DAE-52C4-4EA2-BB9D-B3D85214CFAB}"/>
              </a:ext>
            </a:extLst>
          </p:cNvPr>
          <p:cNvSpPr/>
          <p:nvPr/>
        </p:nvSpPr>
        <p:spPr>
          <a:xfrm>
            <a:off x="4026897" y="1198572"/>
            <a:ext cx="2722157" cy="518991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71790604"/>
      </p:ext>
    </p:extLst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び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装備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CFEF187-974D-4E55-9617-8AA14B0671B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568BDA0-79DF-43E0-8A81-E04B2196B38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E0D1BD4-8F50-4860-BCE2-802C9B205F48}"/>
              </a:ext>
            </a:extLst>
          </p:cNvPr>
          <p:cNvSpPr txBox="1"/>
          <p:nvPr/>
        </p:nvSpPr>
        <p:spPr>
          <a:xfrm>
            <a:off x="458665" y="39461"/>
            <a:ext cx="707749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心が動いたことを十七音で表そう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2E27DAE-52C4-4EA2-BB9D-B3D85214CFAB}"/>
              </a:ext>
            </a:extLst>
          </p:cNvPr>
          <p:cNvSpPr/>
          <p:nvPr/>
        </p:nvSpPr>
        <p:spPr>
          <a:xfrm>
            <a:off x="4026897" y="1198572"/>
            <a:ext cx="2722157" cy="518991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030568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宝石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せき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549476B-CCBF-464D-B50B-0DC95C14CB0C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4A2B6C3-2CE9-4C37-8EAE-3EF4F1F58963}"/>
              </a:ext>
            </a:extLst>
          </p:cNvPr>
          <p:cNvSpPr txBox="1"/>
          <p:nvPr/>
        </p:nvSpPr>
        <p:spPr>
          <a:xfrm>
            <a:off x="458665" y="39461"/>
            <a:ext cx="246898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海のいのち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ADBF449-F34E-4D05-9826-657F526CF37A}"/>
              </a:ext>
            </a:extLst>
          </p:cNvPr>
          <p:cNvSpPr/>
          <p:nvPr/>
        </p:nvSpPr>
        <p:spPr>
          <a:xfrm>
            <a:off x="4026897" y="1198572"/>
            <a:ext cx="2722157" cy="518991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93292831"/>
      </p:ext>
    </p:extLst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諸説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0E3AB01-7F70-48B7-9228-FDA0F0028C5C}"/>
              </a:ext>
            </a:extLst>
          </p:cNvPr>
          <p:cNvSpPr txBox="1"/>
          <p:nvPr/>
        </p:nvSpPr>
        <p:spPr>
          <a:xfrm>
            <a:off x="458665" y="39461"/>
            <a:ext cx="707749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心が動いたことを十七音で表そう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4FFE89A-52E7-4271-BB42-E786F84F2330}"/>
              </a:ext>
            </a:extLst>
          </p:cNvPr>
          <p:cNvSpPr/>
          <p:nvPr/>
        </p:nvSpPr>
        <p:spPr>
          <a:xfrm>
            <a:off x="4026897" y="1198572"/>
            <a:ext cx="2722157" cy="518991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69395151"/>
      </p:ext>
    </p:extLst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諸説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0E3AB01-7F70-48B7-9228-FDA0F0028C5C}"/>
              </a:ext>
            </a:extLst>
          </p:cNvPr>
          <p:cNvSpPr txBox="1"/>
          <p:nvPr/>
        </p:nvSpPr>
        <p:spPr>
          <a:xfrm>
            <a:off x="458665" y="39461"/>
            <a:ext cx="707749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心が動いたことを十七音で表そう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4FFE89A-52E7-4271-BB42-E786F84F2330}"/>
              </a:ext>
            </a:extLst>
          </p:cNvPr>
          <p:cNvSpPr/>
          <p:nvPr/>
        </p:nvSpPr>
        <p:spPr>
          <a:xfrm>
            <a:off x="4026897" y="1198572"/>
            <a:ext cx="2722157" cy="518991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25133353"/>
      </p:ext>
    </p:extLst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親孝行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03683F-8554-481B-9105-0DC78433D9E3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おや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25FEAA5-6DD2-4FC5-8408-C443F8B2FD9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E17B37E-1A9F-4AE1-88B8-51CB1C10F84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4E49570-2CED-44EE-BDEF-D68449A5786F}"/>
              </a:ext>
            </a:extLst>
          </p:cNvPr>
          <p:cNvSpPr txBox="1"/>
          <p:nvPr/>
        </p:nvSpPr>
        <p:spPr>
          <a:xfrm>
            <a:off x="458665" y="39461"/>
            <a:ext cx="707749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心が動いたことを十七音で表そう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810EA8B6-5EBD-4613-A30E-04A84834C2EA}"/>
              </a:ext>
            </a:extLst>
          </p:cNvPr>
          <p:cNvSpPr/>
          <p:nvPr/>
        </p:nvSpPr>
        <p:spPr>
          <a:xfrm>
            <a:off x="4494292" y="826302"/>
            <a:ext cx="2023409" cy="5832909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56756761"/>
      </p:ext>
    </p:extLst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親孝行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03683F-8554-481B-9105-0DC78433D9E3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おや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25FEAA5-6DD2-4FC5-8408-C443F8B2FD9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E17B37E-1A9F-4AE1-88B8-51CB1C10F84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4E49570-2CED-44EE-BDEF-D68449A5786F}"/>
              </a:ext>
            </a:extLst>
          </p:cNvPr>
          <p:cNvSpPr txBox="1"/>
          <p:nvPr/>
        </p:nvSpPr>
        <p:spPr>
          <a:xfrm>
            <a:off x="458665" y="39461"/>
            <a:ext cx="707749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心が動いたことを十七音で表そう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810EA8B6-5EBD-4613-A30E-04A84834C2EA}"/>
              </a:ext>
            </a:extLst>
          </p:cNvPr>
          <p:cNvSpPr/>
          <p:nvPr/>
        </p:nvSpPr>
        <p:spPr>
          <a:xfrm>
            <a:off x="4494292" y="826302"/>
            <a:ext cx="2023409" cy="583290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94837645"/>
      </p:ext>
    </p:extLst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干ばつ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B023509-8247-457E-A5B2-93DDF251EED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7F7F3EC-C398-440E-92A3-C3CA8A855A5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4390800-E15D-4143-A2D8-3156EECDCF77}"/>
              </a:ext>
            </a:extLst>
          </p:cNvPr>
          <p:cNvSpPr txBox="1"/>
          <p:nvPr/>
        </p:nvSpPr>
        <p:spPr>
          <a:xfrm>
            <a:off x="458665" y="39461"/>
            <a:ext cx="707749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心が動いたことを十七音で表そう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055B00E-FA4D-417B-B740-431CEC87E78B}"/>
              </a:ext>
            </a:extLst>
          </p:cNvPr>
          <p:cNvSpPr/>
          <p:nvPr/>
        </p:nvSpPr>
        <p:spPr>
          <a:xfrm>
            <a:off x="4494292" y="826303"/>
            <a:ext cx="2023409" cy="198687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80604595"/>
      </p:ext>
    </p:extLst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干ばつ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B023509-8247-457E-A5B2-93DDF251EED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7F7F3EC-C398-440E-92A3-C3CA8A855A5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4390800-E15D-4143-A2D8-3156EECDCF77}"/>
              </a:ext>
            </a:extLst>
          </p:cNvPr>
          <p:cNvSpPr txBox="1"/>
          <p:nvPr/>
        </p:nvSpPr>
        <p:spPr>
          <a:xfrm>
            <a:off x="458665" y="39461"/>
            <a:ext cx="707749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心が動いたことを十七音で表そう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055B00E-FA4D-417B-B740-431CEC87E78B}"/>
              </a:ext>
            </a:extLst>
          </p:cNvPr>
          <p:cNvSpPr/>
          <p:nvPr/>
        </p:nvSpPr>
        <p:spPr>
          <a:xfrm>
            <a:off x="4494292" y="826303"/>
            <a:ext cx="2023409" cy="198687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48886610"/>
      </p:ext>
    </p:extLst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干す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765AFF3-6496-419C-AFA7-4765F78C7AE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E1AFE03-4C4C-4F1A-A156-E71E5F4E599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D40A25E-321F-4598-BE58-4E1D9AA5AD7B}"/>
              </a:ext>
            </a:extLst>
          </p:cNvPr>
          <p:cNvSpPr txBox="1"/>
          <p:nvPr/>
        </p:nvSpPr>
        <p:spPr>
          <a:xfrm>
            <a:off x="458665" y="39461"/>
            <a:ext cx="707749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心が動いたことを十七音で表そう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A67FE28-C2DB-4C74-B144-A69A4FE1656E}"/>
              </a:ext>
            </a:extLst>
          </p:cNvPr>
          <p:cNvSpPr/>
          <p:nvPr/>
        </p:nvSpPr>
        <p:spPr>
          <a:xfrm>
            <a:off x="4151784" y="1191418"/>
            <a:ext cx="2532561" cy="259762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35760106"/>
      </p:ext>
    </p:extLst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干す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765AFF3-6496-419C-AFA7-4765F78C7AE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E1AFE03-4C4C-4F1A-A156-E71E5F4E599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D40A25E-321F-4598-BE58-4E1D9AA5AD7B}"/>
              </a:ext>
            </a:extLst>
          </p:cNvPr>
          <p:cNvSpPr txBox="1"/>
          <p:nvPr/>
        </p:nvSpPr>
        <p:spPr>
          <a:xfrm>
            <a:off x="458665" y="39461"/>
            <a:ext cx="707749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心が動いたことを十七音で表そう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A67FE28-C2DB-4C74-B144-A69A4FE1656E}"/>
              </a:ext>
            </a:extLst>
          </p:cNvPr>
          <p:cNvSpPr/>
          <p:nvPr/>
        </p:nvSpPr>
        <p:spPr>
          <a:xfrm>
            <a:off x="4151784" y="1191418"/>
            <a:ext cx="2532561" cy="259762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23936237"/>
      </p:ext>
    </p:extLst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り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千里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CFEF187-974D-4E55-9617-8AA14B0671B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568BDA0-79DF-43E0-8A81-E04B2196B38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E0D1BD4-8F50-4860-BCE2-802C9B205F48}"/>
              </a:ext>
            </a:extLst>
          </p:cNvPr>
          <p:cNvSpPr txBox="1"/>
          <p:nvPr/>
        </p:nvSpPr>
        <p:spPr>
          <a:xfrm>
            <a:off x="458665" y="39461"/>
            <a:ext cx="707749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心が動いたことを十七音で表そう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B19DB66-7016-4561-BFF1-71836B373007}"/>
              </a:ext>
            </a:extLst>
          </p:cNvPr>
          <p:cNvSpPr/>
          <p:nvPr/>
        </p:nvSpPr>
        <p:spPr>
          <a:xfrm>
            <a:off x="4026897" y="1198572"/>
            <a:ext cx="2722157" cy="518991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99738732"/>
      </p:ext>
    </p:extLst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り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千里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CFEF187-974D-4E55-9617-8AA14B0671B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568BDA0-79DF-43E0-8A81-E04B2196B38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E0D1BD4-8F50-4860-BCE2-802C9B205F48}"/>
              </a:ext>
            </a:extLst>
          </p:cNvPr>
          <p:cNvSpPr txBox="1"/>
          <p:nvPr/>
        </p:nvSpPr>
        <p:spPr>
          <a:xfrm>
            <a:off x="458665" y="39461"/>
            <a:ext cx="707749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心が動いたことを十七音で表そう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B19DB66-7016-4561-BFF1-71836B373007}"/>
              </a:ext>
            </a:extLst>
          </p:cNvPr>
          <p:cNvSpPr/>
          <p:nvPr/>
        </p:nvSpPr>
        <p:spPr>
          <a:xfrm>
            <a:off x="4026897" y="1198572"/>
            <a:ext cx="2722157" cy="518991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983554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宝石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せき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549476B-CCBF-464D-B50B-0DC95C14CB0C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4A2B6C3-2CE9-4C37-8EAE-3EF4F1F58963}"/>
              </a:ext>
            </a:extLst>
          </p:cNvPr>
          <p:cNvSpPr txBox="1"/>
          <p:nvPr/>
        </p:nvSpPr>
        <p:spPr>
          <a:xfrm>
            <a:off x="458665" y="39461"/>
            <a:ext cx="246898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海のいのち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ADBF449-F34E-4D05-9826-657F526CF37A}"/>
              </a:ext>
            </a:extLst>
          </p:cNvPr>
          <p:cNvSpPr/>
          <p:nvPr/>
        </p:nvSpPr>
        <p:spPr>
          <a:xfrm>
            <a:off x="4026897" y="1198572"/>
            <a:ext cx="2722157" cy="518991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9078756"/>
      </p:ext>
    </p:extLst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群衆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ぐん しゅう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C4D6BF3-C38D-4AD2-8C70-F9105F722C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C8F4733-8CA8-476A-B7BB-61A54027DD0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８５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021F759-C7A4-45D9-87EF-6C46EF66BD9F}"/>
              </a:ext>
            </a:extLst>
          </p:cNvPr>
          <p:cNvSpPr txBox="1"/>
          <p:nvPr/>
        </p:nvSpPr>
        <p:spPr>
          <a:xfrm>
            <a:off x="458665" y="39461"/>
            <a:ext cx="707749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心が動いたことを十七音で表そう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0076F75-1DD6-4019-AD67-3BBB5EE2D657}"/>
              </a:ext>
            </a:extLst>
          </p:cNvPr>
          <p:cNvSpPr/>
          <p:nvPr/>
        </p:nvSpPr>
        <p:spPr>
          <a:xfrm>
            <a:off x="4026897" y="1198572"/>
            <a:ext cx="2722157" cy="518991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38959852"/>
      </p:ext>
    </p:extLst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群衆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ぐん しゅう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C4D6BF3-C38D-4AD2-8C70-F9105F722C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C8F4733-8CA8-476A-B7BB-61A54027DD0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８５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021F759-C7A4-45D9-87EF-6C46EF66BD9F}"/>
              </a:ext>
            </a:extLst>
          </p:cNvPr>
          <p:cNvSpPr txBox="1"/>
          <p:nvPr/>
        </p:nvSpPr>
        <p:spPr>
          <a:xfrm>
            <a:off x="458665" y="39461"/>
            <a:ext cx="707749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心が動いたことを十七音で表そう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0076F75-1DD6-4019-AD67-3BBB5EE2D657}"/>
              </a:ext>
            </a:extLst>
          </p:cNvPr>
          <p:cNvSpPr/>
          <p:nvPr/>
        </p:nvSpPr>
        <p:spPr>
          <a:xfrm>
            <a:off x="4026897" y="1198572"/>
            <a:ext cx="2722157" cy="518991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8500438"/>
      </p:ext>
    </p:extLst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将来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 らい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339D102-FF77-482F-8BD8-31304393150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9350F8C-CE6A-4D77-9B1B-8F602CA5208A}"/>
              </a:ext>
            </a:extLst>
          </p:cNvPr>
          <p:cNvSpPr txBox="1"/>
          <p:nvPr/>
        </p:nvSpPr>
        <p:spPr>
          <a:xfrm>
            <a:off x="458665" y="39461"/>
            <a:ext cx="527729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プロフェッショナルたち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4C62FA2-2F32-4420-BC07-0360B67213C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C68DF3A-49AF-4905-BF52-A213D8C97C8F}"/>
              </a:ext>
            </a:extLst>
          </p:cNvPr>
          <p:cNvSpPr/>
          <p:nvPr/>
        </p:nvSpPr>
        <p:spPr>
          <a:xfrm>
            <a:off x="4026897" y="1198572"/>
            <a:ext cx="2722157" cy="518991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73616996"/>
      </p:ext>
    </p:extLst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将来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 らい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339D102-FF77-482F-8BD8-31304393150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9350F8C-CE6A-4D77-9B1B-8F602CA5208A}"/>
              </a:ext>
            </a:extLst>
          </p:cNvPr>
          <p:cNvSpPr txBox="1"/>
          <p:nvPr/>
        </p:nvSpPr>
        <p:spPr>
          <a:xfrm>
            <a:off x="458665" y="39461"/>
            <a:ext cx="527729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プロフェッショナルたち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4C62FA2-2F32-4420-BC07-0360B67213C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C68DF3A-49AF-4905-BF52-A213D8C97C8F}"/>
              </a:ext>
            </a:extLst>
          </p:cNvPr>
          <p:cNvSpPr/>
          <p:nvPr/>
        </p:nvSpPr>
        <p:spPr>
          <a:xfrm>
            <a:off x="4026897" y="1198572"/>
            <a:ext cx="2722157" cy="518991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25075603"/>
      </p:ext>
    </p:extLst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一枚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いち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F460468-67A7-4E4A-9F1A-4DAF4A33BF7B}"/>
              </a:ext>
            </a:extLst>
          </p:cNvPr>
          <p:cNvSpPr txBox="1"/>
          <p:nvPr/>
        </p:nvSpPr>
        <p:spPr>
          <a:xfrm>
            <a:off x="458665" y="39461"/>
            <a:ext cx="527729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プロフェッショナルたち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F12CD54-6EE2-4E4B-8D86-BED6341D2383}"/>
              </a:ext>
            </a:extLst>
          </p:cNvPr>
          <p:cNvSpPr/>
          <p:nvPr/>
        </p:nvSpPr>
        <p:spPr>
          <a:xfrm>
            <a:off x="4026897" y="1198572"/>
            <a:ext cx="2722157" cy="518991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69512041"/>
      </p:ext>
    </p:extLst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一枚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いち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F460468-67A7-4E4A-9F1A-4DAF4A33BF7B}"/>
              </a:ext>
            </a:extLst>
          </p:cNvPr>
          <p:cNvSpPr txBox="1"/>
          <p:nvPr/>
        </p:nvSpPr>
        <p:spPr>
          <a:xfrm>
            <a:off x="458665" y="39461"/>
            <a:ext cx="527729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プロフェッショナルたち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F12CD54-6EE2-4E4B-8D86-BED6341D2383}"/>
              </a:ext>
            </a:extLst>
          </p:cNvPr>
          <p:cNvSpPr/>
          <p:nvPr/>
        </p:nvSpPr>
        <p:spPr>
          <a:xfrm>
            <a:off x="4026897" y="1198572"/>
            <a:ext cx="2722157" cy="518991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80876095"/>
      </p:ext>
    </p:extLst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専門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　もん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F460468-67A7-4E4A-9F1A-4DAF4A33BF7B}"/>
              </a:ext>
            </a:extLst>
          </p:cNvPr>
          <p:cNvSpPr txBox="1"/>
          <p:nvPr/>
        </p:nvSpPr>
        <p:spPr>
          <a:xfrm>
            <a:off x="458665" y="39461"/>
            <a:ext cx="527729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プロフェッショナルたち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90B4A19-FF7C-4AFC-91B8-E683CCDB3469}"/>
              </a:ext>
            </a:extLst>
          </p:cNvPr>
          <p:cNvSpPr/>
          <p:nvPr/>
        </p:nvSpPr>
        <p:spPr>
          <a:xfrm>
            <a:off x="4026897" y="1198572"/>
            <a:ext cx="2722157" cy="518991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35660682"/>
      </p:ext>
    </p:extLst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専門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　もん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F460468-67A7-4E4A-9F1A-4DAF4A33BF7B}"/>
              </a:ext>
            </a:extLst>
          </p:cNvPr>
          <p:cNvSpPr txBox="1"/>
          <p:nvPr/>
        </p:nvSpPr>
        <p:spPr>
          <a:xfrm>
            <a:off x="458665" y="39461"/>
            <a:ext cx="527729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プロフェッショナルたち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90B4A19-FF7C-4AFC-91B8-E683CCDB3469}"/>
              </a:ext>
            </a:extLst>
          </p:cNvPr>
          <p:cNvSpPr/>
          <p:nvPr/>
        </p:nvSpPr>
        <p:spPr>
          <a:xfrm>
            <a:off x="4026897" y="1198572"/>
            <a:ext cx="2722157" cy="518991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61561557"/>
      </p:ext>
    </p:extLst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注射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ちゅう しゃ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339D102-FF77-482F-8BD8-31304393150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9350F8C-CE6A-4D77-9B1B-8F602CA5208A}"/>
              </a:ext>
            </a:extLst>
          </p:cNvPr>
          <p:cNvSpPr txBox="1"/>
          <p:nvPr/>
        </p:nvSpPr>
        <p:spPr>
          <a:xfrm>
            <a:off x="458665" y="39461"/>
            <a:ext cx="527729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プロフェッショナルたち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4C62FA2-2F32-4420-BC07-0360B67213C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750AAA8-2103-4ABD-9DCE-BED46D2818FF}"/>
              </a:ext>
            </a:extLst>
          </p:cNvPr>
          <p:cNvSpPr/>
          <p:nvPr/>
        </p:nvSpPr>
        <p:spPr>
          <a:xfrm>
            <a:off x="4026897" y="1198572"/>
            <a:ext cx="2722157" cy="518991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87639081"/>
      </p:ext>
    </p:extLst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注射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ちゅう しゃ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339D102-FF77-482F-8BD8-31304393150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9350F8C-CE6A-4D77-9B1B-8F602CA5208A}"/>
              </a:ext>
            </a:extLst>
          </p:cNvPr>
          <p:cNvSpPr txBox="1"/>
          <p:nvPr/>
        </p:nvSpPr>
        <p:spPr>
          <a:xfrm>
            <a:off x="458665" y="39461"/>
            <a:ext cx="527729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プロフェッショナルたち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4C62FA2-2F32-4420-BC07-0360B67213C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750AAA8-2103-4ABD-9DCE-BED46D2818FF}"/>
              </a:ext>
            </a:extLst>
          </p:cNvPr>
          <p:cNvSpPr/>
          <p:nvPr/>
        </p:nvSpPr>
        <p:spPr>
          <a:xfrm>
            <a:off x="4026897" y="1198572"/>
            <a:ext cx="2722157" cy="518991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501122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吸う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765AFF3-6496-419C-AFA7-4765F78C7AE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4E2EFA8-3234-4B6D-B739-D223FCE1228C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5C97ABE-5473-478D-B884-8F46CB3CA2FA}"/>
              </a:ext>
            </a:extLst>
          </p:cNvPr>
          <p:cNvSpPr txBox="1"/>
          <p:nvPr/>
        </p:nvSpPr>
        <p:spPr>
          <a:xfrm>
            <a:off x="458665" y="39461"/>
            <a:ext cx="246898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海のいのち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516E886-74DC-41A9-BEB7-6E2347324E33}"/>
              </a:ext>
            </a:extLst>
          </p:cNvPr>
          <p:cNvSpPr/>
          <p:nvPr/>
        </p:nvSpPr>
        <p:spPr>
          <a:xfrm>
            <a:off x="4151784" y="1191418"/>
            <a:ext cx="2532561" cy="259762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91461121"/>
      </p:ext>
    </p:extLst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765AFF3-6496-419C-AFA7-4765F78C7AE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E1AFE03-4C4C-4F1A-A156-E71E5F4E599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E9721AA-FD0D-44E1-B502-3790F21AA1CE}"/>
              </a:ext>
            </a:extLst>
          </p:cNvPr>
          <p:cNvSpPr txBox="1"/>
          <p:nvPr/>
        </p:nvSpPr>
        <p:spPr>
          <a:xfrm>
            <a:off x="458665" y="39461"/>
            <a:ext cx="527729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プロフェッショナルたち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74277B4-99CE-F60B-BAA3-3B0AF3B47F8B}"/>
              </a:ext>
            </a:extLst>
          </p:cNvPr>
          <p:cNvSpPr txBox="1"/>
          <p:nvPr/>
        </p:nvSpPr>
        <p:spPr>
          <a:xfrm>
            <a:off x="5379147" y="2746282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1D21550-CA22-0AA6-2428-3942C0D41A34}"/>
              </a:ext>
            </a:extLst>
          </p:cNvPr>
          <p:cNvSpPr txBox="1"/>
          <p:nvPr/>
        </p:nvSpPr>
        <p:spPr>
          <a:xfrm>
            <a:off x="2549456" y="1772816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射る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7C348BC9-171E-D22F-8E80-661EE89780A5}"/>
              </a:ext>
            </a:extLst>
          </p:cNvPr>
          <p:cNvSpPr/>
          <p:nvPr/>
        </p:nvSpPr>
        <p:spPr>
          <a:xfrm>
            <a:off x="2896590" y="1767483"/>
            <a:ext cx="2532561" cy="259762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AB08B23-9F12-D25E-67E6-AB954AA0E789}"/>
              </a:ext>
            </a:extLst>
          </p:cNvPr>
          <p:cNvSpPr txBox="1"/>
          <p:nvPr/>
        </p:nvSpPr>
        <p:spPr>
          <a:xfrm>
            <a:off x="6194625" y="595709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矢を</a:t>
            </a:r>
          </a:p>
        </p:txBody>
      </p:sp>
    </p:spTree>
    <p:extLst>
      <p:ext uri="{BB962C8B-B14F-4D97-AF65-F5344CB8AC3E}">
        <p14:creationId xmlns:p14="http://schemas.microsoft.com/office/powerpoint/2010/main" val="626872898"/>
      </p:ext>
    </p:extLst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765AFF3-6496-419C-AFA7-4765F78C7AE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E1AFE03-4C4C-4F1A-A156-E71E5F4E599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E9721AA-FD0D-44E1-B502-3790F21AA1CE}"/>
              </a:ext>
            </a:extLst>
          </p:cNvPr>
          <p:cNvSpPr txBox="1"/>
          <p:nvPr/>
        </p:nvSpPr>
        <p:spPr>
          <a:xfrm>
            <a:off x="458665" y="39461"/>
            <a:ext cx="527729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プロフェッショナルたち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FC278C1-1A65-5077-7F2F-2672610DE683}"/>
              </a:ext>
            </a:extLst>
          </p:cNvPr>
          <p:cNvSpPr txBox="1"/>
          <p:nvPr/>
        </p:nvSpPr>
        <p:spPr>
          <a:xfrm>
            <a:off x="5379147" y="2746282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BAA2038-F0B8-9605-8BED-95E25B4213FC}"/>
              </a:ext>
            </a:extLst>
          </p:cNvPr>
          <p:cNvSpPr txBox="1"/>
          <p:nvPr/>
        </p:nvSpPr>
        <p:spPr>
          <a:xfrm>
            <a:off x="2549456" y="1772816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射る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287D785-D6DC-E7EC-3F3B-940C91D9F4F9}"/>
              </a:ext>
            </a:extLst>
          </p:cNvPr>
          <p:cNvSpPr/>
          <p:nvPr/>
        </p:nvSpPr>
        <p:spPr>
          <a:xfrm>
            <a:off x="2896590" y="1767483"/>
            <a:ext cx="2532561" cy="259762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4031B3E-BFB9-75F1-7FBD-4A09E169EED7}"/>
              </a:ext>
            </a:extLst>
          </p:cNvPr>
          <p:cNvSpPr txBox="1"/>
          <p:nvPr/>
        </p:nvSpPr>
        <p:spPr>
          <a:xfrm>
            <a:off x="6194625" y="595709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矢を</a:t>
            </a:r>
          </a:p>
        </p:txBody>
      </p:sp>
    </p:spTree>
    <p:extLst>
      <p:ext uri="{BB962C8B-B14F-4D97-AF65-F5344CB8AC3E}">
        <p14:creationId xmlns:p14="http://schemas.microsoft.com/office/powerpoint/2010/main" val="2489653419"/>
      </p:ext>
    </p:extLst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捨てる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C89EA8A-A7FF-47E7-9F38-9655A9B0409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3C93165-88B9-4766-83CD-BD7BAF08CB2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AAFEF67-D4EB-4EB1-ACE7-D50974104EA0}"/>
              </a:ext>
            </a:extLst>
          </p:cNvPr>
          <p:cNvSpPr txBox="1"/>
          <p:nvPr/>
        </p:nvSpPr>
        <p:spPr>
          <a:xfrm>
            <a:off x="458665" y="39461"/>
            <a:ext cx="527729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プロフェッショナルたち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3507B8A-74A9-4694-BCF6-04C9383B786F}"/>
              </a:ext>
            </a:extLst>
          </p:cNvPr>
          <p:cNvSpPr/>
          <p:nvPr/>
        </p:nvSpPr>
        <p:spPr>
          <a:xfrm>
            <a:off x="4439816" y="879312"/>
            <a:ext cx="2167424" cy="204563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16862732"/>
      </p:ext>
    </p:extLst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捨てる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C89EA8A-A7FF-47E7-9F38-9655A9B0409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3C93165-88B9-4766-83CD-BD7BAF08CB2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AAFEF67-D4EB-4EB1-ACE7-D50974104EA0}"/>
              </a:ext>
            </a:extLst>
          </p:cNvPr>
          <p:cNvSpPr txBox="1"/>
          <p:nvPr/>
        </p:nvSpPr>
        <p:spPr>
          <a:xfrm>
            <a:off x="458665" y="39461"/>
            <a:ext cx="527729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プロフェッショナルたち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3507B8A-74A9-4694-BCF6-04C9383B786F}"/>
              </a:ext>
            </a:extLst>
          </p:cNvPr>
          <p:cNvSpPr/>
          <p:nvPr/>
        </p:nvSpPr>
        <p:spPr>
          <a:xfrm>
            <a:off x="4439816" y="879312"/>
            <a:ext cx="2167424" cy="204563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28445900"/>
      </p:ext>
    </p:extLst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E6FCDC-FEAF-440E-8C30-F5602838482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沿い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1DD003-22B6-49BB-8D59-5E6545A5A5D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国道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59BDB9B-91F1-44C4-9A34-9F11C67BED0F}"/>
              </a:ext>
            </a:extLst>
          </p:cNvPr>
          <p:cNvSpPr txBox="1"/>
          <p:nvPr/>
        </p:nvSpPr>
        <p:spPr>
          <a:xfrm>
            <a:off x="8050731" y="1052736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こく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0C4A215-8FB1-4FD9-B8D7-618B061EA69B}"/>
              </a:ext>
            </a:extLst>
          </p:cNvPr>
          <p:cNvSpPr txBox="1"/>
          <p:nvPr/>
        </p:nvSpPr>
        <p:spPr>
          <a:xfrm>
            <a:off x="8050731" y="302343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5A3CF431-F8B9-4EEF-AC0D-34DE7E8F534A}"/>
              </a:ext>
            </a:extLst>
          </p:cNvPr>
          <p:cNvSpPr txBox="1"/>
          <p:nvPr/>
        </p:nvSpPr>
        <p:spPr>
          <a:xfrm>
            <a:off x="4587410" y="282318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ぞ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B0EF494D-A8DC-4D5B-9CAB-48CC21E1F1A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03EBAFB-1FC3-4B63-8BE7-AC7A353F0CA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BD9A1D67-4DCA-4FCF-9AC0-D4CE8523FAD5}"/>
              </a:ext>
            </a:extLst>
          </p:cNvPr>
          <p:cNvSpPr txBox="1"/>
          <p:nvPr/>
        </p:nvSpPr>
        <p:spPr>
          <a:xfrm>
            <a:off x="458665" y="39461"/>
            <a:ext cx="527729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プロフェッショナルたち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E380800-648D-4C7B-82A3-E36ADF145ABA}"/>
              </a:ext>
            </a:extLst>
          </p:cNvPr>
          <p:cNvSpPr/>
          <p:nvPr/>
        </p:nvSpPr>
        <p:spPr>
          <a:xfrm>
            <a:off x="5883306" y="808060"/>
            <a:ext cx="2300925" cy="442114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0D0568B-C797-411A-9771-A22022A1E969}"/>
              </a:ext>
            </a:extLst>
          </p:cNvPr>
          <p:cNvSpPr/>
          <p:nvPr/>
        </p:nvSpPr>
        <p:spPr>
          <a:xfrm>
            <a:off x="2498668" y="2060848"/>
            <a:ext cx="2300925" cy="244827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10153044"/>
      </p:ext>
    </p:extLst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E6FCDC-FEAF-440E-8C30-F5602838482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沿い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1DD003-22B6-49BB-8D59-5E6545A5A5D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国道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59BDB9B-91F1-44C4-9A34-9F11C67BED0F}"/>
              </a:ext>
            </a:extLst>
          </p:cNvPr>
          <p:cNvSpPr txBox="1"/>
          <p:nvPr/>
        </p:nvSpPr>
        <p:spPr>
          <a:xfrm>
            <a:off x="8050731" y="1052736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こく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0C4A215-8FB1-4FD9-B8D7-618B061EA69B}"/>
              </a:ext>
            </a:extLst>
          </p:cNvPr>
          <p:cNvSpPr txBox="1"/>
          <p:nvPr/>
        </p:nvSpPr>
        <p:spPr>
          <a:xfrm>
            <a:off x="8050731" y="302343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5A3CF431-F8B9-4EEF-AC0D-34DE7E8F534A}"/>
              </a:ext>
            </a:extLst>
          </p:cNvPr>
          <p:cNvSpPr txBox="1"/>
          <p:nvPr/>
        </p:nvSpPr>
        <p:spPr>
          <a:xfrm>
            <a:off x="4587410" y="282318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ぞ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B0EF494D-A8DC-4D5B-9CAB-48CC21E1F1A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03EBAFB-1FC3-4B63-8BE7-AC7A353F0CA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BD9A1D67-4DCA-4FCF-9AC0-D4CE8523FAD5}"/>
              </a:ext>
            </a:extLst>
          </p:cNvPr>
          <p:cNvSpPr txBox="1"/>
          <p:nvPr/>
        </p:nvSpPr>
        <p:spPr>
          <a:xfrm>
            <a:off x="458665" y="39461"/>
            <a:ext cx="527729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プロフェッショナルたち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E380800-648D-4C7B-82A3-E36ADF145ABA}"/>
              </a:ext>
            </a:extLst>
          </p:cNvPr>
          <p:cNvSpPr/>
          <p:nvPr/>
        </p:nvSpPr>
        <p:spPr>
          <a:xfrm>
            <a:off x="5883306" y="808060"/>
            <a:ext cx="2300925" cy="442114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0D0568B-C797-411A-9771-A22022A1E969}"/>
              </a:ext>
            </a:extLst>
          </p:cNvPr>
          <p:cNvSpPr/>
          <p:nvPr/>
        </p:nvSpPr>
        <p:spPr>
          <a:xfrm>
            <a:off x="2498668" y="2060848"/>
            <a:ext cx="2300925" cy="244827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36501657"/>
      </p:ext>
    </p:extLst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517064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しゅうしょく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就職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A544348-11E0-4251-8E80-06F0FCE0404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A1F0994-5E29-4AF5-872F-A378FAA5A4B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4DB42B0-6059-4BAE-92D4-F5F830FAEA41}"/>
              </a:ext>
            </a:extLst>
          </p:cNvPr>
          <p:cNvSpPr txBox="1"/>
          <p:nvPr/>
        </p:nvSpPr>
        <p:spPr>
          <a:xfrm>
            <a:off x="458665" y="39461"/>
            <a:ext cx="527729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プロフェッショナルたち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405B61A-E2F9-4CF7-8B69-30CE548AE87B}"/>
              </a:ext>
            </a:extLst>
          </p:cNvPr>
          <p:cNvSpPr/>
          <p:nvPr/>
        </p:nvSpPr>
        <p:spPr>
          <a:xfrm>
            <a:off x="4026897" y="1198572"/>
            <a:ext cx="2722157" cy="518991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19945605"/>
      </p:ext>
    </p:extLst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517064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しゅうしょく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就職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A544348-11E0-4251-8E80-06F0FCE0404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A1F0994-5E29-4AF5-872F-A378FAA5A4B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4DB42B0-6059-4BAE-92D4-F5F830FAEA41}"/>
              </a:ext>
            </a:extLst>
          </p:cNvPr>
          <p:cNvSpPr txBox="1"/>
          <p:nvPr/>
        </p:nvSpPr>
        <p:spPr>
          <a:xfrm>
            <a:off x="458665" y="39461"/>
            <a:ext cx="527729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プロフェッショナルたち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405B61A-E2F9-4CF7-8B69-30CE548AE87B}"/>
              </a:ext>
            </a:extLst>
          </p:cNvPr>
          <p:cNvSpPr/>
          <p:nvPr/>
        </p:nvSpPr>
        <p:spPr>
          <a:xfrm>
            <a:off x="4026897" y="1198572"/>
            <a:ext cx="2722157" cy="518991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60823799"/>
      </p:ext>
    </p:extLst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翌日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よく　じつ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5CC092E-7715-4A1D-9573-5F34441F2952}"/>
              </a:ext>
            </a:extLst>
          </p:cNvPr>
          <p:cNvSpPr txBox="1"/>
          <p:nvPr/>
        </p:nvSpPr>
        <p:spPr>
          <a:xfrm>
            <a:off x="458665" y="39461"/>
            <a:ext cx="527729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プロフェッショナルたち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70CF922-53F0-47AB-A99B-4CB1FD70C2B7}"/>
              </a:ext>
            </a:extLst>
          </p:cNvPr>
          <p:cNvSpPr/>
          <p:nvPr/>
        </p:nvSpPr>
        <p:spPr>
          <a:xfrm>
            <a:off x="4026897" y="1198572"/>
            <a:ext cx="2722157" cy="518991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84600567"/>
      </p:ext>
    </p:extLst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翌日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よく　じつ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5CC092E-7715-4A1D-9573-5F34441F2952}"/>
              </a:ext>
            </a:extLst>
          </p:cNvPr>
          <p:cNvSpPr txBox="1"/>
          <p:nvPr/>
        </p:nvSpPr>
        <p:spPr>
          <a:xfrm>
            <a:off x="458665" y="39461"/>
            <a:ext cx="527729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プロフェッショナルたち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70CF922-53F0-47AB-A99B-4CB1FD70C2B7}"/>
              </a:ext>
            </a:extLst>
          </p:cNvPr>
          <p:cNvSpPr/>
          <p:nvPr/>
        </p:nvSpPr>
        <p:spPr>
          <a:xfrm>
            <a:off x="4026897" y="1198572"/>
            <a:ext cx="2722157" cy="518991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924514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吸う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765AFF3-6496-419C-AFA7-4765F78C7AE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4E2EFA8-3234-4B6D-B739-D223FCE1228C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5C97ABE-5473-478D-B884-8F46CB3CA2FA}"/>
              </a:ext>
            </a:extLst>
          </p:cNvPr>
          <p:cNvSpPr txBox="1"/>
          <p:nvPr/>
        </p:nvSpPr>
        <p:spPr>
          <a:xfrm>
            <a:off x="458665" y="39461"/>
            <a:ext cx="246898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海のいのち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516E886-74DC-41A9-BEB7-6E2347324E33}"/>
              </a:ext>
            </a:extLst>
          </p:cNvPr>
          <p:cNvSpPr/>
          <p:nvPr/>
        </p:nvSpPr>
        <p:spPr>
          <a:xfrm>
            <a:off x="4151784" y="1191418"/>
            <a:ext cx="2532561" cy="259762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16282357"/>
      </p:ext>
    </p:extLst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BDA9319-1504-4A67-A379-D92EF508318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0DAED3F-989C-47AB-9EEC-CE3B6E77B3F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48C7A4D-4D44-444F-8956-CF658B0962B3}"/>
              </a:ext>
            </a:extLst>
          </p:cNvPr>
          <p:cNvSpPr txBox="1"/>
          <p:nvPr/>
        </p:nvSpPr>
        <p:spPr>
          <a:xfrm>
            <a:off x="458665" y="39461"/>
            <a:ext cx="527729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プロフェッショナルたち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040B97E-950F-580B-0696-04859C4EF4A6}"/>
              </a:ext>
            </a:extLst>
          </p:cNvPr>
          <p:cNvSpPr txBox="1"/>
          <p:nvPr/>
        </p:nvSpPr>
        <p:spPr>
          <a:xfrm>
            <a:off x="4803950" y="4403316"/>
            <a:ext cx="1415772" cy="214417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</a:p>
        </p:txBody>
      </p:sp>
      <p:sp>
        <p:nvSpPr>
          <p:cNvPr id="4" name="テキスト ボックス 9">
            <a:extLst>
              <a:ext uri="{FF2B5EF4-FFF2-40B4-BE49-F238E27FC236}">
                <a16:creationId xmlns:a16="http://schemas.microsoft.com/office/drawing/2014/main" id="{50782198-F4B9-8A46-E578-983146F0937C}"/>
              </a:ext>
            </a:extLst>
          </p:cNvPr>
          <p:cNvSpPr txBox="1"/>
          <p:nvPr/>
        </p:nvSpPr>
        <p:spPr>
          <a:xfrm>
            <a:off x="2368465" y="4293096"/>
            <a:ext cx="2754600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層</a:t>
            </a:r>
            <a:endParaRPr kumimoji="1" lang="ja-JP" altLang="en-US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B30B007-A7A9-9356-9995-9E8862F94D04}"/>
              </a:ext>
            </a:extLst>
          </p:cNvPr>
          <p:cNvSpPr/>
          <p:nvPr/>
        </p:nvSpPr>
        <p:spPr>
          <a:xfrm>
            <a:off x="2711624" y="4293096"/>
            <a:ext cx="2218101" cy="236461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6" name="テキスト ボックス 9">
            <a:extLst>
              <a:ext uri="{FF2B5EF4-FFF2-40B4-BE49-F238E27FC236}">
                <a16:creationId xmlns:a16="http://schemas.microsoft.com/office/drawing/2014/main" id="{D93286D8-2DCE-579B-3B54-1659BD521678}"/>
              </a:ext>
            </a:extLst>
          </p:cNvPr>
          <p:cNvSpPr txBox="1"/>
          <p:nvPr/>
        </p:nvSpPr>
        <p:spPr>
          <a:xfrm>
            <a:off x="6149712" y="548680"/>
            <a:ext cx="2754600" cy="670529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三つの</a:t>
            </a:r>
          </a:p>
        </p:txBody>
      </p:sp>
    </p:spTree>
    <p:extLst>
      <p:ext uri="{BB962C8B-B14F-4D97-AF65-F5344CB8AC3E}">
        <p14:creationId xmlns:p14="http://schemas.microsoft.com/office/powerpoint/2010/main" val="3742090467"/>
      </p:ext>
    </p:extLst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4803950" y="4403316"/>
            <a:ext cx="1415772" cy="214417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BDA9319-1504-4A67-A379-D92EF508318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0DAED3F-989C-47AB-9EEC-CE3B6E77B3F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48C7A4D-4D44-444F-8956-CF658B0962B3}"/>
              </a:ext>
            </a:extLst>
          </p:cNvPr>
          <p:cNvSpPr txBox="1"/>
          <p:nvPr/>
        </p:nvSpPr>
        <p:spPr>
          <a:xfrm>
            <a:off x="458665" y="39461"/>
            <a:ext cx="527729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プロフェッショナルたち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2368465" y="4293096"/>
            <a:ext cx="2754600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層</a:t>
            </a:r>
            <a:endParaRPr kumimoji="1" lang="ja-JP" altLang="en-US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E469108-91C6-4CF3-A1D8-D4DD1E2A744B}"/>
              </a:ext>
            </a:extLst>
          </p:cNvPr>
          <p:cNvSpPr/>
          <p:nvPr/>
        </p:nvSpPr>
        <p:spPr>
          <a:xfrm>
            <a:off x="2711624" y="4293096"/>
            <a:ext cx="2218101" cy="236461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9">
            <a:extLst>
              <a:ext uri="{FF2B5EF4-FFF2-40B4-BE49-F238E27FC236}">
                <a16:creationId xmlns:a16="http://schemas.microsoft.com/office/drawing/2014/main" id="{3B8CC84A-7C9F-AD8F-1F25-2339DBC2F5D4}"/>
              </a:ext>
            </a:extLst>
          </p:cNvPr>
          <p:cNvSpPr txBox="1"/>
          <p:nvPr/>
        </p:nvSpPr>
        <p:spPr>
          <a:xfrm>
            <a:off x="6149712" y="548680"/>
            <a:ext cx="2754600" cy="670529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三つの</a:t>
            </a:r>
          </a:p>
        </p:txBody>
      </p:sp>
    </p:spTree>
    <p:extLst>
      <p:ext uri="{BB962C8B-B14F-4D97-AF65-F5344CB8AC3E}">
        <p14:creationId xmlns:p14="http://schemas.microsoft.com/office/powerpoint/2010/main" val="4002977563"/>
      </p:ext>
    </p:extLst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BDA9319-1504-4A67-A379-D92EF508318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0DAED3F-989C-47AB-9EEC-CE3B6E77B3F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48C7A4D-4D44-444F-8956-CF658B0962B3}"/>
              </a:ext>
            </a:extLst>
          </p:cNvPr>
          <p:cNvSpPr txBox="1"/>
          <p:nvPr/>
        </p:nvSpPr>
        <p:spPr>
          <a:xfrm>
            <a:off x="458665" y="39461"/>
            <a:ext cx="527729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プロフェッショナルたち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1BB3253-767E-BF71-3F53-8EC086F9D7D9}"/>
              </a:ext>
            </a:extLst>
          </p:cNvPr>
          <p:cNvSpPr txBox="1"/>
          <p:nvPr/>
        </p:nvSpPr>
        <p:spPr>
          <a:xfrm>
            <a:off x="6528048" y="1102120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した</a:t>
            </a:r>
          </a:p>
        </p:txBody>
      </p:sp>
      <p:sp>
        <p:nvSpPr>
          <p:cNvPr id="4" name="テキスト ボックス 9">
            <a:extLst>
              <a:ext uri="{FF2B5EF4-FFF2-40B4-BE49-F238E27FC236}">
                <a16:creationId xmlns:a16="http://schemas.microsoft.com/office/drawing/2014/main" id="{924BE8D2-EBE3-4FFC-23B2-8BFA86D2B894}"/>
              </a:ext>
            </a:extLst>
          </p:cNvPr>
          <p:cNvSpPr txBox="1"/>
          <p:nvPr/>
        </p:nvSpPr>
        <p:spPr>
          <a:xfrm>
            <a:off x="4308943" y="1045502"/>
            <a:ext cx="2492990" cy="60486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舌の上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B0CF3B0F-38A3-318C-F126-C10FAEF43D77}"/>
              </a:ext>
            </a:extLst>
          </p:cNvPr>
          <p:cNvSpPr/>
          <p:nvPr/>
        </p:nvSpPr>
        <p:spPr>
          <a:xfrm>
            <a:off x="4482391" y="1045502"/>
            <a:ext cx="2146093" cy="205222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99083060"/>
      </p:ext>
    </p:extLst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528048" y="1102120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した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BDA9319-1504-4A67-A379-D92EF508318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0DAED3F-989C-47AB-9EEC-CE3B6E77B3F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48C7A4D-4D44-444F-8956-CF658B0962B3}"/>
              </a:ext>
            </a:extLst>
          </p:cNvPr>
          <p:cNvSpPr txBox="1"/>
          <p:nvPr/>
        </p:nvSpPr>
        <p:spPr>
          <a:xfrm>
            <a:off x="458665" y="39461"/>
            <a:ext cx="527729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プロフェッショナルたち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4308943" y="1045502"/>
            <a:ext cx="2492990" cy="60486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舌の上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047D7C7-17E0-4578-A23A-431DC1C38880}"/>
              </a:ext>
            </a:extLst>
          </p:cNvPr>
          <p:cNvSpPr/>
          <p:nvPr/>
        </p:nvSpPr>
        <p:spPr>
          <a:xfrm>
            <a:off x="4482391" y="1045502"/>
            <a:ext cx="2146093" cy="205222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26697939"/>
      </p:ext>
    </p:extLst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砂糖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83A4E0D-0A5A-4AF9-B517-4DF47C8CBC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2813A70-E8AD-4BA2-91F6-A81A2F15618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51B46BC-0FFF-4091-BE9F-4883012353DC}"/>
              </a:ext>
            </a:extLst>
          </p:cNvPr>
          <p:cNvSpPr txBox="1"/>
          <p:nvPr/>
        </p:nvSpPr>
        <p:spPr>
          <a:xfrm>
            <a:off x="458665" y="39461"/>
            <a:ext cx="527729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プロフェッショナルたち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6628AE2-7CF8-4CCC-B5CD-3646F5E8F211}"/>
              </a:ext>
            </a:extLst>
          </p:cNvPr>
          <p:cNvSpPr/>
          <p:nvPr/>
        </p:nvSpPr>
        <p:spPr>
          <a:xfrm>
            <a:off x="4026897" y="1198572"/>
            <a:ext cx="2722157" cy="518991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80791070"/>
      </p:ext>
    </p:extLst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砂糖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83A4E0D-0A5A-4AF9-B517-4DF47C8CBC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2813A70-E8AD-4BA2-91F6-A81A2F15618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51B46BC-0FFF-4091-BE9F-4883012353DC}"/>
              </a:ext>
            </a:extLst>
          </p:cNvPr>
          <p:cNvSpPr txBox="1"/>
          <p:nvPr/>
        </p:nvSpPr>
        <p:spPr>
          <a:xfrm>
            <a:off x="458665" y="39461"/>
            <a:ext cx="527729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プロフェッショナルたち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6628AE2-7CF8-4CCC-B5CD-3646F5E8F211}"/>
              </a:ext>
            </a:extLst>
          </p:cNvPr>
          <p:cNvSpPr/>
          <p:nvPr/>
        </p:nvSpPr>
        <p:spPr>
          <a:xfrm>
            <a:off x="4026897" y="1198572"/>
            <a:ext cx="2722157" cy="518991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93484740"/>
      </p:ext>
    </p:extLst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765AFF3-6496-419C-AFA7-4765F78C7AE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5795CE0-2AC0-47F7-A180-400452313972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のぞ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7D0790F-1CE1-4BE3-9C7A-0A977EB9B1E3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除く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FFADF7F-153A-4F2D-AEAB-8C505A17997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867CA58F-1A1E-4DA8-9785-2FF459F8600B}"/>
              </a:ext>
            </a:extLst>
          </p:cNvPr>
          <p:cNvSpPr txBox="1"/>
          <p:nvPr/>
        </p:nvSpPr>
        <p:spPr>
          <a:xfrm>
            <a:off x="458665" y="39461"/>
            <a:ext cx="527729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プロフェッショナルたち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97930EC-5CDC-4AA4-B110-E3F68C0A34E8}"/>
              </a:ext>
            </a:extLst>
          </p:cNvPr>
          <p:cNvSpPr/>
          <p:nvPr/>
        </p:nvSpPr>
        <p:spPr>
          <a:xfrm>
            <a:off x="4151784" y="1191418"/>
            <a:ext cx="2532561" cy="259762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70217347"/>
      </p:ext>
    </p:extLst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765AFF3-6496-419C-AFA7-4765F78C7AE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5795CE0-2AC0-47F7-A180-400452313972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のぞ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7D0790F-1CE1-4BE3-9C7A-0A977EB9B1E3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除く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FFADF7F-153A-4F2D-AEAB-8C505A17997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867CA58F-1A1E-4DA8-9785-2FF459F8600B}"/>
              </a:ext>
            </a:extLst>
          </p:cNvPr>
          <p:cNvSpPr txBox="1"/>
          <p:nvPr/>
        </p:nvSpPr>
        <p:spPr>
          <a:xfrm>
            <a:off x="458665" y="39461"/>
            <a:ext cx="527729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プロフェッショナルたち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97930EC-5CDC-4AA4-B110-E3F68C0A34E8}"/>
              </a:ext>
            </a:extLst>
          </p:cNvPr>
          <p:cNvSpPr/>
          <p:nvPr/>
        </p:nvSpPr>
        <p:spPr>
          <a:xfrm>
            <a:off x="4151784" y="1191418"/>
            <a:ext cx="2532561" cy="259762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10798665"/>
      </p:ext>
    </p:extLst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BDA9319-1504-4A67-A379-D92EF508318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0DAED3F-989C-47AB-9EEC-CE3B6E77B3F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48C7A4D-4D44-444F-8956-CF658B0962B3}"/>
              </a:ext>
            </a:extLst>
          </p:cNvPr>
          <p:cNvSpPr txBox="1"/>
          <p:nvPr/>
        </p:nvSpPr>
        <p:spPr>
          <a:xfrm>
            <a:off x="458665" y="39461"/>
            <a:ext cx="527729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プロフェッショナルたち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77832C9-66AF-3A36-D854-2DA386BD0B43}"/>
              </a:ext>
            </a:extLst>
          </p:cNvPr>
          <p:cNvSpPr txBox="1"/>
          <p:nvPr/>
        </p:nvSpPr>
        <p:spPr>
          <a:xfrm>
            <a:off x="6967618" y="4576728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ばん</a:t>
            </a:r>
          </a:p>
        </p:txBody>
      </p:sp>
      <p:sp>
        <p:nvSpPr>
          <p:cNvPr id="4" name="テキスト ボックス 9">
            <a:extLst>
              <a:ext uri="{FF2B5EF4-FFF2-40B4-BE49-F238E27FC236}">
                <a16:creationId xmlns:a16="http://schemas.microsoft.com/office/drawing/2014/main" id="{B223E78D-5E6E-9E71-A7BF-E1614FE9CF0C}"/>
              </a:ext>
            </a:extLst>
          </p:cNvPr>
          <p:cNvSpPr txBox="1"/>
          <p:nvPr/>
        </p:nvSpPr>
        <p:spPr>
          <a:xfrm>
            <a:off x="4655840" y="685792"/>
            <a:ext cx="2492990" cy="60486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ある晩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1AC9B43-2A62-3E93-36BF-BDED6C6FA2AD}"/>
              </a:ext>
            </a:extLst>
          </p:cNvPr>
          <p:cNvSpPr/>
          <p:nvPr/>
        </p:nvSpPr>
        <p:spPr>
          <a:xfrm>
            <a:off x="4829289" y="4520110"/>
            <a:ext cx="2146093" cy="205222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43219775"/>
      </p:ext>
    </p:extLst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BDA9319-1504-4A67-A379-D92EF508318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0DAED3F-989C-47AB-9EEC-CE3B6E77B3F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48C7A4D-4D44-444F-8956-CF658B0962B3}"/>
              </a:ext>
            </a:extLst>
          </p:cNvPr>
          <p:cNvSpPr txBox="1"/>
          <p:nvPr/>
        </p:nvSpPr>
        <p:spPr>
          <a:xfrm>
            <a:off x="458665" y="39461"/>
            <a:ext cx="527729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プロフェッショナルたち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ACDD964-1798-E5B2-394E-A6F122EE1F48}"/>
              </a:ext>
            </a:extLst>
          </p:cNvPr>
          <p:cNvSpPr txBox="1"/>
          <p:nvPr/>
        </p:nvSpPr>
        <p:spPr>
          <a:xfrm>
            <a:off x="6967618" y="4576728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ばん</a:t>
            </a:r>
          </a:p>
        </p:txBody>
      </p:sp>
      <p:sp>
        <p:nvSpPr>
          <p:cNvPr id="4" name="テキスト ボックス 9">
            <a:extLst>
              <a:ext uri="{FF2B5EF4-FFF2-40B4-BE49-F238E27FC236}">
                <a16:creationId xmlns:a16="http://schemas.microsoft.com/office/drawing/2014/main" id="{10658FC6-D916-C5CF-3D09-2919A5E2D882}"/>
              </a:ext>
            </a:extLst>
          </p:cNvPr>
          <p:cNvSpPr txBox="1"/>
          <p:nvPr/>
        </p:nvSpPr>
        <p:spPr>
          <a:xfrm>
            <a:off x="4655840" y="685792"/>
            <a:ext cx="2492990" cy="60486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ある晩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AF8D59B-44AD-62CE-A825-9B66B0E1E03D}"/>
              </a:ext>
            </a:extLst>
          </p:cNvPr>
          <p:cNvSpPr/>
          <p:nvPr/>
        </p:nvSpPr>
        <p:spPr>
          <a:xfrm>
            <a:off x="4829289" y="4520110"/>
            <a:ext cx="2146093" cy="205222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18156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765AFF3-6496-419C-AFA7-4765F78C7AE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425BD93-01C9-4C7B-829A-1BE3B9A0262F}"/>
              </a:ext>
            </a:extLst>
          </p:cNvPr>
          <p:cNvSpPr txBox="1"/>
          <p:nvPr/>
        </p:nvSpPr>
        <p:spPr>
          <a:xfrm>
            <a:off x="458665" y="39461"/>
            <a:ext cx="5709344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場面に応じた言葉づかい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4E2EFA8-3234-4B6D-B739-D223FCE1228C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5795CE0-2AC0-47F7-A180-400452313972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あら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7D0790F-1CE1-4BE3-9C7A-0A977EB9B1E3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洗う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B068754-572A-4DD3-9892-A941A8F63C25}"/>
              </a:ext>
            </a:extLst>
          </p:cNvPr>
          <p:cNvSpPr/>
          <p:nvPr/>
        </p:nvSpPr>
        <p:spPr>
          <a:xfrm>
            <a:off x="4151784" y="1191418"/>
            <a:ext cx="2532561" cy="259762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393009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BDA9319-1504-4A67-A379-D92EF508318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0DAED3F-989C-47AB-9EEC-CE3B6E77B3F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FC45ACF-D3FD-4F16-AF77-0DCC68266505}"/>
              </a:ext>
            </a:extLst>
          </p:cNvPr>
          <p:cNvSpPr txBox="1"/>
          <p:nvPr/>
        </p:nvSpPr>
        <p:spPr>
          <a:xfrm>
            <a:off x="458665" y="39461"/>
            <a:ext cx="246898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海のいのち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1599D7B-9474-81F7-A2A7-A2CACB54BF87}"/>
              </a:ext>
            </a:extLst>
          </p:cNvPr>
          <p:cNvSpPr txBox="1"/>
          <p:nvPr/>
        </p:nvSpPr>
        <p:spPr>
          <a:xfrm>
            <a:off x="6814051" y="1643896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はい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5AF11A4-0562-5B15-EE5C-C908F7F663CC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灰色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F076FFC-E0FE-88C0-A5F3-09DB6AAFFF9C}"/>
              </a:ext>
            </a:extLst>
          </p:cNvPr>
          <p:cNvSpPr/>
          <p:nvPr/>
        </p:nvSpPr>
        <p:spPr>
          <a:xfrm>
            <a:off x="4151784" y="1191418"/>
            <a:ext cx="2532561" cy="259762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35873837"/>
      </p:ext>
    </p:extLst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行く末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FE5DF13-0CCC-4397-83C2-C459F7623DD7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すえ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ED8FC36-B191-4822-A783-646D72A8B6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6B791CF-7273-4A01-BD75-0973910EDDB6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BB149F1-6D35-478A-B4DC-70014D16F88C}"/>
              </a:ext>
            </a:extLst>
          </p:cNvPr>
          <p:cNvSpPr txBox="1"/>
          <p:nvPr/>
        </p:nvSpPr>
        <p:spPr>
          <a:xfrm>
            <a:off x="458665" y="39461"/>
            <a:ext cx="527729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プロフェッショナルたち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03B6502-E05F-445E-BF11-30B98C0BD591}"/>
              </a:ext>
            </a:extLst>
          </p:cNvPr>
          <p:cNvSpPr/>
          <p:nvPr/>
        </p:nvSpPr>
        <p:spPr>
          <a:xfrm>
            <a:off x="4439816" y="879312"/>
            <a:ext cx="2167424" cy="204563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1F3E7664-0052-4B6D-B98E-68F21E84B6A1}"/>
              </a:ext>
            </a:extLst>
          </p:cNvPr>
          <p:cNvSpPr/>
          <p:nvPr/>
        </p:nvSpPr>
        <p:spPr>
          <a:xfrm>
            <a:off x="4422285" y="4772907"/>
            <a:ext cx="2167424" cy="204563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31490577"/>
      </p:ext>
    </p:extLst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行く末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FE5DF13-0CCC-4397-83C2-C459F7623DD7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すえ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ED8FC36-B191-4822-A783-646D72A8B6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6B791CF-7273-4A01-BD75-0973910EDDB6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BB149F1-6D35-478A-B4DC-70014D16F88C}"/>
              </a:ext>
            </a:extLst>
          </p:cNvPr>
          <p:cNvSpPr txBox="1"/>
          <p:nvPr/>
        </p:nvSpPr>
        <p:spPr>
          <a:xfrm>
            <a:off x="458665" y="39461"/>
            <a:ext cx="527729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プロフェッショナルたち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03B6502-E05F-445E-BF11-30B98C0BD591}"/>
              </a:ext>
            </a:extLst>
          </p:cNvPr>
          <p:cNvSpPr/>
          <p:nvPr/>
        </p:nvSpPr>
        <p:spPr>
          <a:xfrm>
            <a:off x="4439816" y="879312"/>
            <a:ext cx="2167424" cy="204563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1F3E7664-0052-4B6D-B98E-68F21E84B6A1}"/>
              </a:ext>
            </a:extLst>
          </p:cNvPr>
          <p:cNvSpPr/>
          <p:nvPr/>
        </p:nvSpPr>
        <p:spPr>
          <a:xfrm>
            <a:off x="4422285" y="4772907"/>
            <a:ext cx="2167424" cy="204563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11988527"/>
      </p:ext>
    </p:extLst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BDA9319-1504-4A67-A379-D92EF508318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48C7A4D-4D44-444F-8956-CF658B0962B3}"/>
              </a:ext>
            </a:extLst>
          </p:cNvPr>
          <p:cNvSpPr txBox="1"/>
          <p:nvPr/>
        </p:nvSpPr>
        <p:spPr>
          <a:xfrm>
            <a:off x="458665" y="39461"/>
            <a:ext cx="527729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プロフェッショナルたち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FE12738-415E-4F92-BA89-108F3A35EEB5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2281683-B8C7-285C-5F2C-6C392D8BDA14}"/>
              </a:ext>
            </a:extLst>
          </p:cNvPr>
          <p:cNvSpPr txBox="1"/>
          <p:nvPr/>
        </p:nvSpPr>
        <p:spPr>
          <a:xfrm>
            <a:off x="6909674" y="989856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のち</a:t>
            </a:r>
          </a:p>
        </p:txBody>
      </p:sp>
      <p:sp>
        <p:nvSpPr>
          <p:cNvPr id="4" name="テキスト ボックス 9">
            <a:extLst>
              <a:ext uri="{FF2B5EF4-FFF2-40B4-BE49-F238E27FC236}">
                <a16:creationId xmlns:a16="http://schemas.microsoft.com/office/drawing/2014/main" id="{4FD50667-1234-E6B0-2E68-2B42827C88E5}"/>
              </a:ext>
            </a:extLst>
          </p:cNvPr>
          <p:cNvSpPr txBox="1"/>
          <p:nvPr/>
        </p:nvSpPr>
        <p:spPr>
          <a:xfrm>
            <a:off x="4623048" y="980728"/>
            <a:ext cx="2492990" cy="60486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後ほど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D0B135DA-F675-FDD1-319D-21E3913043E6}"/>
              </a:ext>
            </a:extLst>
          </p:cNvPr>
          <p:cNvSpPr/>
          <p:nvPr/>
        </p:nvSpPr>
        <p:spPr>
          <a:xfrm>
            <a:off x="4796497" y="908720"/>
            <a:ext cx="2146093" cy="205222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63552377"/>
      </p:ext>
    </p:extLst>
  </p:cSld>
  <p:clrMapOvr>
    <a:masterClrMapping/>
  </p:clrMapOvr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BDA9319-1504-4A67-A379-D92EF508318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48C7A4D-4D44-444F-8956-CF658B0962B3}"/>
              </a:ext>
            </a:extLst>
          </p:cNvPr>
          <p:cNvSpPr txBox="1"/>
          <p:nvPr/>
        </p:nvSpPr>
        <p:spPr>
          <a:xfrm>
            <a:off x="458665" y="39461"/>
            <a:ext cx="527729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プロフェッショナルたち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FE12738-415E-4F92-BA89-108F3A35EEB5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3C2ADB6-CF3A-DCE2-E8CB-30D8D01EF91A}"/>
              </a:ext>
            </a:extLst>
          </p:cNvPr>
          <p:cNvSpPr txBox="1"/>
          <p:nvPr/>
        </p:nvSpPr>
        <p:spPr>
          <a:xfrm>
            <a:off x="6909674" y="989856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のち</a:t>
            </a:r>
          </a:p>
        </p:txBody>
      </p:sp>
      <p:sp>
        <p:nvSpPr>
          <p:cNvPr id="4" name="テキスト ボックス 9">
            <a:extLst>
              <a:ext uri="{FF2B5EF4-FFF2-40B4-BE49-F238E27FC236}">
                <a16:creationId xmlns:a16="http://schemas.microsoft.com/office/drawing/2014/main" id="{1A670282-B694-F83F-8312-A3F827A5CFAF}"/>
              </a:ext>
            </a:extLst>
          </p:cNvPr>
          <p:cNvSpPr txBox="1"/>
          <p:nvPr/>
        </p:nvSpPr>
        <p:spPr>
          <a:xfrm>
            <a:off x="4623048" y="980728"/>
            <a:ext cx="2492990" cy="60486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後ほど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ADE4C78-9417-6D71-82E0-B0C63C53E1A4}"/>
              </a:ext>
            </a:extLst>
          </p:cNvPr>
          <p:cNvSpPr/>
          <p:nvPr/>
        </p:nvSpPr>
        <p:spPr>
          <a:xfrm>
            <a:off x="4796497" y="908720"/>
            <a:ext cx="2146093" cy="205222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51962647"/>
      </p:ext>
    </p:extLst>
  </p:cSld>
  <p:clrMapOvr>
    <a:masterClrMapping/>
  </p:clrMapOvr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83A4E0D-0A5A-4AF9-B517-4DF47C8CBC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51B46BC-0FFF-4091-BE9F-4883012353DC}"/>
              </a:ext>
            </a:extLst>
          </p:cNvPr>
          <p:cNvSpPr txBox="1"/>
          <p:nvPr/>
        </p:nvSpPr>
        <p:spPr>
          <a:xfrm>
            <a:off x="458665" y="39461"/>
            <a:ext cx="527729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プロフェッショナルたち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DE3A530-B59B-4AE5-BF49-6899DE9FF2AA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3CA4A6D-9825-EEDC-BDF5-3C972DFF1099}"/>
              </a:ext>
            </a:extLst>
          </p:cNvPr>
          <p:cNvSpPr txBox="1"/>
          <p:nvPr/>
        </p:nvSpPr>
        <p:spPr>
          <a:xfrm>
            <a:off x="8577017" y="1132749"/>
            <a:ext cx="1200329" cy="386654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　が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テキスト ボックス 9">
            <a:extLst>
              <a:ext uri="{FF2B5EF4-FFF2-40B4-BE49-F238E27FC236}">
                <a16:creationId xmlns:a16="http://schemas.microsoft.com/office/drawing/2014/main" id="{310D67A7-DB7C-47A8-EEE9-227E4124B1B2}"/>
              </a:ext>
            </a:extLst>
          </p:cNvPr>
          <p:cNvSpPr txBox="1"/>
          <p:nvPr/>
        </p:nvSpPr>
        <p:spPr>
          <a:xfrm>
            <a:off x="3503311" y="3087068"/>
            <a:ext cx="2323713" cy="390488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遊ぶ</a:t>
            </a:r>
          </a:p>
        </p:txBody>
      </p:sp>
      <p:sp>
        <p:nvSpPr>
          <p:cNvPr id="5" name="テキスト ボックス 9">
            <a:extLst>
              <a:ext uri="{FF2B5EF4-FFF2-40B4-BE49-F238E27FC236}">
                <a16:creationId xmlns:a16="http://schemas.microsoft.com/office/drawing/2014/main" id="{E8C63C69-6996-2606-1AD2-D47BDAFA41BD}"/>
              </a:ext>
            </a:extLst>
          </p:cNvPr>
          <p:cNvSpPr txBox="1"/>
          <p:nvPr/>
        </p:nvSpPr>
        <p:spPr>
          <a:xfrm>
            <a:off x="6338709" y="1015935"/>
            <a:ext cx="2323713" cy="556962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戸外で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19D7573F-13BB-D9AE-352E-F8BE026E9A1C}"/>
              </a:ext>
            </a:extLst>
          </p:cNvPr>
          <p:cNvSpPr/>
          <p:nvPr/>
        </p:nvSpPr>
        <p:spPr>
          <a:xfrm>
            <a:off x="6424112" y="1002615"/>
            <a:ext cx="2152905" cy="357851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99483125"/>
      </p:ext>
    </p:extLst>
  </p:cSld>
  <p:clrMapOvr>
    <a:masterClrMapping/>
  </p:clrMapOvr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83A4E0D-0A5A-4AF9-B517-4DF47C8CBC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51B46BC-0FFF-4091-BE9F-4883012353DC}"/>
              </a:ext>
            </a:extLst>
          </p:cNvPr>
          <p:cNvSpPr txBox="1"/>
          <p:nvPr/>
        </p:nvSpPr>
        <p:spPr>
          <a:xfrm>
            <a:off x="458665" y="39461"/>
            <a:ext cx="527729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プロフェッショナルたち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DE3A530-B59B-4AE5-BF49-6899DE9FF2AA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430EA5B-E48A-91AF-943F-9B09DC92FC2B}"/>
              </a:ext>
            </a:extLst>
          </p:cNvPr>
          <p:cNvSpPr txBox="1"/>
          <p:nvPr/>
        </p:nvSpPr>
        <p:spPr>
          <a:xfrm>
            <a:off x="8577017" y="1132749"/>
            <a:ext cx="1200329" cy="386654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　が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テキスト ボックス 9">
            <a:extLst>
              <a:ext uri="{FF2B5EF4-FFF2-40B4-BE49-F238E27FC236}">
                <a16:creationId xmlns:a16="http://schemas.microsoft.com/office/drawing/2014/main" id="{1F0B8C08-F943-C802-9BC1-39FCFC38D8BF}"/>
              </a:ext>
            </a:extLst>
          </p:cNvPr>
          <p:cNvSpPr txBox="1"/>
          <p:nvPr/>
        </p:nvSpPr>
        <p:spPr>
          <a:xfrm>
            <a:off x="3503311" y="3087068"/>
            <a:ext cx="2323713" cy="390488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遊ぶ</a:t>
            </a:r>
          </a:p>
        </p:txBody>
      </p:sp>
      <p:sp>
        <p:nvSpPr>
          <p:cNvPr id="5" name="テキスト ボックス 9">
            <a:extLst>
              <a:ext uri="{FF2B5EF4-FFF2-40B4-BE49-F238E27FC236}">
                <a16:creationId xmlns:a16="http://schemas.microsoft.com/office/drawing/2014/main" id="{A0A5FE6B-6F9C-C579-4FF3-25AA1D24185B}"/>
              </a:ext>
            </a:extLst>
          </p:cNvPr>
          <p:cNvSpPr txBox="1"/>
          <p:nvPr/>
        </p:nvSpPr>
        <p:spPr>
          <a:xfrm>
            <a:off x="6338709" y="1015935"/>
            <a:ext cx="2323713" cy="556962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戸外で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2460495-18D6-72B2-DA88-D26A40736B52}"/>
              </a:ext>
            </a:extLst>
          </p:cNvPr>
          <p:cNvSpPr/>
          <p:nvPr/>
        </p:nvSpPr>
        <p:spPr>
          <a:xfrm>
            <a:off x="6424112" y="1002615"/>
            <a:ext cx="2152905" cy="357851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33895751"/>
      </p:ext>
    </p:extLst>
  </p:cSld>
  <p:clrMapOvr>
    <a:masterClrMapping/>
  </p:clrMapOvr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家来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らい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83A4E0D-0A5A-4AF9-B517-4DF47C8CBC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51B46BC-0FFF-4091-BE9F-4883012353DC}"/>
              </a:ext>
            </a:extLst>
          </p:cNvPr>
          <p:cNvSpPr txBox="1"/>
          <p:nvPr/>
        </p:nvSpPr>
        <p:spPr>
          <a:xfrm>
            <a:off x="458665" y="39461"/>
            <a:ext cx="527729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プロフェッショナルたち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DE3A530-B59B-4AE5-BF49-6899DE9FF2AA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6E31B79D-5A3E-4511-BE0C-DB271CBB1F4F}"/>
              </a:ext>
            </a:extLst>
          </p:cNvPr>
          <p:cNvSpPr/>
          <p:nvPr/>
        </p:nvSpPr>
        <p:spPr>
          <a:xfrm>
            <a:off x="4026897" y="1198572"/>
            <a:ext cx="2722157" cy="518991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01475281"/>
      </p:ext>
    </p:extLst>
  </p:cSld>
  <p:clrMapOvr>
    <a:masterClrMapping/>
  </p:clrMapOvr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家来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らい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83A4E0D-0A5A-4AF9-B517-4DF47C8CBC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51B46BC-0FFF-4091-BE9F-4883012353DC}"/>
              </a:ext>
            </a:extLst>
          </p:cNvPr>
          <p:cNvSpPr txBox="1"/>
          <p:nvPr/>
        </p:nvSpPr>
        <p:spPr>
          <a:xfrm>
            <a:off x="458665" y="39461"/>
            <a:ext cx="527729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プロフェッショナルたち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DE3A530-B59B-4AE5-BF49-6899DE9FF2AA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6E31B79D-5A3E-4511-BE0C-DB271CBB1F4F}"/>
              </a:ext>
            </a:extLst>
          </p:cNvPr>
          <p:cNvSpPr/>
          <p:nvPr/>
        </p:nvSpPr>
        <p:spPr>
          <a:xfrm>
            <a:off x="4026897" y="1198572"/>
            <a:ext cx="2722157" cy="518991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04270986"/>
      </p:ext>
    </p:extLst>
  </p:cSld>
  <p:clrMapOvr>
    <a:masterClrMapping/>
  </p:clrMapOvr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EBE0FF8-5BDD-4B4A-ADA6-A8D4C2672E3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3EEB14E-FC82-4E37-A49D-64DE0F5EA0D4}"/>
              </a:ext>
            </a:extLst>
          </p:cNvPr>
          <p:cNvSpPr txBox="1"/>
          <p:nvPr/>
        </p:nvSpPr>
        <p:spPr>
          <a:xfrm>
            <a:off x="458665" y="39461"/>
            <a:ext cx="47732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言葉の学習をふり返る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70CEEF1-1AB2-4B93-A8EA-C9AAC9F7E5A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5E3AEC8-F361-4592-984C-9269ACC3E485}"/>
              </a:ext>
            </a:extLst>
          </p:cNvPr>
          <p:cNvSpPr txBox="1"/>
          <p:nvPr/>
        </p:nvSpPr>
        <p:spPr>
          <a:xfrm>
            <a:off x="8688288" y="1231660"/>
            <a:ext cx="1200329" cy="531789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（わたくし）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4122742" y="2132856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私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268B049-002B-4B2A-9837-F31F32F49B39}"/>
              </a:ext>
            </a:extLst>
          </p:cNvPr>
          <p:cNvSpPr/>
          <p:nvPr/>
        </p:nvSpPr>
        <p:spPr>
          <a:xfrm>
            <a:off x="4295800" y="2132856"/>
            <a:ext cx="2722157" cy="28785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D86D94D-1AEF-750B-B97B-5FA4364EA674}"/>
              </a:ext>
            </a:extLst>
          </p:cNvPr>
          <p:cNvSpPr txBox="1"/>
          <p:nvPr/>
        </p:nvSpPr>
        <p:spPr>
          <a:xfrm>
            <a:off x="7017957" y="2117405"/>
            <a:ext cx="1292662" cy="388843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わたし</a:t>
            </a:r>
            <a:endParaRPr lang="en-US" altLang="ja-JP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09794979"/>
      </p:ext>
    </p:extLst>
  </p:cSld>
  <p:clrMapOvr>
    <a:masterClrMapping/>
  </p:clrMapOvr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EBE0FF8-5BDD-4B4A-ADA6-A8D4C2672E3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3EEB14E-FC82-4E37-A49D-64DE0F5EA0D4}"/>
              </a:ext>
            </a:extLst>
          </p:cNvPr>
          <p:cNvSpPr txBox="1"/>
          <p:nvPr/>
        </p:nvSpPr>
        <p:spPr>
          <a:xfrm>
            <a:off x="458665" y="39461"/>
            <a:ext cx="47732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言葉の学習をふり返る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70CEEF1-1AB2-4B93-A8EA-C9AAC9F7E5A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5E3AEC8-F361-4592-984C-9269ACC3E485}"/>
              </a:ext>
            </a:extLst>
          </p:cNvPr>
          <p:cNvSpPr txBox="1"/>
          <p:nvPr/>
        </p:nvSpPr>
        <p:spPr>
          <a:xfrm>
            <a:off x="8688288" y="1231660"/>
            <a:ext cx="1200329" cy="531789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（わたくし）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3988718" y="2253498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私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268B049-002B-4B2A-9837-F31F32F49B39}"/>
              </a:ext>
            </a:extLst>
          </p:cNvPr>
          <p:cNvSpPr/>
          <p:nvPr/>
        </p:nvSpPr>
        <p:spPr>
          <a:xfrm>
            <a:off x="4295800" y="2132856"/>
            <a:ext cx="2722157" cy="28785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AE2E494-82D1-9D50-F0DD-E8A67264CC5E}"/>
              </a:ext>
            </a:extLst>
          </p:cNvPr>
          <p:cNvSpPr txBox="1"/>
          <p:nvPr/>
        </p:nvSpPr>
        <p:spPr>
          <a:xfrm>
            <a:off x="7017957" y="2117405"/>
            <a:ext cx="1292662" cy="388843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わたし</a:t>
            </a:r>
            <a:endParaRPr lang="en-US" altLang="ja-JP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605080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BDA9319-1504-4A67-A379-D92EF508318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0DAED3F-989C-47AB-9EEC-CE3B6E77B3F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FC45ACF-D3FD-4F16-AF77-0DCC68266505}"/>
              </a:ext>
            </a:extLst>
          </p:cNvPr>
          <p:cNvSpPr txBox="1"/>
          <p:nvPr/>
        </p:nvSpPr>
        <p:spPr>
          <a:xfrm>
            <a:off x="458665" y="39461"/>
            <a:ext cx="246898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海のいのち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1599D7B-9474-81F7-A2A7-A2CACB54BF87}"/>
              </a:ext>
            </a:extLst>
          </p:cNvPr>
          <p:cNvSpPr txBox="1"/>
          <p:nvPr/>
        </p:nvSpPr>
        <p:spPr>
          <a:xfrm>
            <a:off x="6814051" y="1643896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はい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5AF11A4-0562-5B15-EE5C-C908F7F663CC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灰色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F076FFC-E0FE-88C0-A5F3-09DB6AAFFF9C}"/>
              </a:ext>
            </a:extLst>
          </p:cNvPr>
          <p:cNvSpPr/>
          <p:nvPr/>
        </p:nvSpPr>
        <p:spPr>
          <a:xfrm>
            <a:off x="4151784" y="1191418"/>
            <a:ext cx="2532561" cy="259762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24008745"/>
      </p:ext>
    </p:extLst>
  </p:cSld>
  <p:clrMapOvr>
    <a:masterClrMapping/>
  </p:clrMapOvr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体操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E345EB9-E73F-449E-ABDE-1DCE085B2CD9}"/>
              </a:ext>
            </a:extLst>
          </p:cNvPr>
          <p:cNvSpPr txBox="1"/>
          <p:nvPr/>
        </p:nvSpPr>
        <p:spPr>
          <a:xfrm>
            <a:off x="458665" y="39461"/>
            <a:ext cx="47732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言葉の学習をふり返る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A248FDF-9BF6-4C5D-89D9-84043F8625AF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537D090-2DCD-4EC5-A780-D2D084872F8A}"/>
              </a:ext>
            </a:extLst>
          </p:cNvPr>
          <p:cNvSpPr/>
          <p:nvPr/>
        </p:nvSpPr>
        <p:spPr>
          <a:xfrm>
            <a:off x="4026897" y="1198572"/>
            <a:ext cx="2722157" cy="518991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54357784"/>
      </p:ext>
    </p:extLst>
  </p:cSld>
  <p:clrMapOvr>
    <a:masterClrMapping/>
  </p:clrMapOvr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体操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E345EB9-E73F-449E-ABDE-1DCE085B2CD9}"/>
              </a:ext>
            </a:extLst>
          </p:cNvPr>
          <p:cNvSpPr txBox="1"/>
          <p:nvPr/>
        </p:nvSpPr>
        <p:spPr>
          <a:xfrm>
            <a:off x="458665" y="39461"/>
            <a:ext cx="47732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言葉の学習をふり返る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A248FDF-9BF6-4C5D-89D9-84043F8625AF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537D090-2DCD-4EC5-A780-D2D084872F8A}"/>
              </a:ext>
            </a:extLst>
          </p:cNvPr>
          <p:cNvSpPr/>
          <p:nvPr/>
        </p:nvSpPr>
        <p:spPr>
          <a:xfrm>
            <a:off x="4026897" y="1198572"/>
            <a:ext cx="2722157" cy="518991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99795085"/>
      </p:ext>
    </p:extLst>
  </p:cSld>
  <p:clrMapOvr>
    <a:masterClrMapping/>
  </p:clrMapOvr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土俵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ひょう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6406B6E-0A80-4A88-8870-84A39D7862C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8E8FEEF-D66B-4E0C-AC0E-A1D24E138A39}"/>
              </a:ext>
            </a:extLst>
          </p:cNvPr>
          <p:cNvSpPr txBox="1"/>
          <p:nvPr/>
        </p:nvSpPr>
        <p:spPr>
          <a:xfrm>
            <a:off x="458665" y="39461"/>
            <a:ext cx="47732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言葉の学習をふり返る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5723F36-3317-41FD-96F3-793E7BDA00B4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07824026-D9C0-464E-A155-EFC48A380DD2}"/>
              </a:ext>
            </a:extLst>
          </p:cNvPr>
          <p:cNvSpPr/>
          <p:nvPr/>
        </p:nvSpPr>
        <p:spPr>
          <a:xfrm>
            <a:off x="4026897" y="1198572"/>
            <a:ext cx="2722157" cy="518991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11659811"/>
      </p:ext>
    </p:extLst>
  </p:cSld>
  <p:clrMapOvr>
    <a:masterClrMapping/>
  </p:clrMapOvr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土俵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ひょう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6406B6E-0A80-4A88-8870-84A39D7862C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8E8FEEF-D66B-4E0C-AC0E-A1D24E138A39}"/>
              </a:ext>
            </a:extLst>
          </p:cNvPr>
          <p:cNvSpPr txBox="1"/>
          <p:nvPr/>
        </p:nvSpPr>
        <p:spPr>
          <a:xfrm>
            <a:off x="458665" y="39461"/>
            <a:ext cx="47732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言葉の学習をふり返る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5723F36-3317-41FD-96F3-793E7BDA00B4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07824026-D9C0-464E-A155-EFC48A380DD2}"/>
              </a:ext>
            </a:extLst>
          </p:cNvPr>
          <p:cNvSpPr/>
          <p:nvPr/>
        </p:nvSpPr>
        <p:spPr>
          <a:xfrm>
            <a:off x="4026897" y="1198572"/>
            <a:ext cx="2722157" cy="518991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78298462"/>
      </p:ext>
    </p:extLst>
  </p:cSld>
  <p:clrMapOvr>
    <a:masterClrMapping/>
  </p:clrMapOvr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E345EB9-E73F-449E-ABDE-1DCE085B2CD9}"/>
              </a:ext>
            </a:extLst>
          </p:cNvPr>
          <p:cNvSpPr txBox="1"/>
          <p:nvPr/>
        </p:nvSpPr>
        <p:spPr>
          <a:xfrm>
            <a:off x="458665" y="39461"/>
            <a:ext cx="47732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言葉の学習をふり返る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A248FDF-9BF6-4C5D-89D9-84043F8625AF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776C84F-8C4A-7C9B-631B-E30947259AC3}"/>
              </a:ext>
            </a:extLst>
          </p:cNvPr>
          <p:cNvSpPr txBox="1"/>
          <p:nvPr/>
        </p:nvSpPr>
        <p:spPr>
          <a:xfrm>
            <a:off x="8577017" y="1132749"/>
            <a:ext cx="1200329" cy="386654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しんせい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テキスト ボックス 9">
            <a:extLst>
              <a:ext uri="{FF2B5EF4-FFF2-40B4-BE49-F238E27FC236}">
                <a16:creationId xmlns:a16="http://schemas.microsoft.com/office/drawing/2014/main" id="{2E5E938F-797B-D812-B2AE-6BD94CD43367}"/>
              </a:ext>
            </a:extLst>
          </p:cNvPr>
          <p:cNvSpPr txBox="1"/>
          <p:nvPr/>
        </p:nvSpPr>
        <p:spPr>
          <a:xfrm>
            <a:off x="2776358" y="3045942"/>
            <a:ext cx="2323713" cy="390488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儀式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9">
            <a:extLst>
              <a:ext uri="{FF2B5EF4-FFF2-40B4-BE49-F238E27FC236}">
                <a16:creationId xmlns:a16="http://schemas.microsoft.com/office/drawing/2014/main" id="{D13E8E5E-ACDE-C82E-780E-DB8A2C71F6C3}"/>
              </a:ext>
            </a:extLst>
          </p:cNvPr>
          <p:cNvSpPr txBox="1"/>
          <p:nvPr/>
        </p:nvSpPr>
        <p:spPr>
          <a:xfrm>
            <a:off x="6338709" y="1015935"/>
            <a:ext cx="2323713" cy="556962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神聖な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0348906-33E2-EB7B-CD4F-6691BA96D20F}"/>
              </a:ext>
            </a:extLst>
          </p:cNvPr>
          <p:cNvSpPr txBox="1"/>
          <p:nvPr/>
        </p:nvSpPr>
        <p:spPr>
          <a:xfrm>
            <a:off x="4732940" y="3212976"/>
            <a:ext cx="1200329" cy="386654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　しき</a:t>
            </a:r>
            <a:endParaRPr kumimoji="1" lang="ja-JP" altLang="en-US" sz="6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C4291B6-F0B7-E8FF-7C01-47071C6D4033}"/>
              </a:ext>
            </a:extLst>
          </p:cNvPr>
          <p:cNvSpPr/>
          <p:nvPr/>
        </p:nvSpPr>
        <p:spPr>
          <a:xfrm>
            <a:off x="6424112" y="1002615"/>
            <a:ext cx="2152905" cy="36375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59062303"/>
      </p:ext>
    </p:extLst>
  </p:cSld>
  <p:clrMapOvr>
    <a:masterClrMapping/>
  </p:clrMapOvr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E345EB9-E73F-449E-ABDE-1DCE085B2CD9}"/>
              </a:ext>
            </a:extLst>
          </p:cNvPr>
          <p:cNvSpPr txBox="1"/>
          <p:nvPr/>
        </p:nvSpPr>
        <p:spPr>
          <a:xfrm>
            <a:off x="458665" y="39461"/>
            <a:ext cx="47732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言葉の学習をふり返る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A248FDF-9BF6-4C5D-89D9-84043F8625AF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FCCE794-9931-BFA2-C4F4-85CBD7F24373}"/>
              </a:ext>
            </a:extLst>
          </p:cNvPr>
          <p:cNvSpPr txBox="1"/>
          <p:nvPr/>
        </p:nvSpPr>
        <p:spPr>
          <a:xfrm>
            <a:off x="8577017" y="1132749"/>
            <a:ext cx="1200329" cy="386654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しんせい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テキスト ボックス 9">
            <a:extLst>
              <a:ext uri="{FF2B5EF4-FFF2-40B4-BE49-F238E27FC236}">
                <a16:creationId xmlns:a16="http://schemas.microsoft.com/office/drawing/2014/main" id="{32E086E7-771B-21D1-448F-163CA9D0AA1B}"/>
              </a:ext>
            </a:extLst>
          </p:cNvPr>
          <p:cNvSpPr txBox="1"/>
          <p:nvPr/>
        </p:nvSpPr>
        <p:spPr>
          <a:xfrm>
            <a:off x="2776358" y="3045942"/>
            <a:ext cx="2323713" cy="390488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儀式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344B0AA-C2EF-6F1F-2CBE-08E5096D0185}"/>
              </a:ext>
            </a:extLst>
          </p:cNvPr>
          <p:cNvSpPr/>
          <p:nvPr/>
        </p:nvSpPr>
        <p:spPr>
          <a:xfrm>
            <a:off x="6424112" y="1002615"/>
            <a:ext cx="2152905" cy="36375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5" name="テキスト ボックス 9">
            <a:extLst>
              <a:ext uri="{FF2B5EF4-FFF2-40B4-BE49-F238E27FC236}">
                <a16:creationId xmlns:a16="http://schemas.microsoft.com/office/drawing/2014/main" id="{B3B88072-389D-7990-10E4-2CE87EA445A1}"/>
              </a:ext>
            </a:extLst>
          </p:cNvPr>
          <p:cNvSpPr txBox="1"/>
          <p:nvPr/>
        </p:nvSpPr>
        <p:spPr>
          <a:xfrm>
            <a:off x="6338709" y="1015935"/>
            <a:ext cx="2323713" cy="556962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神聖な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71B88A4-45BA-E521-4118-C605DE667672}"/>
              </a:ext>
            </a:extLst>
          </p:cNvPr>
          <p:cNvSpPr txBox="1"/>
          <p:nvPr/>
        </p:nvSpPr>
        <p:spPr>
          <a:xfrm>
            <a:off x="4732940" y="3212976"/>
            <a:ext cx="1200329" cy="386654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　しき</a:t>
            </a:r>
            <a:endParaRPr kumimoji="1" lang="ja-JP" altLang="en-US" sz="6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22138598"/>
      </p:ext>
    </p:extLst>
  </p:cSld>
  <p:clrMapOvr>
    <a:masterClrMapping/>
  </p:clrMapOvr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BDA9319-1504-4A67-A379-D92EF508318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FE12738-415E-4F92-BA89-108F3A35EEB5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BCCB4CE-8B28-4E4E-9277-6EE33816C919}"/>
              </a:ext>
            </a:extLst>
          </p:cNvPr>
          <p:cNvSpPr txBox="1"/>
          <p:nvPr/>
        </p:nvSpPr>
        <p:spPr>
          <a:xfrm>
            <a:off x="458665" y="39461"/>
            <a:ext cx="47732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言葉の学習をふり返る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4272330" y="2056572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我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E6B876A-C496-47C1-9EAE-4D648DF9BE20}"/>
              </a:ext>
            </a:extLst>
          </p:cNvPr>
          <p:cNvSpPr/>
          <p:nvPr/>
        </p:nvSpPr>
        <p:spPr>
          <a:xfrm>
            <a:off x="4542467" y="2114986"/>
            <a:ext cx="2722157" cy="28785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7879B33-4170-27D8-14FD-DA310DFBD5AA}"/>
              </a:ext>
            </a:extLst>
          </p:cNvPr>
          <p:cNvSpPr txBox="1"/>
          <p:nvPr/>
        </p:nvSpPr>
        <p:spPr>
          <a:xfrm>
            <a:off x="7392144" y="2537189"/>
            <a:ext cx="1292662" cy="203409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われ</a:t>
            </a:r>
            <a:endParaRPr lang="en-US" altLang="ja-JP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8030945"/>
      </p:ext>
    </p:extLst>
  </p:cSld>
  <p:clrMapOvr>
    <a:masterClrMapping/>
  </p:clrMapOvr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BDA9319-1504-4A67-A379-D92EF508318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FE12738-415E-4F92-BA89-108F3A35EEB5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BCCB4CE-8B28-4E4E-9277-6EE33816C919}"/>
              </a:ext>
            </a:extLst>
          </p:cNvPr>
          <p:cNvSpPr txBox="1"/>
          <p:nvPr/>
        </p:nvSpPr>
        <p:spPr>
          <a:xfrm>
            <a:off x="458665" y="39461"/>
            <a:ext cx="47732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言葉の学習をふり返る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4272330" y="2056572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我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E6B876A-C496-47C1-9EAE-4D648DF9BE20}"/>
              </a:ext>
            </a:extLst>
          </p:cNvPr>
          <p:cNvSpPr/>
          <p:nvPr/>
        </p:nvSpPr>
        <p:spPr>
          <a:xfrm>
            <a:off x="4542467" y="2114986"/>
            <a:ext cx="2722157" cy="28785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29DA5E3-1F37-6626-040F-D1D2B421AF43}"/>
              </a:ext>
            </a:extLst>
          </p:cNvPr>
          <p:cNvSpPr txBox="1"/>
          <p:nvPr/>
        </p:nvSpPr>
        <p:spPr>
          <a:xfrm>
            <a:off x="7392144" y="2537189"/>
            <a:ext cx="1292662" cy="203409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われ</a:t>
            </a:r>
            <a:endParaRPr lang="en-US" altLang="ja-JP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92231682"/>
      </p:ext>
    </p:extLst>
  </p:cSld>
  <p:clrMapOvr>
    <a:masterClrMapping/>
  </p:clrMapOvr>
</p:sld>
</file>

<file path=ppt/slides/slide2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5663952" y="836712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自己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8781133" y="1738640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1BD85D-7228-41A8-866B-F28EAA673686}"/>
              </a:ext>
            </a:extLst>
          </p:cNvPr>
          <p:cNvSpPr txBox="1"/>
          <p:nvPr/>
        </p:nvSpPr>
        <p:spPr>
          <a:xfrm>
            <a:off x="8762083" y="4297705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8CA8F505-E95F-4078-8ACD-0C569CD969B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A8A111E-7F1C-47A4-8DA5-CCBF9312899D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7391A59-4E8D-41FE-AC30-1ABA97E74E7E}"/>
              </a:ext>
            </a:extLst>
          </p:cNvPr>
          <p:cNvSpPr txBox="1"/>
          <p:nvPr/>
        </p:nvSpPr>
        <p:spPr>
          <a:xfrm>
            <a:off x="458665" y="39461"/>
            <a:ext cx="47732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言葉の学習をふり返る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F5CCC9F1-66C3-44BE-8F45-F38720BE146E}"/>
              </a:ext>
            </a:extLst>
          </p:cNvPr>
          <p:cNvSpPr/>
          <p:nvPr/>
        </p:nvSpPr>
        <p:spPr>
          <a:xfrm>
            <a:off x="5934089" y="843866"/>
            <a:ext cx="2722157" cy="518991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1AF8671-0C3F-EA07-9B3A-11ECB58C28E4}"/>
              </a:ext>
            </a:extLst>
          </p:cNvPr>
          <p:cNvSpPr txBox="1"/>
          <p:nvPr/>
        </p:nvSpPr>
        <p:spPr>
          <a:xfrm>
            <a:off x="2401519" y="1630006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表現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48953733"/>
      </p:ext>
    </p:extLst>
  </p:cSld>
  <p:clrMapOvr>
    <a:masterClrMapping/>
  </p:clrMapOvr>
</p:sld>
</file>

<file path=ppt/slides/slide2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5663952" y="836712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自己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8781133" y="1738640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1BD85D-7228-41A8-866B-F28EAA673686}"/>
              </a:ext>
            </a:extLst>
          </p:cNvPr>
          <p:cNvSpPr txBox="1"/>
          <p:nvPr/>
        </p:nvSpPr>
        <p:spPr>
          <a:xfrm>
            <a:off x="8762083" y="4297705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8CA8F505-E95F-4078-8ACD-0C569CD969B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A8A111E-7F1C-47A4-8DA5-CCBF9312899D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7391A59-4E8D-41FE-AC30-1ABA97E74E7E}"/>
              </a:ext>
            </a:extLst>
          </p:cNvPr>
          <p:cNvSpPr txBox="1"/>
          <p:nvPr/>
        </p:nvSpPr>
        <p:spPr>
          <a:xfrm>
            <a:off x="458665" y="39461"/>
            <a:ext cx="47732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言葉の学習をふり返る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F5CCC9F1-66C3-44BE-8F45-F38720BE146E}"/>
              </a:ext>
            </a:extLst>
          </p:cNvPr>
          <p:cNvSpPr/>
          <p:nvPr/>
        </p:nvSpPr>
        <p:spPr>
          <a:xfrm>
            <a:off x="5934089" y="843866"/>
            <a:ext cx="2722157" cy="518991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1AF8671-0C3F-EA07-9B3A-11ECB58C28E4}"/>
              </a:ext>
            </a:extLst>
          </p:cNvPr>
          <p:cNvSpPr txBox="1"/>
          <p:nvPr/>
        </p:nvSpPr>
        <p:spPr>
          <a:xfrm>
            <a:off x="2401519" y="1630006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表現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726298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興奮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B62B98C-DD96-4FF8-A82D-FFF2C13446CD}"/>
              </a:ext>
            </a:extLst>
          </p:cNvPr>
          <p:cNvSpPr txBox="1"/>
          <p:nvPr/>
        </p:nvSpPr>
        <p:spPr>
          <a:xfrm>
            <a:off x="458665" y="39461"/>
            <a:ext cx="246898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海のいのち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6A50293-6276-42DD-A670-D254BB9388B3}"/>
              </a:ext>
            </a:extLst>
          </p:cNvPr>
          <p:cNvSpPr/>
          <p:nvPr/>
        </p:nvSpPr>
        <p:spPr>
          <a:xfrm>
            <a:off x="4026897" y="1198572"/>
            <a:ext cx="2722157" cy="518991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04004890"/>
      </p:ext>
    </p:extLst>
  </p:cSld>
  <p:clrMapOvr>
    <a:masterClrMapping/>
  </p:clrMapOvr>
</p:sld>
</file>

<file path=ppt/slides/slide2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EBE0FF8-5BDD-4B4A-ADA6-A8D4C2672E3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3EEB14E-FC82-4E37-A49D-64DE0F5EA0D4}"/>
              </a:ext>
            </a:extLst>
          </p:cNvPr>
          <p:cNvSpPr txBox="1"/>
          <p:nvPr/>
        </p:nvSpPr>
        <p:spPr>
          <a:xfrm>
            <a:off x="458665" y="39461"/>
            <a:ext cx="47732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「卒業文集」を作ろう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70CEEF1-1AB2-4B93-A8EA-C9AAC9F7E5A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3935760" y="2420888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机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320973C7-852D-49C8-AFAD-3F4E339FC064}"/>
              </a:ext>
            </a:extLst>
          </p:cNvPr>
          <p:cNvSpPr/>
          <p:nvPr/>
        </p:nvSpPr>
        <p:spPr>
          <a:xfrm>
            <a:off x="4205897" y="2204864"/>
            <a:ext cx="2722157" cy="28785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F6DDCA2-0E0D-EE95-F2FF-7CAE65B2D1B7}"/>
              </a:ext>
            </a:extLst>
          </p:cNvPr>
          <p:cNvSpPr txBox="1"/>
          <p:nvPr/>
        </p:nvSpPr>
        <p:spPr>
          <a:xfrm>
            <a:off x="6928054" y="2187530"/>
            <a:ext cx="1292662" cy="28785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つくえ</a:t>
            </a:r>
            <a:endParaRPr lang="en-US" altLang="ja-JP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5254823"/>
      </p:ext>
    </p:extLst>
  </p:cSld>
  <p:clrMapOvr>
    <a:masterClrMapping/>
  </p:clrMapOvr>
</p:sld>
</file>

<file path=ppt/slides/slide2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EBE0FF8-5BDD-4B4A-ADA6-A8D4C2672E3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3EEB14E-FC82-4E37-A49D-64DE0F5EA0D4}"/>
              </a:ext>
            </a:extLst>
          </p:cNvPr>
          <p:cNvSpPr txBox="1"/>
          <p:nvPr/>
        </p:nvSpPr>
        <p:spPr>
          <a:xfrm>
            <a:off x="458665" y="39461"/>
            <a:ext cx="47732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「卒業文集」を作ろう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70CEEF1-1AB2-4B93-A8EA-C9AAC9F7E5A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3935760" y="2420888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机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320973C7-852D-49C8-AFAD-3F4E339FC064}"/>
              </a:ext>
            </a:extLst>
          </p:cNvPr>
          <p:cNvSpPr/>
          <p:nvPr/>
        </p:nvSpPr>
        <p:spPr>
          <a:xfrm>
            <a:off x="4205897" y="2204864"/>
            <a:ext cx="2722157" cy="28785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C06841D-474F-454E-154F-7A0F7EDFA54F}"/>
              </a:ext>
            </a:extLst>
          </p:cNvPr>
          <p:cNvSpPr txBox="1"/>
          <p:nvPr/>
        </p:nvSpPr>
        <p:spPr>
          <a:xfrm>
            <a:off x="6928054" y="2187530"/>
            <a:ext cx="1292662" cy="28785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つくえ</a:t>
            </a:r>
            <a:endParaRPr lang="en-US" altLang="ja-JP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77162648"/>
      </p:ext>
    </p:extLst>
  </p:cSld>
  <p:clrMapOvr>
    <a:masterClrMapping/>
  </p:clrMapOvr>
</p:sld>
</file>

<file path=ppt/slides/slide2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回覧板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らん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03683F-8554-481B-9105-0DC78433D9E3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25FEAA5-6DD2-4FC5-8408-C443F8B2FD9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7A8E21F-7B96-4ABD-BDC8-F4CB5EB13CF3}"/>
              </a:ext>
            </a:extLst>
          </p:cNvPr>
          <p:cNvSpPr txBox="1"/>
          <p:nvPr/>
        </p:nvSpPr>
        <p:spPr>
          <a:xfrm>
            <a:off x="458665" y="39461"/>
            <a:ext cx="47732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「卒業文集」を作ろう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79F7C3A-52F2-4C2E-9630-62E108EE5A0C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74C0C38-6824-49F4-855B-BB1AEC7F449A}"/>
              </a:ext>
            </a:extLst>
          </p:cNvPr>
          <p:cNvSpPr/>
          <p:nvPr/>
        </p:nvSpPr>
        <p:spPr>
          <a:xfrm>
            <a:off x="4439816" y="879312"/>
            <a:ext cx="2167424" cy="57799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40645815"/>
      </p:ext>
    </p:extLst>
  </p:cSld>
  <p:clrMapOvr>
    <a:masterClrMapping/>
  </p:clrMapOvr>
</p:sld>
</file>

<file path=ppt/slides/slide2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回覧板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らん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03683F-8554-481B-9105-0DC78433D9E3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25FEAA5-6DD2-4FC5-8408-C443F8B2FD9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7A8E21F-7B96-4ABD-BDC8-F4CB5EB13CF3}"/>
              </a:ext>
            </a:extLst>
          </p:cNvPr>
          <p:cNvSpPr txBox="1"/>
          <p:nvPr/>
        </p:nvSpPr>
        <p:spPr>
          <a:xfrm>
            <a:off x="458665" y="39461"/>
            <a:ext cx="47732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「卒業文集」を作ろう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79F7C3A-52F2-4C2E-9630-62E108EE5A0C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74C0C38-6824-49F4-855B-BB1AEC7F449A}"/>
              </a:ext>
            </a:extLst>
          </p:cNvPr>
          <p:cNvSpPr/>
          <p:nvPr/>
        </p:nvSpPr>
        <p:spPr>
          <a:xfrm>
            <a:off x="4439816" y="879312"/>
            <a:ext cx="2167424" cy="57799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686165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興奮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B62B98C-DD96-4FF8-A82D-FFF2C13446CD}"/>
              </a:ext>
            </a:extLst>
          </p:cNvPr>
          <p:cNvSpPr txBox="1"/>
          <p:nvPr/>
        </p:nvSpPr>
        <p:spPr>
          <a:xfrm>
            <a:off x="458665" y="39461"/>
            <a:ext cx="246898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海のいのち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6A50293-6276-42DD-A670-D254BB9388B3}"/>
              </a:ext>
            </a:extLst>
          </p:cNvPr>
          <p:cNvSpPr/>
          <p:nvPr/>
        </p:nvSpPr>
        <p:spPr>
          <a:xfrm>
            <a:off x="4026897" y="1198572"/>
            <a:ext cx="2722157" cy="518991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135108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鉄骨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てっ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B62B98C-DD96-4FF8-A82D-FFF2C13446CD}"/>
              </a:ext>
            </a:extLst>
          </p:cNvPr>
          <p:cNvSpPr txBox="1"/>
          <p:nvPr/>
        </p:nvSpPr>
        <p:spPr>
          <a:xfrm>
            <a:off x="458665" y="39461"/>
            <a:ext cx="246898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海のいのち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17D416A-40E3-41D7-8698-FF16E8596729}"/>
              </a:ext>
            </a:extLst>
          </p:cNvPr>
          <p:cNvSpPr/>
          <p:nvPr/>
        </p:nvSpPr>
        <p:spPr>
          <a:xfrm>
            <a:off x="4026897" y="1198572"/>
            <a:ext cx="2722157" cy="518991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32659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鉄骨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てっ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B62B98C-DD96-4FF8-A82D-FFF2C13446CD}"/>
              </a:ext>
            </a:extLst>
          </p:cNvPr>
          <p:cNvSpPr txBox="1"/>
          <p:nvPr/>
        </p:nvSpPr>
        <p:spPr>
          <a:xfrm>
            <a:off x="458665" y="39461"/>
            <a:ext cx="246898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海のいのち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17D416A-40E3-41D7-8698-FF16E8596729}"/>
              </a:ext>
            </a:extLst>
          </p:cNvPr>
          <p:cNvSpPr/>
          <p:nvPr/>
        </p:nvSpPr>
        <p:spPr>
          <a:xfrm>
            <a:off x="4026897" y="1198572"/>
            <a:ext cx="2722157" cy="518991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585105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BDA9319-1504-4A67-A379-D92EF508318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0DAED3F-989C-47AB-9EEC-CE3B6E77B3F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FC45ACF-D3FD-4F16-AF77-0DCC68266505}"/>
              </a:ext>
            </a:extLst>
          </p:cNvPr>
          <p:cNvSpPr txBox="1"/>
          <p:nvPr/>
        </p:nvSpPr>
        <p:spPr>
          <a:xfrm>
            <a:off x="458665" y="39461"/>
            <a:ext cx="246898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海のいのち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4367808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骨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7343D080-C507-40C1-AD79-C6D6DFD997E8}"/>
              </a:ext>
            </a:extLst>
          </p:cNvPr>
          <p:cNvSpPr/>
          <p:nvPr/>
        </p:nvSpPr>
        <p:spPr>
          <a:xfrm>
            <a:off x="4734921" y="2114002"/>
            <a:ext cx="2722157" cy="28785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4327744-7147-2DDF-CAFA-B76D7B9ACAB1}"/>
              </a:ext>
            </a:extLst>
          </p:cNvPr>
          <p:cNvSpPr txBox="1"/>
          <p:nvPr/>
        </p:nvSpPr>
        <p:spPr>
          <a:xfrm>
            <a:off x="7575370" y="2403153"/>
            <a:ext cx="1292662" cy="2480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ほね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783550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BDA9319-1504-4A67-A379-D92EF508318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0DAED3F-989C-47AB-9EEC-CE3B6E77B3F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FC45ACF-D3FD-4F16-AF77-0DCC68266505}"/>
              </a:ext>
            </a:extLst>
          </p:cNvPr>
          <p:cNvSpPr txBox="1"/>
          <p:nvPr/>
        </p:nvSpPr>
        <p:spPr>
          <a:xfrm>
            <a:off x="458665" y="39461"/>
            <a:ext cx="246898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海のいのち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4367808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骨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7343D080-C507-40C1-AD79-C6D6DFD997E8}"/>
              </a:ext>
            </a:extLst>
          </p:cNvPr>
          <p:cNvSpPr/>
          <p:nvPr/>
        </p:nvSpPr>
        <p:spPr>
          <a:xfrm>
            <a:off x="4734921" y="2114002"/>
            <a:ext cx="2722157" cy="28785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6A17322-9E01-BB54-471A-1FB02E9F4FD9}"/>
              </a:ext>
            </a:extLst>
          </p:cNvPr>
          <p:cNvSpPr txBox="1"/>
          <p:nvPr/>
        </p:nvSpPr>
        <p:spPr>
          <a:xfrm>
            <a:off x="7575370" y="2403153"/>
            <a:ext cx="1292662" cy="2480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ほね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386411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鉄鋼業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00053" y="4639318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ぎょう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A852FE9-8EBB-43B3-BA55-783BA09C8FEB}"/>
              </a:ext>
            </a:extLst>
          </p:cNvPr>
          <p:cNvSpPr txBox="1"/>
          <p:nvPr/>
        </p:nvSpPr>
        <p:spPr>
          <a:xfrm>
            <a:off x="6600052" y="3037110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B5F1A4B-FC36-447B-ACB0-E63E1B47CDD4}"/>
              </a:ext>
            </a:extLst>
          </p:cNvPr>
          <p:cNvSpPr txBox="1"/>
          <p:nvPr/>
        </p:nvSpPr>
        <p:spPr>
          <a:xfrm>
            <a:off x="6600052" y="1111348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てっ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2ECCB7A4-887A-4512-AC49-0E64101B7FA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38B4C9F7-41A3-44DC-8284-33017F1D6E0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1CD6F04-C1DA-434A-B6B1-EB6002C5D8A9}"/>
              </a:ext>
            </a:extLst>
          </p:cNvPr>
          <p:cNvSpPr txBox="1"/>
          <p:nvPr/>
        </p:nvSpPr>
        <p:spPr>
          <a:xfrm>
            <a:off x="458665" y="39461"/>
            <a:ext cx="246898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海のいのち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6F04CD64-5FBF-4C28-83F5-8BB1830941A3}"/>
              </a:ext>
            </a:extLst>
          </p:cNvPr>
          <p:cNvSpPr/>
          <p:nvPr/>
        </p:nvSpPr>
        <p:spPr>
          <a:xfrm>
            <a:off x="4494292" y="899319"/>
            <a:ext cx="2023409" cy="577004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967271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鉄鋼業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00053" y="4639318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ぎょう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A852FE9-8EBB-43B3-BA55-783BA09C8FEB}"/>
              </a:ext>
            </a:extLst>
          </p:cNvPr>
          <p:cNvSpPr txBox="1"/>
          <p:nvPr/>
        </p:nvSpPr>
        <p:spPr>
          <a:xfrm>
            <a:off x="6600052" y="3037110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B5F1A4B-FC36-447B-ACB0-E63E1B47CDD4}"/>
              </a:ext>
            </a:extLst>
          </p:cNvPr>
          <p:cNvSpPr txBox="1"/>
          <p:nvPr/>
        </p:nvSpPr>
        <p:spPr>
          <a:xfrm>
            <a:off x="6600052" y="1111348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てっ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2ECCB7A4-887A-4512-AC49-0E64101B7FA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38B4C9F7-41A3-44DC-8284-33017F1D6E0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1CD6F04-C1DA-434A-B6B1-EB6002C5D8A9}"/>
              </a:ext>
            </a:extLst>
          </p:cNvPr>
          <p:cNvSpPr txBox="1"/>
          <p:nvPr/>
        </p:nvSpPr>
        <p:spPr>
          <a:xfrm>
            <a:off x="458665" y="39461"/>
            <a:ext cx="246898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海のいのち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6F04CD64-5FBF-4C28-83F5-8BB1830941A3}"/>
              </a:ext>
            </a:extLst>
          </p:cNvPr>
          <p:cNvSpPr/>
          <p:nvPr/>
        </p:nvSpPr>
        <p:spPr>
          <a:xfrm>
            <a:off x="4494292" y="899319"/>
            <a:ext cx="2023409" cy="577004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45681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765AFF3-6496-419C-AFA7-4765F78C7AE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425BD93-01C9-4C7B-829A-1BE3B9A0262F}"/>
              </a:ext>
            </a:extLst>
          </p:cNvPr>
          <p:cNvSpPr txBox="1"/>
          <p:nvPr/>
        </p:nvSpPr>
        <p:spPr>
          <a:xfrm>
            <a:off x="458665" y="39461"/>
            <a:ext cx="5709344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場面に応じた言葉づかい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4E2EFA8-3234-4B6D-B739-D223FCE1228C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5795CE0-2AC0-47F7-A180-400452313972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あら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7D0790F-1CE1-4BE3-9C7A-0A977EB9B1E3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洗う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B068754-572A-4DD3-9892-A941A8F63C25}"/>
              </a:ext>
            </a:extLst>
          </p:cNvPr>
          <p:cNvSpPr/>
          <p:nvPr/>
        </p:nvSpPr>
        <p:spPr>
          <a:xfrm>
            <a:off x="4151784" y="1191418"/>
            <a:ext cx="2532561" cy="259762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560062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金銭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B62B98C-DD96-4FF8-A82D-FFF2C13446CD}"/>
              </a:ext>
            </a:extLst>
          </p:cNvPr>
          <p:cNvSpPr txBox="1"/>
          <p:nvPr/>
        </p:nvSpPr>
        <p:spPr>
          <a:xfrm>
            <a:off x="458665" y="39461"/>
            <a:ext cx="246898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海のいのち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CE8535F-ABCF-4068-B571-795A4DE25364}"/>
              </a:ext>
            </a:extLst>
          </p:cNvPr>
          <p:cNvSpPr/>
          <p:nvPr/>
        </p:nvSpPr>
        <p:spPr>
          <a:xfrm>
            <a:off x="4026897" y="1198572"/>
            <a:ext cx="2722157" cy="518991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260162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金銭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B62B98C-DD96-4FF8-A82D-FFF2C13446CD}"/>
              </a:ext>
            </a:extLst>
          </p:cNvPr>
          <p:cNvSpPr txBox="1"/>
          <p:nvPr/>
        </p:nvSpPr>
        <p:spPr>
          <a:xfrm>
            <a:off x="458665" y="39461"/>
            <a:ext cx="246898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海のいのち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CE8535F-ABCF-4068-B571-795A4DE25364}"/>
              </a:ext>
            </a:extLst>
          </p:cNvPr>
          <p:cNvSpPr/>
          <p:nvPr/>
        </p:nvSpPr>
        <p:spPr>
          <a:xfrm>
            <a:off x="4026897" y="1198572"/>
            <a:ext cx="2722157" cy="518991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9489021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B62B98C-DD96-4FF8-A82D-FFF2C13446CD}"/>
              </a:ext>
            </a:extLst>
          </p:cNvPr>
          <p:cNvSpPr txBox="1"/>
          <p:nvPr/>
        </p:nvSpPr>
        <p:spPr>
          <a:xfrm>
            <a:off x="458665" y="39461"/>
            <a:ext cx="246898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海のいのち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DEEDB0D-3713-ED7B-47E4-E62ECCD49DD0}"/>
              </a:ext>
            </a:extLst>
          </p:cNvPr>
          <p:cNvSpPr txBox="1"/>
          <p:nvPr/>
        </p:nvSpPr>
        <p:spPr>
          <a:xfrm>
            <a:off x="5775604" y="836712"/>
            <a:ext cx="2323713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銭湯へ</a:t>
            </a:r>
            <a:endParaRPr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831032C-F6B5-4CAF-17D8-79273B9C2BAA}"/>
              </a:ext>
            </a:extLst>
          </p:cNvPr>
          <p:cNvSpPr txBox="1"/>
          <p:nvPr/>
        </p:nvSpPr>
        <p:spPr>
          <a:xfrm>
            <a:off x="8066401" y="896839"/>
            <a:ext cx="1015663" cy="35548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</a:t>
            </a:r>
            <a:r>
              <a:rPr kumimoji="1"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　</a:t>
            </a:r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87B3974-364A-9F22-7BCB-F704B6D81845}"/>
              </a:ext>
            </a:extLst>
          </p:cNvPr>
          <p:cNvSpPr/>
          <p:nvPr/>
        </p:nvSpPr>
        <p:spPr>
          <a:xfrm>
            <a:off x="5879976" y="836712"/>
            <a:ext cx="2218101" cy="367507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ECA58E1-7CA5-0F07-76EB-9FDD2B7210A9}"/>
              </a:ext>
            </a:extLst>
          </p:cNvPr>
          <p:cNvSpPr txBox="1"/>
          <p:nvPr/>
        </p:nvSpPr>
        <p:spPr>
          <a:xfrm>
            <a:off x="3399705" y="3284984"/>
            <a:ext cx="2323713" cy="38164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行く</a:t>
            </a:r>
            <a:endParaRPr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6425635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5775604" y="836712"/>
            <a:ext cx="2323713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銭湯へ</a:t>
            </a:r>
            <a:endParaRPr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8066401" y="896839"/>
            <a:ext cx="1015663" cy="35548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</a:t>
            </a:r>
            <a:r>
              <a:rPr kumimoji="1"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　</a:t>
            </a:r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B62B98C-DD96-4FF8-A82D-FFF2C13446CD}"/>
              </a:ext>
            </a:extLst>
          </p:cNvPr>
          <p:cNvSpPr txBox="1"/>
          <p:nvPr/>
        </p:nvSpPr>
        <p:spPr>
          <a:xfrm>
            <a:off x="458665" y="39461"/>
            <a:ext cx="246898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海のいのち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CB763D7-3C58-446B-BECE-520CBE5B4CA4}"/>
              </a:ext>
            </a:extLst>
          </p:cNvPr>
          <p:cNvSpPr/>
          <p:nvPr/>
        </p:nvSpPr>
        <p:spPr>
          <a:xfrm>
            <a:off x="5879976" y="836712"/>
            <a:ext cx="2218101" cy="367507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8A3DAB1-EEB5-1EFF-9C0E-AB5AB33634D5}"/>
              </a:ext>
            </a:extLst>
          </p:cNvPr>
          <p:cNvSpPr txBox="1"/>
          <p:nvPr/>
        </p:nvSpPr>
        <p:spPr>
          <a:xfrm>
            <a:off x="3399705" y="3284984"/>
            <a:ext cx="2323713" cy="38164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行く</a:t>
            </a:r>
            <a:endParaRPr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6016227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宣言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　げん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B62B98C-DD96-4FF8-A82D-FFF2C13446CD}"/>
              </a:ext>
            </a:extLst>
          </p:cNvPr>
          <p:cNvSpPr txBox="1"/>
          <p:nvPr/>
        </p:nvSpPr>
        <p:spPr>
          <a:xfrm>
            <a:off x="458665" y="39461"/>
            <a:ext cx="246898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海のいのち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3C81488-AAAC-4981-B8D2-AF0E87F0A66D}"/>
              </a:ext>
            </a:extLst>
          </p:cNvPr>
          <p:cNvSpPr/>
          <p:nvPr/>
        </p:nvSpPr>
        <p:spPr>
          <a:xfrm>
            <a:off x="4026897" y="1198572"/>
            <a:ext cx="2722157" cy="518991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7605683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宣言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　げん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B62B98C-DD96-4FF8-A82D-FFF2C13446CD}"/>
              </a:ext>
            </a:extLst>
          </p:cNvPr>
          <p:cNvSpPr txBox="1"/>
          <p:nvPr/>
        </p:nvSpPr>
        <p:spPr>
          <a:xfrm>
            <a:off x="458665" y="39461"/>
            <a:ext cx="246898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海のいのち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3C81488-AAAC-4981-B8D2-AF0E87F0A66D}"/>
              </a:ext>
            </a:extLst>
          </p:cNvPr>
          <p:cNvSpPr/>
          <p:nvPr/>
        </p:nvSpPr>
        <p:spPr>
          <a:xfrm>
            <a:off x="4026897" y="1198572"/>
            <a:ext cx="2722157" cy="518991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5683706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5609839" y="826891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退去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8496077" y="1074509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B62B98C-DD96-4FF8-A82D-FFF2C13446CD}"/>
              </a:ext>
            </a:extLst>
          </p:cNvPr>
          <p:cNvSpPr txBox="1"/>
          <p:nvPr/>
        </p:nvSpPr>
        <p:spPr>
          <a:xfrm>
            <a:off x="458665" y="39461"/>
            <a:ext cx="246898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海のいのち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3ABEA4C-4FD5-405C-8981-CC266600F5EA}"/>
              </a:ext>
            </a:extLst>
          </p:cNvPr>
          <p:cNvSpPr/>
          <p:nvPr/>
        </p:nvSpPr>
        <p:spPr>
          <a:xfrm>
            <a:off x="5879976" y="834045"/>
            <a:ext cx="2722157" cy="518991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380B92C-0A06-76F4-7E7B-7173832D8560}"/>
              </a:ext>
            </a:extLst>
          </p:cNvPr>
          <p:cNvSpPr txBox="1"/>
          <p:nvPr/>
        </p:nvSpPr>
        <p:spPr>
          <a:xfrm>
            <a:off x="2833568" y="1556792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する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9394590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5609839" y="826891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退去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8496077" y="1074509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B62B98C-DD96-4FF8-A82D-FFF2C13446CD}"/>
              </a:ext>
            </a:extLst>
          </p:cNvPr>
          <p:cNvSpPr txBox="1"/>
          <p:nvPr/>
        </p:nvSpPr>
        <p:spPr>
          <a:xfrm>
            <a:off x="458665" y="39461"/>
            <a:ext cx="246898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海のいのち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3ABEA4C-4FD5-405C-8981-CC266600F5EA}"/>
              </a:ext>
            </a:extLst>
          </p:cNvPr>
          <p:cNvSpPr/>
          <p:nvPr/>
        </p:nvSpPr>
        <p:spPr>
          <a:xfrm>
            <a:off x="5879976" y="834045"/>
            <a:ext cx="2722157" cy="518991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380B92C-0A06-76F4-7E7B-7173832D8560}"/>
              </a:ext>
            </a:extLst>
          </p:cNvPr>
          <p:cNvSpPr txBox="1"/>
          <p:nvPr/>
        </p:nvSpPr>
        <p:spPr>
          <a:xfrm>
            <a:off x="2833568" y="1556792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する</a:t>
            </a:r>
            <a:endParaRPr lang="en-US" altLang="ja-JP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2113239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拡張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かく ちょう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C4D6BF3-C38D-4AD2-8C70-F9105F722C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C8F4733-8CA8-476A-B7BB-61A54027DD0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7405323-5C66-4407-AA14-2F62DEE79512}"/>
              </a:ext>
            </a:extLst>
          </p:cNvPr>
          <p:cNvSpPr txBox="1"/>
          <p:nvPr/>
        </p:nvSpPr>
        <p:spPr>
          <a:xfrm>
            <a:off x="458665" y="39461"/>
            <a:ext cx="246898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海のいのち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9B5CC47-31B5-4BFF-B8F2-1354FA31C85A}"/>
              </a:ext>
            </a:extLst>
          </p:cNvPr>
          <p:cNvSpPr/>
          <p:nvPr/>
        </p:nvSpPr>
        <p:spPr>
          <a:xfrm>
            <a:off x="4026897" y="1198572"/>
            <a:ext cx="2722157" cy="518991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764446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拡張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かく ちょう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C4D6BF3-C38D-4AD2-8C70-F9105F722C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C8F4733-8CA8-476A-B7BB-61A54027DD0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7405323-5C66-4407-AA14-2F62DEE79512}"/>
              </a:ext>
            </a:extLst>
          </p:cNvPr>
          <p:cNvSpPr txBox="1"/>
          <p:nvPr/>
        </p:nvSpPr>
        <p:spPr>
          <a:xfrm>
            <a:off x="458665" y="39461"/>
            <a:ext cx="246898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海のいのち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9B5CC47-31B5-4BFF-B8F2-1354FA31C85A}"/>
              </a:ext>
            </a:extLst>
          </p:cNvPr>
          <p:cNvSpPr/>
          <p:nvPr/>
        </p:nvSpPr>
        <p:spPr>
          <a:xfrm>
            <a:off x="4026897" y="1198572"/>
            <a:ext cx="2722157" cy="518991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60233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帰宅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たく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D1C6C1E3-67DE-46AB-93BF-FA2FAE48209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6E627F0-C6F4-4C7D-A96E-EBE0E725776C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B0935A7-A905-4E91-A557-C53B9E468258}"/>
              </a:ext>
            </a:extLst>
          </p:cNvPr>
          <p:cNvSpPr txBox="1"/>
          <p:nvPr/>
        </p:nvSpPr>
        <p:spPr>
          <a:xfrm>
            <a:off x="458665" y="39461"/>
            <a:ext cx="5709344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場面に応じた言葉づかい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21BA7E5-71B3-4427-A960-534E7178A479}"/>
              </a:ext>
            </a:extLst>
          </p:cNvPr>
          <p:cNvSpPr/>
          <p:nvPr/>
        </p:nvSpPr>
        <p:spPr>
          <a:xfrm>
            <a:off x="4026897" y="1198572"/>
            <a:ext cx="2722157" cy="518991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0959969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しりぞ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退く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0922D6A-740F-49A6-88B7-43E1A9AB956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6731C58-C36D-4FDB-9F09-6CA93FCF683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E745B83-AB3B-429B-B40F-3E011379198C}"/>
              </a:ext>
            </a:extLst>
          </p:cNvPr>
          <p:cNvSpPr txBox="1"/>
          <p:nvPr/>
        </p:nvSpPr>
        <p:spPr>
          <a:xfrm>
            <a:off x="458665" y="39461"/>
            <a:ext cx="246898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海のいのち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6894A64-82E5-4C8A-85EF-3CC1A338F62A}"/>
              </a:ext>
            </a:extLst>
          </p:cNvPr>
          <p:cNvSpPr/>
          <p:nvPr/>
        </p:nvSpPr>
        <p:spPr>
          <a:xfrm>
            <a:off x="4064657" y="1124744"/>
            <a:ext cx="2948618" cy="273630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4253135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しりぞ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退く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0922D6A-740F-49A6-88B7-43E1A9AB956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6731C58-C36D-4FDB-9F09-6CA93FCF683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E745B83-AB3B-429B-B40F-3E011379198C}"/>
              </a:ext>
            </a:extLst>
          </p:cNvPr>
          <p:cNvSpPr txBox="1"/>
          <p:nvPr/>
        </p:nvSpPr>
        <p:spPr>
          <a:xfrm>
            <a:off x="458665" y="39461"/>
            <a:ext cx="246898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海のいのち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6894A64-82E5-4C8A-85EF-3CC1A338F62A}"/>
              </a:ext>
            </a:extLst>
          </p:cNvPr>
          <p:cNvSpPr/>
          <p:nvPr/>
        </p:nvSpPr>
        <p:spPr>
          <a:xfrm>
            <a:off x="4064657" y="1124744"/>
            <a:ext cx="2948618" cy="273630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2607325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3DD047C-6C88-0DCF-E01B-36C6309F2675}"/>
              </a:ext>
            </a:extLst>
          </p:cNvPr>
          <p:cNvSpPr txBox="1"/>
          <p:nvPr/>
        </p:nvSpPr>
        <p:spPr>
          <a:xfrm>
            <a:off x="5701045" y="980727"/>
            <a:ext cx="2323713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暖かい</a:t>
            </a:r>
            <a:endParaRPr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754918D-0A3A-4FE4-93B3-661D46A055D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4496569-DDC6-45E1-B0C1-16C1F8F2207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230D1C4-2BD0-4D37-B196-DC8E3B96F090}"/>
              </a:ext>
            </a:extLst>
          </p:cNvPr>
          <p:cNvSpPr txBox="1"/>
          <p:nvPr/>
        </p:nvSpPr>
        <p:spPr>
          <a:xfrm>
            <a:off x="458665" y="39461"/>
            <a:ext cx="29730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漢文に親しむ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E3BC460-ECE7-5C61-6540-9DA88A48A45E}"/>
              </a:ext>
            </a:extLst>
          </p:cNvPr>
          <p:cNvSpPr txBox="1"/>
          <p:nvPr/>
        </p:nvSpPr>
        <p:spPr>
          <a:xfrm>
            <a:off x="8013794" y="947336"/>
            <a:ext cx="923330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あたた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09212FB-E1BE-59E2-5C7B-7E3443F4C6A1}"/>
              </a:ext>
            </a:extLst>
          </p:cNvPr>
          <p:cNvSpPr/>
          <p:nvPr/>
        </p:nvSpPr>
        <p:spPr>
          <a:xfrm>
            <a:off x="5805417" y="980728"/>
            <a:ext cx="2186425" cy="187220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3A28B2F-862B-E80B-CF06-5C1E8A719368}"/>
              </a:ext>
            </a:extLst>
          </p:cNvPr>
          <p:cNvSpPr txBox="1"/>
          <p:nvPr/>
        </p:nvSpPr>
        <p:spPr>
          <a:xfrm>
            <a:off x="3481704" y="4808736"/>
            <a:ext cx="2323713" cy="20162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夜</a:t>
            </a:r>
            <a:endParaRPr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6094876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754918D-0A3A-4FE4-93B3-661D46A055D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4496569-DDC6-45E1-B0C1-16C1F8F2207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230D1C4-2BD0-4D37-B196-DC8E3B96F090}"/>
              </a:ext>
            </a:extLst>
          </p:cNvPr>
          <p:cNvSpPr txBox="1"/>
          <p:nvPr/>
        </p:nvSpPr>
        <p:spPr>
          <a:xfrm>
            <a:off x="458665" y="39461"/>
            <a:ext cx="29730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漢文に親しむ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3DD047C-6C88-0DCF-E01B-36C6309F2675}"/>
              </a:ext>
            </a:extLst>
          </p:cNvPr>
          <p:cNvSpPr txBox="1"/>
          <p:nvPr/>
        </p:nvSpPr>
        <p:spPr>
          <a:xfrm>
            <a:off x="5701045" y="980727"/>
            <a:ext cx="2323713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暖かい</a:t>
            </a:r>
            <a:endParaRPr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E3BC460-ECE7-5C61-6540-9DA88A48A45E}"/>
              </a:ext>
            </a:extLst>
          </p:cNvPr>
          <p:cNvSpPr txBox="1"/>
          <p:nvPr/>
        </p:nvSpPr>
        <p:spPr>
          <a:xfrm>
            <a:off x="8013794" y="947336"/>
            <a:ext cx="923330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あたた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09212FB-E1BE-59E2-5C7B-7E3443F4C6A1}"/>
              </a:ext>
            </a:extLst>
          </p:cNvPr>
          <p:cNvSpPr/>
          <p:nvPr/>
        </p:nvSpPr>
        <p:spPr>
          <a:xfrm>
            <a:off x="5805417" y="980728"/>
            <a:ext cx="2186425" cy="187220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3A28B2F-862B-E80B-CF06-5C1E8A719368}"/>
              </a:ext>
            </a:extLst>
          </p:cNvPr>
          <p:cNvSpPr txBox="1"/>
          <p:nvPr/>
        </p:nvSpPr>
        <p:spPr>
          <a:xfrm>
            <a:off x="3481704" y="4808736"/>
            <a:ext cx="2323713" cy="20162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夜</a:t>
            </a:r>
            <a:endParaRPr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0364387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おぎな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補う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0922D6A-740F-49A6-88B7-43E1A9AB956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6731C58-C36D-4FDB-9F09-6CA93FCF683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E745B83-AB3B-429B-B40F-3E011379198C}"/>
              </a:ext>
            </a:extLst>
          </p:cNvPr>
          <p:cNvSpPr txBox="1"/>
          <p:nvPr/>
        </p:nvSpPr>
        <p:spPr>
          <a:xfrm>
            <a:off x="458665" y="39461"/>
            <a:ext cx="43411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文と文とのつながり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B445EBC-4FE9-4DB0-8557-3B264D5259F2}"/>
              </a:ext>
            </a:extLst>
          </p:cNvPr>
          <p:cNvSpPr/>
          <p:nvPr/>
        </p:nvSpPr>
        <p:spPr>
          <a:xfrm>
            <a:off x="4151784" y="1191418"/>
            <a:ext cx="2532561" cy="259762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0799091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おぎな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補う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0922D6A-740F-49A6-88B7-43E1A9AB956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6731C58-C36D-4FDB-9F09-6CA93FCF683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E745B83-AB3B-429B-B40F-3E011379198C}"/>
              </a:ext>
            </a:extLst>
          </p:cNvPr>
          <p:cNvSpPr txBox="1"/>
          <p:nvPr/>
        </p:nvSpPr>
        <p:spPr>
          <a:xfrm>
            <a:off x="458665" y="39461"/>
            <a:ext cx="43411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文と文とのつながり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B445EBC-4FE9-4DB0-8557-3B264D5259F2}"/>
              </a:ext>
            </a:extLst>
          </p:cNvPr>
          <p:cNvSpPr/>
          <p:nvPr/>
        </p:nvSpPr>
        <p:spPr>
          <a:xfrm>
            <a:off x="4151784" y="1191418"/>
            <a:ext cx="2532561" cy="259762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0150480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ほ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候補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CFEF187-974D-4E55-9617-8AA14B0671B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568BDA0-79DF-43E0-8A81-E04B2196B38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10AC43E-1A2B-416D-A4CD-0522C9C96FF0}"/>
              </a:ext>
            </a:extLst>
          </p:cNvPr>
          <p:cNvSpPr txBox="1"/>
          <p:nvPr/>
        </p:nvSpPr>
        <p:spPr>
          <a:xfrm>
            <a:off x="458665" y="39461"/>
            <a:ext cx="43411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文と文とのつながり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973EDEE-6606-4D54-A421-74EAC8C97988}"/>
              </a:ext>
            </a:extLst>
          </p:cNvPr>
          <p:cNvSpPr/>
          <p:nvPr/>
        </p:nvSpPr>
        <p:spPr>
          <a:xfrm>
            <a:off x="4026897" y="1198572"/>
            <a:ext cx="2722157" cy="518991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9211999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ほ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候補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CFEF187-974D-4E55-9617-8AA14B0671B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568BDA0-79DF-43E0-8A81-E04B2196B38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10AC43E-1A2B-416D-A4CD-0522C9C96FF0}"/>
              </a:ext>
            </a:extLst>
          </p:cNvPr>
          <p:cNvSpPr txBox="1"/>
          <p:nvPr/>
        </p:nvSpPr>
        <p:spPr>
          <a:xfrm>
            <a:off x="458665" y="39461"/>
            <a:ext cx="43411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文と文とのつながり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973EDEE-6606-4D54-A421-74EAC8C97988}"/>
              </a:ext>
            </a:extLst>
          </p:cNvPr>
          <p:cNvSpPr/>
          <p:nvPr/>
        </p:nvSpPr>
        <p:spPr>
          <a:xfrm>
            <a:off x="4026897" y="1198572"/>
            <a:ext cx="2722157" cy="518991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5766663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拝借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はい しゃく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C4D6BF3-C38D-4AD2-8C70-F9105F722C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C8F4733-8CA8-476A-B7BB-61A54027DD0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D60230C-8955-4BEA-B83E-97AF19C43920}"/>
              </a:ext>
            </a:extLst>
          </p:cNvPr>
          <p:cNvSpPr txBox="1"/>
          <p:nvPr/>
        </p:nvSpPr>
        <p:spPr>
          <a:xfrm>
            <a:off x="458665" y="39461"/>
            <a:ext cx="43411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文と文とのつながり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D885272-F957-4FF1-823B-4AF7CC920F61}"/>
              </a:ext>
            </a:extLst>
          </p:cNvPr>
          <p:cNvSpPr/>
          <p:nvPr/>
        </p:nvSpPr>
        <p:spPr>
          <a:xfrm>
            <a:off x="4026897" y="1198572"/>
            <a:ext cx="2722157" cy="518991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3747812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拝借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はい しゃく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C4D6BF3-C38D-4AD2-8C70-F9105F722C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C8F4733-8CA8-476A-B7BB-61A54027DD0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D60230C-8955-4BEA-B83E-97AF19C43920}"/>
              </a:ext>
            </a:extLst>
          </p:cNvPr>
          <p:cNvSpPr txBox="1"/>
          <p:nvPr/>
        </p:nvSpPr>
        <p:spPr>
          <a:xfrm>
            <a:off x="458665" y="39461"/>
            <a:ext cx="43411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文と文とのつながり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D885272-F957-4FF1-823B-4AF7CC920F61}"/>
              </a:ext>
            </a:extLst>
          </p:cNvPr>
          <p:cNvSpPr/>
          <p:nvPr/>
        </p:nvSpPr>
        <p:spPr>
          <a:xfrm>
            <a:off x="4026897" y="1198572"/>
            <a:ext cx="2722157" cy="518991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27381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帰宅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たく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D1C6C1E3-67DE-46AB-93BF-FA2FAE48209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6E627F0-C6F4-4C7D-A96E-EBE0E725776C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B0935A7-A905-4E91-A557-C53B9E468258}"/>
              </a:ext>
            </a:extLst>
          </p:cNvPr>
          <p:cNvSpPr txBox="1"/>
          <p:nvPr/>
        </p:nvSpPr>
        <p:spPr>
          <a:xfrm>
            <a:off x="458665" y="39461"/>
            <a:ext cx="5709344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場面に応じた言葉づかい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21BA7E5-71B3-4427-A960-534E7178A479}"/>
              </a:ext>
            </a:extLst>
          </p:cNvPr>
          <p:cNvSpPr/>
          <p:nvPr/>
        </p:nvSpPr>
        <p:spPr>
          <a:xfrm>
            <a:off x="4026897" y="1198572"/>
            <a:ext cx="2722157" cy="518991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312503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郵便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3C17500-5D38-4E6C-8974-CF8FD0D87D65}"/>
              </a:ext>
            </a:extLst>
          </p:cNvPr>
          <p:cNvSpPr txBox="1"/>
          <p:nvPr/>
        </p:nvSpPr>
        <p:spPr>
          <a:xfrm>
            <a:off x="458665" y="39461"/>
            <a:ext cx="43411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文と文とのつながり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EE96106-3569-4D62-9629-C6E39AD84490}"/>
              </a:ext>
            </a:extLst>
          </p:cNvPr>
          <p:cNvSpPr/>
          <p:nvPr/>
        </p:nvSpPr>
        <p:spPr>
          <a:xfrm>
            <a:off x="4026897" y="1198572"/>
            <a:ext cx="2722157" cy="518991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4625332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郵便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3C17500-5D38-4E6C-8974-CF8FD0D87D65}"/>
              </a:ext>
            </a:extLst>
          </p:cNvPr>
          <p:cNvSpPr txBox="1"/>
          <p:nvPr/>
        </p:nvSpPr>
        <p:spPr>
          <a:xfrm>
            <a:off x="458665" y="39461"/>
            <a:ext cx="43411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文と文とのつながり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EE96106-3569-4D62-9629-C6E39AD84490}"/>
              </a:ext>
            </a:extLst>
          </p:cNvPr>
          <p:cNvSpPr/>
          <p:nvPr/>
        </p:nvSpPr>
        <p:spPr>
          <a:xfrm>
            <a:off x="4026897" y="1198572"/>
            <a:ext cx="2722157" cy="518991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3220548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仁術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じん じゅつ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C4D6BF3-C38D-4AD2-8C70-F9105F722C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C8F4733-8CA8-476A-B7BB-61A54027DD0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D60230C-8955-4BEA-B83E-97AF19C43920}"/>
              </a:ext>
            </a:extLst>
          </p:cNvPr>
          <p:cNvSpPr txBox="1"/>
          <p:nvPr/>
        </p:nvSpPr>
        <p:spPr>
          <a:xfrm>
            <a:off x="458665" y="39461"/>
            <a:ext cx="43411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文と文とのつながり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C9D604B-8E30-47E4-BA9B-88B6240461EE}"/>
              </a:ext>
            </a:extLst>
          </p:cNvPr>
          <p:cNvSpPr/>
          <p:nvPr/>
        </p:nvSpPr>
        <p:spPr>
          <a:xfrm>
            <a:off x="4026897" y="1198572"/>
            <a:ext cx="2722157" cy="518991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4056724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仁術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じん じゅつ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C4D6BF3-C38D-4AD2-8C70-F9105F722C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C8F4733-8CA8-476A-B7BB-61A54027DD0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D60230C-8955-4BEA-B83E-97AF19C43920}"/>
              </a:ext>
            </a:extLst>
          </p:cNvPr>
          <p:cNvSpPr txBox="1"/>
          <p:nvPr/>
        </p:nvSpPr>
        <p:spPr>
          <a:xfrm>
            <a:off x="458665" y="39461"/>
            <a:ext cx="43411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文と文とのつながり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C9D604B-8E30-47E4-BA9B-88B6240461EE}"/>
              </a:ext>
            </a:extLst>
          </p:cNvPr>
          <p:cNvSpPr/>
          <p:nvPr/>
        </p:nvSpPr>
        <p:spPr>
          <a:xfrm>
            <a:off x="4026897" y="1198572"/>
            <a:ext cx="2722157" cy="518991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1650444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58EF6FD-7A68-4FA0-A7E9-F6D55AB1AD4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F9D5572-2E31-414F-88F8-E6FFEEE109F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98C161E-5C05-4FB5-8A64-C0B47F9E2494}"/>
              </a:ext>
            </a:extLst>
          </p:cNvPr>
          <p:cNvSpPr txBox="1"/>
          <p:nvPr/>
        </p:nvSpPr>
        <p:spPr>
          <a:xfrm>
            <a:off x="458665" y="39461"/>
            <a:ext cx="43411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文と文とのつながり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43035D8-C3C7-B523-2856-633BEE34F39C}"/>
              </a:ext>
            </a:extLst>
          </p:cNvPr>
          <p:cNvSpPr txBox="1"/>
          <p:nvPr/>
        </p:nvSpPr>
        <p:spPr>
          <a:xfrm>
            <a:off x="6804472" y="1469817"/>
            <a:ext cx="1292662" cy="101566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</a:p>
        </p:txBody>
      </p:sp>
      <p:sp>
        <p:nvSpPr>
          <p:cNvPr id="4" name="テキスト ボックス 9">
            <a:extLst>
              <a:ext uri="{FF2B5EF4-FFF2-40B4-BE49-F238E27FC236}">
                <a16:creationId xmlns:a16="http://schemas.microsoft.com/office/drawing/2014/main" id="{B0CC256B-2938-9D48-D9D3-116848D0ECB8}"/>
              </a:ext>
            </a:extLst>
          </p:cNvPr>
          <p:cNvSpPr txBox="1"/>
          <p:nvPr/>
        </p:nvSpPr>
        <p:spPr>
          <a:xfrm>
            <a:off x="4483041" y="935074"/>
            <a:ext cx="2492990" cy="589603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胃の中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9B69021-9BA8-8B1B-CDF4-FBBB6FAD6FC3}"/>
              </a:ext>
            </a:extLst>
          </p:cNvPr>
          <p:cNvSpPr/>
          <p:nvPr/>
        </p:nvSpPr>
        <p:spPr>
          <a:xfrm>
            <a:off x="4655840" y="929096"/>
            <a:ext cx="2147392" cy="209710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0527913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04472" y="1469817"/>
            <a:ext cx="1292662" cy="101566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58EF6FD-7A68-4FA0-A7E9-F6D55AB1AD4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F9D5572-2E31-414F-88F8-E6FFEEE109F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98C161E-5C05-4FB5-8A64-C0B47F9E2494}"/>
              </a:ext>
            </a:extLst>
          </p:cNvPr>
          <p:cNvSpPr txBox="1"/>
          <p:nvPr/>
        </p:nvSpPr>
        <p:spPr>
          <a:xfrm>
            <a:off x="458665" y="39461"/>
            <a:ext cx="43411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文と文とのつながり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4483041" y="935074"/>
            <a:ext cx="2492990" cy="589603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胃の中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F00E344-3873-4F8F-B201-151DAFC79B1F}"/>
              </a:ext>
            </a:extLst>
          </p:cNvPr>
          <p:cNvSpPr/>
          <p:nvPr/>
        </p:nvSpPr>
        <p:spPr>
          <a:xfrm>
            <a:off x="4655840" y="929096"/>
            <a:ext cx="2147392" cy="209710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9944893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7997" y="3699093"/>
            <a:ext cx="1200329" cy="286311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EBE0FF8-5BDD-4B4A-ADA6-A8D4C2672E3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D44D2B8-8F1B-4AE6-BD0D-C902C3A17C4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F13160F-07B8-48AA-9671-F9852FB748C0}"/>
              </a:ext>
            </a:extLst>
          </p:cNvPr>
          <p:cNvSpPr txBox="1"/>
          <p:nvPr/>
        </p:nvSpPr>
        <p:spPr>
          <a:xfrm>
            <a:off x="458665" y="39461"/>
            <a:ext cx="43411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文と文とのつながり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4385703" y="1023232"/>
            <a:ext cx="3262432" cy="535172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胃腸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72509046-8B1C-4323-8076-A41A6E2AC7B7}"/>
              </a:ext>
            </a:extLst>
          </p:cNvPr>
          <p:cNvSpPr/>
          <p:nvPr/>
        </p:nvSpPr>
        <p:spPr>
          <a:xfrm>
            <a:off x="4655840" y="3573016"/>
            <a:ext cx="2722157" cy="28785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8765001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7997" y="3699093"/>
            <a:ext cx="1200329" cy="286311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EBE0FF8-5BDD-4B4A-ADA6-A8D4C2672E3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D44D2B8-8F1B-4AE6-BD0D-C902C3A17C4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F13160F-07B8-48AA-9671-F9852FB748C0}"/>
              </a:ext>
            </a:extLst>
          </p:cNvPr>
          <p:cNvSpPr txBox="1"/>
          <p:nvPr/>
        </p:nvSpPr>
        <p:spPr>
          <a:xfrm>
            <a:off x="458665" y="39461"/>
            <a:ext cx="43411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文と文とのつながり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4385703" y="1023232"/>
            <a:ext cx="3262432" cy="535172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胃腸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72509046-8B1C-4323-8076-A41A6E2AC7B7}"/>
              </a:ext>
            </a:extLst>
          </p:cNvPr>
          <p:cNvSpPr/>
          <p:nvPr/>
        </p:nvSpPr>
        <p:spPr>
          <a:xfrm>
            <a:off x="4655840" y="3573016"/>
            <a:ext cx="2722157" cy="28785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749033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BDA9319-1504-4A67-A379-D92EF508318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0DAED3F-989C-47AB-9EEC-CE3B6E77B3F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258839D-74E2-4CA2-A7EB-4797A83A1472}"/>
              </a:ext>
            </a:extLst>
          </p:cNvPr>
          <p:cNvSpPr txBox="1"/>
          <p:nvPr/>
        </p:nvSpPr>
        <p:spPr>
          <a:xfrm>
            <a:off x="458665" y="39461"/>
            <a:ext cx="43411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文と文とのつながり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7950395-DF16-D5F6-F4CE-A78CF3907301}"/>
              </a:ext>
            </a:extLst>
          </p:cNvPr>
          <p:cNvSpPr txBox="1"/>
          <p:nvPr/>
        </p:nvSpPr>
        <p:spPr>
          <a:xfrm>
            <a:off x="5701045" y="980727"/>
            <a:ext cx="2323713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肺の</a:t>
            </a:r>
            <a:endParaRPr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5384DA6-F9C2-7E77-3CDE-D8DFC36D3FFD}"/>
              </a:ext>
            </a:extLst>
          </p:cNvPr>
          <p:cNvSpPr txBox="1"/>
          <p:nvPr/>
        </p:nvSpPr>
        <p:spPr>
          <a:xfrm>
            <a:off x="8024758" y="1255112"/>
            <a:ext cx="923330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はい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E2DA8E8-06CF-BA9D-9B85-ECA2CBD7B337}"/>
              </a:ext>
            </a:extLst>
          </p:cNvPr>
          <p:cNvSpPr/>
          <p:nvPr/>
        </p:nvSpPr>
        <p:spPr>
          <a:xfrm>
            <a:off x="5805417" y="980728"/>
            <a:ext cx="2186425" cy="187220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D73139C-12D5-1369-A25C-0F9586EB1760}"/>
              </a:ext>
            </a:extLst>
          </p:cNvPr>
          <p:cNvSpPr txBox="1"/>
          <p:nvPr/>
        </p:nvSpPr>
        <p:spPr>
          <a:xfrm>
            <a:off x="3377332" y="2865636"/>
            <a:ext cx="2323713" cy="37816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空気</a:t>
            </a:r>
            <a:endParaRPr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6850811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BDA9319-1504-4A67-A379-D92EF508318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0DAED3F-989C-47AB-9EEC-CE3B6E77B3F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258839D-74E2-4CA2-A7EB-4797A83A1472}"/>
              </a:ext>
            </a:extLst>
          </p:cNvPr>
          <p:cNvSpPr txBox="1"/>
          <p:nvPr/>
        </p:nvSpPr>
        <p:spPr>
          <a:xfrm>
            <a:off x="458665" y="39461"/>
            <a:ext cx="43411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文と文とのつながり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BF699BF-9480-53DA-663B-C9008005B527}"/>
              </a:ext>
            </a:extLst>
          </p:cNvPr>
          <p:cNvSpPr txBox="1"/>
          <p:nvPr/>
        </p:nvSpPr>
        <p:spPr>
          <a:xfrm>
            <a:off x="5701045" y="980727"/>
            <a:ext cx="2323713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肺の</a:t>
            </a:r>
            <a:endParaRPr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188C3FC-DAD2-7C8A-3359-2FABB76D54EB}"/>
              </a:ext>
            </a:extLst>
          </p:cNvPr>
          <p:cNvSpPr txBox="1"/>
          <p:nvPr/>
        </p:nvSpPr>
        <p:spPr>
          <a:xfrm>
            <a:off x="8024758" y="1255112"/>
            <a:ext cx="923330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はい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9D2632F-5B18-BD75-6EDB-311985E42AF6}"/>
              </a:ext>
            </a:extLst>
          </p:cNvPr>
          <p:cNvSpPr/>
          <p:nvPr/>
        </p:nvSpPr>
        <p:spPr>
          <a:xfrm>
            <a:off x="5805417" y="980728"/>
            <a:ext cx="2186425" cy="187220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85A7E38-5954-B789-02C5-4E0F686B5DE9}"/>
              </a:ext>
            </a:extLst>
          </p:cNvPr>
          <p:cNvSpPr txBox="1"/>
          <p:nvPr/>
        </p:nvSpPr>
        <p:spPr>
          <a:xfrm>
            <a:off x="3377332" y="2865636"/>
            <a:ext cx="2323713" cy="37816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空気</a:t>
            </a:r>
            <a:endParaRPr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96869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95448" y="4587878"/>
            <a:ext cx="1015663" cy="147732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BDA9319-1504-4A67-A379-D92EF508318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775961B-9F71-4BF8-822F-C2F7730E6EB0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523A229-CD17-4DDF-8114-9F69ED6F4D50}"/>
              </a:ext>
            </a:extLst>
          </p:cNvPr>
          <p:cNvSpPr txBox="1"/>
          <p:nvPr/>
        </p:nvSpPr>
        <p:spPr>
          <a:xfrm>
            <a:off x="458665" y="39461"/>
            <a:ext cx="5709344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場面に応じた言葉づかい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4655840" y="836712"/>
            <a:ext cx="2323713" cy="571961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同じ班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DDB492C-B87E-40C6-9A68-B31FE6CFC66E}"/>
              </a:ext>
            </a:extLst>
          </p:cNvPr>
          <p:cNvSpPr/>
          <p:nvPr/>
        </p:nvSpPr>
        <p:spPr>
          <a:xfrm>
            <a:off x="4886482" y="4343765"/>
            <a:ext cx="2003586" cy="196555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0204513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BDA9319-1504-4A67-A379-D92EF508318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0DAED3F-989C-47AB-9EEC-CE3B6E77B3F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258839D-74E2-4CA2-A7EB-4797A83A1472}"/>
              </a:ext>
            </a:extLst>
          </p:cNvPr>
          <p:cNvSpPr txBox="1"/>
          <p:nvPr/>
        </p:nvSpPr>
        <p:spPr>
          <a:xfrm>
            <a:off x="458665" y="39461"/>
            <a:ext cx="43411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文と文とのつながり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5139F60-4497-C372-BCC4-A396FCBC43E2}"/>
              </a:ext>
            </a:extLst>
          </p:cNvPr>
          <p:cNvSpPr txBox="1"/>
          <p:nvPr/>
        </p:nvSpPr>
        <p:spPr>
          <a:xfrm>
            <a:off x="5701045" y="980727"/>
            <a:ext cx="2323713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脳の</a:t>
            </a:r>
            <a:endParaRPr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91FB8F-5CAD-63DD-7A8A-12CFFB68089B}"/>
              </a:ext>
            </a:extLst>
          </p:cNvPr>
          <p:cNvSpPr txBox="1"/>
          <p:nvPr/>
        </p:nvSpPr>
        <p:spPr>
          <a:xfrm>
            <a:off x="8024758" y="1255112"/>
            <a:ext cx="923330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のう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D26E2AF7-F90F-2CCE-5B2F-AA7B85B9DECE}"/>
              </a:ext>
            </a:extLst>
          </p:cNvPr>
          <p:cNvSpPr/>
          <p:nvPr/>
        </p:nvSpPr>
        <p:spPr>
          <a:xfrm>
            <a:off x="5805417" y="980728"/>
            <a:ext cx="2186425" cy="187220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78D6D7B-C3D6-50D6-3D5E-9AB29037195B}"/>
              </a:ext>
            </a:extLst>
          </p:cNvPr>
          <p:cNvSpPr txBox="1"/>
          <p:nvPr/>
        </p:nvSpPr>
        <p:spPr>
          <a:xfrm>
            <a:off x="3377332" y="2865636"/>
            <a:ext cx="2323713" cy="37816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働き</a:t>
            </a:r>
            <a:endParaRPr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8689955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BDA9319-1504-4A67-A379-D92EF508318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0DAED3F-989C-47AB-9EEC-CE3B6E77B3F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258839D-74E2-4CA2-A7EB-4797A83A1472}"/>
              </a:ext>
            </a:extLst>
          </p:cNvPr>
          <p:cNvSpPr txBox="1"/>
          <p:nvPr/>
        </p:nvSpPr>
        <p:spPr>
          <a:xfrm>
            <a:off x="458665" y="39461"/>
            <a:ext cx="43411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文と文とのつながり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5139F60-4497-C372-BCC4-A396FCBC43E2}"/>
              </a:ext>
            </a:extLst>
          </p:cNvPr>
          <p:cNvSpPr txBox="1"/>
          <p:nvPr/>
        </p:nvSpPr>
        <p:spPr>
          <a:xfrm>
            <a:off x="5701045" y="980727"/>
            <a:ext cx="2323713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脳の</a:t>
            </a:r>
            <a:endParaRPr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91FB8F-5CAD-63DD-7A8A-12CFFB68089B}"/>
              </a:ext>
            </a:extLst>
          </p:cNvPr>
          <p:cNvSpPr txBox="1"/>
          <p:nvPr/>
        </p:nvSpPr>
        <p:spPr>
          <a:xfrm>
            <a:off x="8024758" y="1255112"/>
            <a:ext cx="923330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のう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D26E2AF7-F90F-2CCE-5B2F-AA7B85B9DECE}"/>
              </a:ext>
            </a:extLst>
          </p:cNvPr>
          <p:cNvSpPr/>
          <p:nvPr/>
        </p:nvSpPr>
        <p:spPr>
          <a:xfrm>
            <a:off x="5805417" y="980728"/>
            <a:ext cx="2186425" cy="187220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78D6D7B-C3D6-50D6-3D5E-9AB29037195B}"/>
              </a:ext>
            </a:extLst>
          </p:cNvPr>
          <p:cNvSpPr txBox="1"/>
          <p:nvPr/>
        </p:nvSpPr>
        <p:spPr>
          <a:xfrm>
            <a:off x="3377332" y="2865636"/>
            <a:ext cx="2323713" cy="37816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働き</a:t>
            </a:r>
            <a:endParaRPr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1828383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EBE0FF8-5BDD-4B4A-ADA6-A8D4C2672E3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D44D2B8-8F1B-4AE6-BD0D-C902C3A17C4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C27A9D0-72F4-4DC4-8AD8-4E528701C117}"/>
              </a:ext>
            </a:extLst>
          </p:cNvPr>
          <p:cNvSpPr txBox="1"/>
          <p:nvPr/>
        </p:nvSpPr>
        <p:spPr>
          <a:xfrm>
            <a:off x="458665" y="39461"/>
            <a:ext cx="938175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町の幸福論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コミュニティデザインを考える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3935760" y="2132856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姿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5EC7B1B1-F72E-49ED-9CE9-7EAA8A0F4182}"/>
              </a:ext>
            </a:extLst>
          </p:cNvPr>
          <p:cNvSpPr/>
          <p:nvPr/>
        </p:nvSpPr>
        <p:spPr>
          <a:xfrm>
            <a:off x="4367808" y="2116336"/>
            <a:ext cx="2722157" cy="28785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EFD1349-2398-A185-D8D6-D68E91324037}"/>
              </a:ext>
            </a:extLst>
          </p:cNvPr>
          <p:cNvSpPr txBox="1"/>
          <p:nvPr/>
        </p:nvSpPr>
        <p:spPr>
          <a:xfrm>
            <a:off x="7248128" y="2060848"/>
            <a:ext cx="1292662" cy="318234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すがた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0070360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EBE0FF8-5BDD-4B4A-ADA6-A8D4C2672E3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D44D2B8-8F1B-4AE6-BD0D-C902C3A17C4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C27A9D0-72F4-4DC4-8AD8-4E528701C117}"/>
              </a:ext>
            </a:extLst>
          </p:cNvPr>
          <p:cNvSpPr txBox="1"/>
          <p:nvPr/>
        </p:nvSpPr>
        <p:spPr>
          <a:xfrm>
            <a:off x="458665" y="39461"/>
            <a:ext cx="938175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町の幸福論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コミュニティデザインを考える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4097670" y="2183158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姿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5EC7B1B1-F72E-49ED-9CE9-7EAA8A0F4182}"/>
              </a:ext>
            </a:extLst>
          </p:cNvPr>
          <p:cNvSpPr/>
          <p:nvPr/>
        </p:nvSpPr>
        <p:spPr>
          <a:xfrm>
            <a:off x="4367808" y="2116336"/>
            <a:ext cx="2722157" cy="28785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CC167BB-B472-C21A-7DE3-48460A83AE6F}"/>
              </a:ext>
            </a:extLst>
          </p:cNvPr>
          <p:cNvSpPr txBox="1"/>
          <p:nvPr/>
        </p:nvSpPr>
        <p:spPr>
          <a:xfrm>
            <a:off x="7248128" y="2060848"/>
            <a:ext cx="1292662" cy="318234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すがた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2310295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765AFF3-6496-419C-AFA7-4765F78C7AE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5795CE0-2AC0-47F7-A180-400452313972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いた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7D0790F-1CE1-4BE3-9C7A-0A977EB9B1E3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至る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FFADF7F-153A-4F2D-AEAB-8C505A17997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3D6E01D-283A-42E4-95CE-03749BE7C6C1}"/>
              </a:ext>
            </a:extLst>
          </p:cNvPr>
          <p:cNvSpPr txBox="1"/>
          <p:nvPr/>
        </p:nvSpPr>
        <p:spPr>
          <a:xfrm>
            <a:off x="458665" y="39461"/>
            <a:ext cx="938175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町の幸福論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コミュニティデザインを考える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FFDC9E98-4779-487B-9AD8-800026247539}"/>
              </a:ext>
            </a:extLst>
          </p:cNvPr>
          <p:cNvSpPr/>
          <p:nvPr/>
        </p:nvSpPr>
        <p:spPr>
          <a:xfrm>
            <a:off x="4151784" y="1191418"/>
            <a:ext cx="2532561" cy="259762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3267643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765AFF3-6496-419C-AFA7-4765F78C7AE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5795CE0-2AC0-47F7-A180-400452313972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いた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7D0790F-1CE1-4BE3-9C7A-0A977EB9B1E3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至る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FFADF7F-153A-4F2D-AEAB-8C505A17997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3D6E01D-283A-42E4-95CE-03749BE7C6C1}"/>
              </a:ext>
            </a:extLst>
          </p:cNvPr>
          <p:cNvSpPr txBox="1"/>
          <p:nvPr/>
        </p:nvSpPr>
        <p:spPr>
          <a:xfrm>
            <a:off x="458665" y="39461"/>
            <a:ext cx="938175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町の幸福論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コミュニティデザインを考える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FFDC9E98-4779-487B-9AD8-800026247539}"/>
              </a:ext>
            </a:extLst>
          </p:cNvPr>
          <p:cNvSpPr/>
          <p:nvPr/>
        </p:nvSpPr>
        <p:spPr>
          <a:xfrm>
            <a:off x="4151784" y="1191418"/>
            <a:ext cx="2532561" cy="259762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1048584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暮らし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C89EA8A-A7FF-47E7-9F38-9655A9B0409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0D6814C-324D-4910-9DDB-7F64510BAD5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CC7C522-10B6-4FE8-B49C-7DC647910873}"/>
              </a:ext>
            </a:extLst>
          </p:cNvPr>
          <p:cNvSpPr txBox="1"/>
          <p:nvPr/>
        </p:nvSpPr>
        <p:spPr>
          <a:xfrm>
            <a:off x="458665" y="39461"/>
            <a:ext cx="938175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町の幸福論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コミュニティデザインを考える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A4E3740-789F-405A-BC34-21DFB0F00C94}"/>
              </a:ext>
            </a:extLst>
          </p:cNvPr>
          <p:cNvSpPr/>
          <p:nvPr/>
        </p:nvSpPr>
        <p:spPr>
          <a:xfrm>
            <a:off x="4494292" y="899319"/>
            <a:ext cx="2023409" cy="195361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2043672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暮らし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C89EA8A-A7FF-47E7-9F38-9655A9B0409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0D6814C-324D-4910-9DDB-7F64510BAD5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CC7C522-10B6-4FE8-B49C-7DC647910873}"/>
              </a:ext>
            </a:extLst>
          </p:cNvPr>
          <p:cNvSpPr txBox="1"/>
          <p:nvPr/>
        </p:nvSpPr>
        <p:spPr>
          <a:xfrm>
            <a:off x="458665" y="39461"/>
            <a:ext cx="938175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町の幸福論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コミュニティデザインを考える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A4E3740-789F-405A-BC34-21DFB0F00C94}"/>
              </a:ext>
            </a:extLst>
          </p:cNvPr>
          <p:cNvSpPr/>
          <p:nvPr/>
        </p:nvSpPr>
        <p:spPr>
          <a:xfrm>
            <a:off x="4494292" y="899319"/>
            <a:ext cx="2023409" cy="195361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4556459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演奏会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03683F-8554-481B-9105-0DC78433D9E3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えん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25FEAA5-6DD2-4FC5-8408-C443F8B2FD9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E17B37E-1A9F-4AE1-88B8-51CB1C10F84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A543609-3A69-40A7-9F78-A42FB41B45F8}"/>
              </a:ext>
            </a:extLst>
          </p:cNvPr>
          <p:cNvSpPr txBox="1"/>
          <p:nvPr/>
        </p:nvSpPr>
        <p:spPr>
          <a:xfrm>
            <a:off x="458665" y="39461"/>
            <a:ext cx="938175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町の幸福論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コミュニティデザインを考える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92881926-771D-48D7-B7E8-48A56E5D5F67}"/>
              </a:ext>
            </a:extLst>
          </p:cNvPr>
          <p:cNvSpPr/>
          <p:nvPr/>
        </p:nvSpPr>
        <p:spPr>
          <a:xfrm>
            <a:off x="4494292" y="899319"/>
            <a:ext cx="2023409" cy="5842049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7412046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演奏会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03683F-8554-481B-9105-0DC78433D9E3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えん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25FEAA5-6DD2-4FC5-8408-C443F8B2FD9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E17B37E-1A9F-4AE1-88B8-51CB1C10F84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A543609-3A69-40A7-9F78-A42FB41B45F8}"/>
              </a:ext>
            </a:extLst>
          </p:cNvPr>
          <p:cNvSpPr txBox="1"/>
          <p:nvPr/>
        </p:nvSpPr>
        <p:spPr>
          <a:xfrm>
            <a:off x="458665" y="39461"/>
            <a:ext cx="938175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町の幸福論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コミュニティデザインを考える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92881926-771D-48D7-B7E8-48A56E5D5F67}"/>
              </a:ext>
            </a:extLst>
          </p:cNvPr>
          <p:cNvSpPr/>
          <p:nvPr/>
        </p:nvSpPr>
        <p:spPr>
          <a:xfrm>
            <a:off x="4494292" y="899319"/>
            <a:ext cx="2023409" cy="584204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37169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BDA9319-1504-4A67-A379-D92EF508318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775961B-9F71-4BF8-822F-C2F7730E6EB0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523A229-CD17-4DDF-8114-9F69ED6F4D50}"/>
              </a:ext>
            </a:extLst>
          </p:cNvPr>
          <p:cNvSpPr txBox="1"/>
          <p:nvPr/>
        </p:nvSpPr>
        <p:spPr>
          <a:xfrm>
            <a:off x="458665" y="39461"/>
            <a:ext cx="5709344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場面に応じた言葉づかい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DB74D43-0E21-0169-25A2-907583E943E8}"/>
              </a:ext>
            </a:extLst>
          </p:cNvPr>
          <p:cNvSpPr txBox="1"/>
          <p:nvPr/>
        </p:nvSpPr>
        <p:spPr>
          <a:xfrm>
            <a:off x="6895448" y="4587878"/>
            <a:ext cx="1015663" cy="147732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3FB693F-671F-D05B-67E5-58E3D6080778}"/>
              </a:ext>
            </a:extLst>
          </p:cNvPr>
          <p:cNvSpPr txBox="1"/>
          <p:nvPr/>
        </p:nvSpPr>
        <p:spPr>
          <a:xfrm>
            <a:off x="4655840" y="836712"/>
            <a:ext cx="2323713" cy="571961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同じ班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91B4D9C-43B1-26FF-8C73-1195102D2063}"/>
              </a:ext>
            </a:extLst>
          </p:cNvPr>
          <p:cNvSpPr/>
          <p:nvPr/>
        </p:nvSpPr>
        <p:spPr>
          <a:xfrm>
            <a:off x="4886482" y="4343765"/>
            <a:ext cx="2003586" cy="196555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33470414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欧米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べい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96E67CD-986F-409D-8022-AE3BCD2DA907}"/>
              </a:ext>
            </a:extLst>
          </p:cNvPr>
          <p:cNvSpPr txBox="1"/>
          <p:nvPr/>
        </p:nvSpPr>
        <p:spPr>
          <a:xfrm>
            <a:off x="458665" y="39461"/>
            <a:ext cx="938175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町の幸福論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コミュニティデザインを考える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063908A-DCE1-491C-9957-63B6F251DF81}"/>
              </a:ext>
            </a:extLst>
          </p:cNvPr>
          <p:cNvSpPr/>
          <p:nvPr/>
        </p:nvSpPr>
        <p:spPr>
          <a:xfrm>
            <a:off x="4026897" y="1198572"/>
            <a:ext cx="2722157" cy="518991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38426069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欧米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べい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96E67CD-986F-409D-8022-AE3BCD2DA907}"/>
              </a:ext>
            </a:extLst>
          </p:cNvPr>
          <p:cNvSpPr txBox="1"/>
          <p:nvPr/>
        </p:nvSpPr>
        <p:spPr>
          <a:xfrm>
            <a:off x="458665" y="39461"/>
            <a:ext cx="938175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町の幸福論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コミュニティデザインを考える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063908A-DCE1-491C-9957-63B6F251DF81}"/>
              </a:ext>
            </a:extLst>
          </p:cNvPr>
          <p:cNvSpPr/>
          <p:nvPr/>
        </p:nvSpPr>
        <p:spPr>
          <a:xfrm>
            <a:off x="4026897" y="1198572"/>
            <a:ext cx="2722157" cy="518991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87923853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991B4A1-281F-B6AE-8429-75D8823746BE}"/>
              </a:ext>
            </a:extLst>
          </p:cNvPr>
          <p:cNvSpPr txBox="1"/>
          <p:nvPr/>
        </p:nvSpPr>
        <p:spPr>
          <a:xfrm>
            <a:off x="5701045" y="980727"/>
            <a:ext cx="2323713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幕を</a:t>
            </a:r>
            <a:endParaRPr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BDA9319-1504-4A67-A379-D92EF508318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0DAED3F-989C-47AB-9EEC-CE3B6E77B3F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4BBBBA3-FC34-44B3-A8A7-DC84D918E641}"/>
              </a:ext>
            </a:extLst>
          </p:cNvPr>
          <p:cNvSpPr txBox="1"/>
          <p:nvPr/>
        </p:nvSpPr>
        <p:spPr>
          <a:xfrm>
            <a:off x="458665" y="39461"/>
            <a:ext cx="938175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町の幸福論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コミュニティデザインを考える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61CF2C1-0D2B-9E10-0140-6F7C968466AE}"/>
              </a:ext>
            </a:extLst>
          </p:cNvPr>
          <p:cNvSpPr txBox="1"/>
          <p:nvPr/>
        </p:nvSpPr>
        <p:spPr>
          <a:xfrm>
            <a:off x="8024758" y="1255112"/>
            <a:ext cx="923330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まく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6CB2039F-6025-1C7C-CAA7-71B98CF43349}"/>
              </a:ext>
            </a:extLst>
          </p:cNvPr>
          <p:cNvSpPr/>
          <p:nvPr/>
        </p:nvSpPr>
        <p:spPr>
          <a:xfrm>
            <a:off x="5805417" y="980728"/>
            <a:ext cx="2186425" cy="187220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85F948C-A097-A57F-158C-A7AE95B0CCC1}"/>
              </a:ext>
            </a:extLst>
          </p:cNvPr>
          <p:cNvSpPr txBox="1"/>
          <p:nvPr/>
        </p:nvSpPr>
        <p:spPr>
          <a:xfrm>
            <a:off x="3377332" y="1124744"/>
            <a:ext cx="2323713" cy="55225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下ろす</a:t>
            </a:r>
            <a:endParaRPr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54664010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BDA9319-1504-4A67-A379-D92EF508318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0DAED3F-989C-47AB-9EEC-CE3B6E77B3F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4BBBBA3-FC34-44B3-A8A7-DC84D918E641}"/>
              </a:ext>
            </a:extLst>
          </p:cNvPr>
          <p:cNvSpPr txBox="1"/>
          <p:nvPr/>
        </p:nvSpPr>
        <p:spPr>
          <a:xfrm>
            <a:off x="458665" y="39461"/>
            <a:ext cx="938175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町の幸福論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コミュニティデザインを考える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991B4A1-281F-B6AE-8429-75D8823746BE}"/>
              </a:ext>
            </a:extLst>
          </p:cNvPr>
          <p:cNvSpPr txBox="1"/>
          <p:nvPr/>
        </p:nvSpPr>
        <p:spPr>
          <a:xfrm>
            <a:off x="5701045" y="980727"/>
            <a:ext cx="2323713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幕を</a:t>
            </a:r>
            <a:endParaRPr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61CF2C1-0D2B-9E10-0140-6F7C968466AE}"/>
              </a:ext>
            </a:extLst>
          </p:cNvPr>
          <p:cNvSpPr txBox="1"/>
          <p:nvPr/>
        </p:nvSpPr>
        <p:spPr>
          <a:xfrm>
            <a:off x="8024758" y="1255112"/>
            <a:ext cx="923330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まく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6CB2039F-6025-1C7C-CAA7-71B98CF43349}"/>
              </a:ext>
            </a:extLst>
          </p:cNvPr>
          <p:cNvSpPr/>
          <p:nvPr/>
        </p:nvSpPr>
        <p:spPr>
          <a:xfrm>
            <a:off x="5805417" y="980728"/>
            <a:ext cx="2186425" cy="187220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2EC4444-B105-0F19-539A-BF8E6DB2EFC7}"/>
              </a:ext>
            </a:extLst>
          </p:cNvPr>
          <p:cNvSpPr txBox="1"/>
          <p:nvPr/>
        </p:nvSpPr>
        <p:spPr>
          <a:xfrm>
            <a:off x="3377332" y="1124744"/>
            <a:ext cx="2323713" cy="55225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下ろす</a:t>
            </a:r>
            <a:endParaRPr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55212013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垂らす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C89EA8A-A7FF-47E7-9F38-9655A9B0409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0D6814C-324D-4910-9DDB-7F64510BAD5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CC7C522-10B6-4FE8-B49C-7DC647910873}"/>
              </a:ext>
            </a:extLst>
          </p:cNvPr>
          <p:cNvSpPr txBox="1"/>
          <p:nvPr/>
        </p:nvSpPr>
        <p:spPr>
          <a:xfrm>
            <a:off x="458665" y="39461"/>
            <a:ext cx="938175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町の幸福論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コミュニティデザインを考える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F5BEA1C-FBEB-4210-963F-43592C529A59}"/>
              </a:ext>
            </a:extLst>
          </p:cNvPr>
          <p:cNvSpPr/>
          <p:nvPr/>
        </p:nvSpPr>
        <p:spPr>
          <a:xfrm>
            <a:off x="4494292" y="899319"/>
            <a:ext cx="2023409" cy="195361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21693480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垂らす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C89EA8A-A7FF-47E7-9F38-9655A9B0409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0D6814C-324D-4910-9DDB-7F64510BAD5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CC7C522-10B6-4FE8-B49C-7DC647910873}"/>
              </a:ext>
            </a:extLst>
          </p:cNvPr>
          <p:cNvSpPr txBox="1"/>
          <p:nvPr/>
        </p:nvSpPr>
        <p:spPr>
          <a:xfrm>
            <a:off x="458665" y="39461"/>
            <a:ext cx="938175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町の幸福論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コミュニティデザインを考える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F5BEA1C-FBEB-4210-963F-43592C529A59}"/>
              </a:ext>
            </a:extLst>
          </p:cNvPr>
          <p:cNvSpPr/>
          <p:nvPr/>
        </p:nvSpPr>
        <p:spPr>
          <a:xfrm>
            <a:off x="4494292" y="899319"/>
            <a:ext cx="2023409" cy="195361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90566296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天の川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955C733-0E4B-4A2A-A51A-363F162D97E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がわ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E703B31-D33F-4C9F-BC6B-C86884A9CE67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あま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3A4E5626-7D80-49D7-B03F-EB88FA51D21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1EBD090-AAA3-40CE-B428-43C2D73213E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5FCA849-AE99-45DD-A24E-C1CBADD65FC0}"/>
              </a:ext>
            </a:extLst>
          </p:cNvPr>
          <p:cNvSpPr txBox="1"/>
          <p:nvPr/>
        </p:nvSpPr>
        <p:spPr>
          <a:xfrm>
            <a:off x="458665" y="39461"/>
            <a:ext cx="938175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町の幸福論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コミュニティデザインを考える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D8CA088-DB24-4467-AB20-87B4BD193D01}"/>
              </a:ext>
            </a:extLst>
          </p:cNvPr>
          <p:cNvSpPr/>
          <p:nvPr/>
        </p:nvSpPr>
        <p:spPr>
          <a:xfrm>
            <a:off x="4494292" y="899319"/>
            <a:ext cx="2023409" cy="195361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3B5FBA0-FB9E-40CA-96FF-9799CAAAD6B3}"/>
              </a:ext>
            </a:extLst>
          </p:cNvPr>
          <p:cNvSpPr/>
          <p:nvPr/>
        </p:nvSpPr>
        <p:spPr>
          <a:xfrm>
            <a:off x="4522394" y="4789851"/>
            <a:ext cx="2023409" cy="195361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33942654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天の川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955C733-0E4B-4A2A-A51A-363F162D97E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がわ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E703B31-D33F-4C9F-BC6B-C86884A9CE67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あま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3A4E5626-7D80-49D7-B03F-EB88FA51D21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1EBD090-AAA3-40CE-B428-43C2D73213E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5FCA849-AE99-45DD-A24E-C1CBADD65FC0}"/>
              </a:ext>
            </a:extLst>
          </p:cNvPr>
          <p:cNvSpPr txBox="1"/>
          <p:nvPr/>
        </p:nvSpPr>
        <p:spPr>
          <a:xfrm>
            <a:off x="458665" y="39461"/>
            <a:ext cx="938175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町の幸福論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コミュニティデザインを考える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D8CA088-DB24-4467-AB20-87B4BD193D01}"/>
              </a:ext>
            </a:extLst>
          </p:cNvPr>
          <p:cNvSpPr/>
          <p:nvPr/>
        </p:nvSpPr>
        <p:spPr>
          <a:xfrm>
            <a:off x="4494292" y="899319"/>
            <a:ext cx="2023409" cy="195361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3B5FBA0-FB9E-40CA-96FF-9799CAAAD6B3}"/>
              </a:ext>
            </a:extLst>
          </p:cNvPr>
          <p:cNvSpPr/>
          <p:nvPr/>
        </p:nvSpPr>
        <p:spPr>
          <a:xfrm>
            <a:off x="4522394" y="4789851"/>
            <a:ext cx="2023409" cy="195361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3429766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改革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96E67CD-986F-409D-8022-AE3BCD2DA907}"/>
              </a:ext>
            </a:extLst>
          </p:cNvPr>
          <p:cNvSpPr txBox="1"/>
          <p:nvPr/>
        </p:nvSpPr>
        <p:spPr>
          <a:xfrm>
            <a:off x="458665" y="39461"/>
            <a:ext cx="938175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町の幸福論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コミュニティデザインを考える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F260FBE-B107-4E4C-ACE7-BC65185A1676}"/>
              </a:ext>
            </a:extLst>
          </p:cNvPr>
          <p:cNvSpPr/>
          <p:nvPr/>
        </p:nvSpPr>
        <p:spPr>
          <a:xfrm>
            <a:off x="4026897" y="1198572"/>
            <a:ext cx="2722157" cy="518991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42311835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改革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96E67CD-986F-409D-8022-AE3BCD2DA907}"/>
              </a:ext>
            </a:extLst>
          </p:cNvPr>
          <p:cNvSpPr txBox="1"/>
          <p:nvPr/>
        </p:nvSpPr>
        <p:spPr>
          <a:xfrm>
            <a:off x="458665" y="39461"/>
            <a:ext cx="938175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町の幸福論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コミュニティデザインを考える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F260FBE-B107-4E4C-ACE7-BC65185A1676}"/>
              </a:ext>
            </a:extLst>
          </p:cNvPr>
          <p:cNvSpPr/>
          <p:nvPr/>
        </p:nvSpPr>
        <p:spPr>
          <a:xfrm>
            <a:off x="4026897" y="1198572"/>
            <a:ext cx="2722157" cy="518991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06277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BDA9319-1504-4A67-A379-D92EF508318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775961B-9F71-4BF8-822F-C2F7730E6EB0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523A229-CD17-4DDF-8114-9F69ED6F4D50}"/>
              </a:ext>
            </a:extLst>
          </p:cNvPr>
          <p:cNvSpPr txBox="1"/>
          <p:nvPr/>
        </p:nvSpPr>
        <p:spPr>
          <a:xfrm>
            <a:off x="458665" y="39461"/>
            <a:ext cx="246898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海のいのち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4464784" y="2056572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針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905C81B-1B7E-4607-8565-49DF53B21E15}"/>
              </a:ext>
            </a:extLst>
          </p:cNvPr>
          <p:cNvSpPr/>
          <p:nvPr/>
        </p:nvSpPr>
        <p:spPr>
          <a:xfrm>
            <a:off x="4871864" y="2086378"/>
            <a:ext cx="2722157" cy="28785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AAC8A59-3585-39FB-A44A-CA71FA9CE78E}"/>
              </a:ext>
            </a:extLst>
          </p:cNvPr>
          <p:cNvSpPr txBox="1"/>
          <p:nvPr/>
        </p:nvSpPr>
        <p:spPr>
          <a:xfrm>
            <a:off x="7575370" y="2403153"/>
            <a:ext cx="1292662" cy="2480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はり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36967313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批判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83A4E0D-0A5A-4AF9-B517-4DF47C8CBC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2813A70-E8AD-4BA2-91F6-A81A2F15618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AE9CF68-6EDE-4118-87CB-DDBF48662609}"/>
              </a:ext>
            </a:extLst>
          </p:cNvPr>
          <p:cNvSpPr txBox="1"/>
          <p:nvPr/>
        </p:nvSpPr>
        <p:spPr>
          <a:xfrm>
            <a:off x="458665" y="39461"/>
            <a:ext cx="938175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町の幸福論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コミュニティデザインを考える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D623C90-5C23-41F2-95C6-64EFC776A085}"/>
              </a:ext>
            </a:extLst>
          </p:cNvPr>
          <p:cNvSpPr/>
          <p:nvPr/>
        </p:nvSpPr>
        <p:spPr>
          <a:xfrm>
            <a:off x="4026897" y="1198572"/>
            <a:ext cx="2722157" cy="518991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25596966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批判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83A4E0D-0A5A-4AF9-B517-4DF47C8CBC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2813A70-E8AD-4BA2-91F6-A81A2F15618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AE9CF68-6EDE-4118-87CB-DDBF48662609}"/>
              </a:ext>
            </a:extLst>
          </p:cNvPr>
          <p:cNvSpPr txBox="1"/>
          <p:nvPr/>
        </p:nvSpPr>
        <p:spPr>
          <a:xfrm>
            <a:off x="458665" y="39461"/>
            <a:ext cx="938175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町の幸福論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コミュニティデザインを考える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D623C90-5C23-41F2-95C6-64EFC776A085}"/>
              </a:ext>
            </a:extLst>
          </p:cNvPr>
          <p:cNvSpPr/>
          <p:nvPr/>
        </p:nvSpPr>
        <p:spPr>
          <a:xfrm>
            <a:off x="4026897" y="1198572"/>
            <a:ext cx="2722157" cy="518991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70225446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伝承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でん しょう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C4D6BF3-C38D-4AD2-8C70-F9105F722C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C8F4733-8CA8-476A-B7BB-61A54027DD0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4A90B18-690A-491A-805E-907F5AAEE748}"/>
              </a:ext>
            </a:extLst>
          </p:cNvPr>
          <p:cNvSpPr txBox="1"/>
          <p:nvPr/>
        </p:nvSpPr>
        <p:spPr>
          <a:xfrm>
            <a:off x="458665" y="39461"/>
            <a:ext cx="938175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町の幸福論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コミュニティデザインを考える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0C31476-F521-487E-85B7-12C15056986A}"/>
              </a:ext>
            </a:extLst>
          </p:cNvPr>
          <p:cNvSpPr/>
          <p:nvPr/>
        </p:nvSpPr>
        <p:spPr>
          <a:xfrm>
            <a:off x="4026897" y="1198572"/>
            <a:ext cx="2722157" cy="518991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99791710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伝承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でん しょう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C4D6BF3-C38D-4AD2-8C70-F9105F722C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C8F4733-8CA8-476A-B7BB-61A54027DD0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4A90B18-690A-491A-805E-907F5AAEE748}"/>
              </a:ext>
            </a:extLst>
          </p:cNvPr>
          <p:cNvSpPr txBox="1"/>
          <p:nvPr/>
        </p:nvSpPr>
        <p:spPr>
          <a:xfrm>
            <a:off x="458665" y="39461"/>
            <a:ext cx="938175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町の幸福論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コミュニティデザインを考える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0C31476-F521-487E-85B7-12C15056986A}"/>
              </a:ext>
            </a:extLst>
          </p:cNvPr>
          <p:cNvSpPr/>
          <p:nvPr/>
        </p:nvSpPr>
        <p:spPr>
          <a:xfrm>
            <a:off x="4026897" y="1198572"/>
            <a:ext cx="2722157" cy="518991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26613793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貧困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96E67CD-986F-409D-8022-AE3BCD2DA907}"/>
              </a:ext>
            </a:extLst>
          </p:cNvPr>
          <p:cNvSpPr txBox="1"/>
          <p:nvPr/>
        </p:nvSpPr>
        <p:spPr>
          <a:xfrm>
            <a:off x="458665" y="39461"/>
            <a:ext cx="707749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世界に目を向けて意見文を書こう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68B170E-A1F0-4FC2-9AE8-E9CBBC3612F9}"/>
              </a:ext>
            </a:extLst>
          </p:cNvPr>
          <p:cNvSpPr/>
          <p:nvPr/>
        </p:nvSpPr>
        <p:spPr>
          <a:xfrm>
            <a:off x="4026897" y="1198572"/>
            <a:ext cx="2722157" cy="518991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85635647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貧困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96E67CD-986F-409D-8022-AE3BCD2DA907}"/>
              </a:ext>
            </a:extLst>
          </p:cNvPr>
          <p:cNvSpPr txBox="1"/>
          <p:nvPr/>
        </p:nvSpPr>
        <p:spPr>
          <a:xfrm>
            <a:off x="458665" y="39461"/>
            <a:ext cx="707749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世界に目を向けて意見文を書こう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68B170E-A1F0-4FC2-9AE8-E9CBBC3612F9}"/>
              </a:ext>
            </a:extLst>
          </p:cNvPr>
          <p:cNvSpPr/>
          <p:nvPr/>
        </p:nvSpPr>
        <p:spPr>
          <a:xfrm>
            <a:off x="4026897" y="1198572"/>
            <a:ext cx="2722157" cy="518991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83262718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値段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ね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83A4E0D-0A5A-4AF9-B517-4DF47C8CBC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2813A70-E8AD-4BA2-91F6-A81A2F15618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A0E8A56-0740-48EB-84D8-86C9F8793357}"/>
              </a:ext>
            </a:extLst>
          </p:cNvPr>
          <p:cNvSpPr txBox="1"/>
          <p:nvPr/>
        </p:nvSpPr>
        <p:spPr>
          <a:xfrm>
            <a:off x="458665" y="39461"/>
            <a:ext cx="707749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世界に目を向けて意見文を書こう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0A0CE8A-5E3B-4A37-87FD-FEDDE0C698F4}"/>
              </a:ext>
            </a:extLst>
          </p:cNvPr>
          <p:cNvSpPr/>
          <p:nvPr/>
        </p:nvSpPr>
        <p:spPr>
          <a:xfrm>
            <a:off x="4026897" y="1198572"/>
            <a:ext cx="2722157" cy="518991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30732964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値段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ね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83A4E0D-0A5A-4AF9-B517-4DF47C8CBC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2813A70-E8AD-4BA2-91F6-A81A2F15618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A0E8A56-0740-48EB-84D8-86C9F8793357}"/>
              </a:ext>
            </a:extLst>
          </p:cNvPr>
          <p:cNvSpPr txBox="1"/>
          <p:nvPr/>
        </p:nvSpPr>
        <p:spPr>
          <a:xfrm>
            <a:off x="458665" y="39461"/>
            <a:ext cx="707749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世界に目を向けて意見文を書こう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0A0CE8A-5E3B-4A37-87FD-FEDDE0C698F4}"/>
              </a:ext>
            </a:extLst>
          </p:cNvPr>
          <p:cNvSpPr/>
          <p:nvPr/>
        </p:nvSpPr>
        <p:spPr>
          <a:xfrm>
            <a:off x="4026897" y="1198572"/>
            <a:ext cx="2722157" cy="518991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03830296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改善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ぜん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96E67CD-986F-409D-8022-AE3BCD2DA907}"/>
              </a:ext>
            </a:extLst>
          </p:cNvPr>
          <p:cNvSpPr txBox="1"/>
          <p:nvPr/>
        </p:nvSpPr>
        <p:spPr>
          <a:xfrm>
            <a:off x="458665" y="39461"/>
            <a:ext cx="707749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世界に目を向けて意見文を書こう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BB62BEE-CF2D-44C2-9584-6E772392E749}"/>
              </a:ext>
            </a:extLst>
          </p:cNvPr>
          <p:cNvSpPr/>
          <p:nvPr/>
        </p:nvSpPr>
        <p:spPr>
          <a:xfrm>
            <a:off x="4026897" y="1198572"/>
            <a:ext cx="2722157" cy="518991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68800227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改善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ぜん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96E67CD-986F-409D-8022-AE3BCD2DA907}"/>
              </a:ext>
            </a:extLst>
          </p:cNvPr>
          <p:cNvSpPr txBox="1"/>
          <p:nvPr/>
        </p:nvSpPr>
        <p:spPr>
          <a:xfrm>
            <a:off x="458665" y="39461"/>
            <a:ext cx="707749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世界に目を向けて意見文を書こう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BB62BEE-CF2D-44C2-9584-6E772392E749}"/>
              </a:ext>
            </a:extLst>
          </p:cNvPr>
          <p:cNvSpPr/>
          <p:nvPr/>
        </p:nvSpPr>
        <p:spPr>
          <a:xfrm>
            <a:off x="4026897" y="1198572"/>
            <a:ext cx="2722157" cy="518991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86580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BDA9319-1504-4A67-A379-D92EF508318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775961B-9F71-4BF8-822F-C2F7730E6EB0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523A229-CD17-4DDF-8114-9F69ED6F4D50}"/>
              </a:ext>
            </a:extLst>
          </p:cNvPr>
          <p:cNvSpPr txBox="1"/>
          <p:nvPr/>
        </p:nvSpPr>
        <p:spPr>
          <a:xfrm>
            <a:off x="458665" y="39461"/>
            <a:ext cx="246898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海のいのち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4616631" y="2153200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針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905C81B-1B7E-4607-8565-49DF53B21E15}"/>
              </a:ext>
            </a:extLst>
          </p:cNvPr>
          <p:cNvSpPr/>
          <p:nvPr/>
        </p:nvSpPr>
        <p:spPr>
          <a:xfrm>
            <a:off x="4871864" y="2086378"/>
            <a:ext cx="2722157" cy="28785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3083C19-05C2-2BA4-1A7F-FCFD0A1A7149}"/>
              </a:ext>
            </a:extLst>
          </p:cNvPr>
          <p:cNvSpPr txBox="1"/>
          <p:nvPr/>
        </p:nvSpPr>
        <p:spPr>
          <a:xfrm>
            <a:off x="7575370" y="2403153"/>
            <a:ext cx="1292662" cy="2480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はり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39658368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認める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みと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1D74BC0-B236-437B-B903-66FE6C09A38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E11F477-95A3-486D-B0A0-9F8F610BF1B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19B93B0-76B3-47CE-88E9-6EE04251B01F}"/>
              </a:ext>
            </a:extLst>
          </p:cNvPr>
          <p:cNvSpPr txBox="1"/>
          <p:nvPr/>
        </p:nvSpPr>
        <p:spPr>
          <a:xfrm>
            <a:off x="458665" y="39461"/>
            <a:ext cx="707749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世界に目を向けて意見文を書こう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D0F02D8-59B5-4B42-9CF2-43F2B345AF23}"/>
              </a:ext>
            </a:extLst>
          </p:cNvPr>
          <p:cNvSpPr/>
          <p:nvPr/>
        </p:nvSpPr>
        <p:spPr>
          <a:xfrm>
            <a:off x="4494292" y="899319"/>
            <a:ext cx="2023409" cy="195361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66281876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認める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みと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1D74BC0-B236-437B-B903-66FE6C09A38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E11F477-95A3-486D-B0A0-9F8F610BF1B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19B93B0-76B3-47CE-88E9-6EE04251B01F}"/>
              </a:ext>
            </a:extLst>
          </p:cNvPr>
          <p:cNvSpPr txBox="1"/>
          <p:nvPr/>
        </p:nvSpPr>
        <p:spPr>
          <a:xfrm>
            <a:off x="458665" y="39461"/>
            <a:ext cx="707749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世界に目を向けて意見文を書こう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D0F02D8-59B5-4B42-9CF2-43F2B345AF23}"/>
              </a:ext>
            </a:extLst>
          </p:cNvPr>
          <p:cNvSpPr/>
          <p:nvPr/>
        </p:nvSpPr>
        <p:spPr>
          <a:xfrm>
            <a:off x="4494292" y="899319"/>
            <a:ext cx="2023409" cy="195361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80625555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経済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96E67CD-986F-409D-8022-AE3BCD2DA907}"/>
              </a:ext>
            </a:extLst>
          </p:cNvPr>
          <p:cNvSpPr txBox="1"/>
          <p:nvPr/>
        </p:nvSpPr>
        <p:spPr>
          <a:xfrm>
            <a:off x="458665" y="39461"/>
            <a:ext cx="707749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世界に目を向けて意見文を書こう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202C985-1872-46FA-AF16-804B83FA0441}"/>
              </a:ext>
            </a:extLst>
          </p:cNvPr>
          <p:cNvSpPr/>
          <p:nvPr/>
        </p:nvSpPr>
        <p:spPr>
          <a:xfrm>
            <a:off x="4026897" y="1198572"/>
            <a:ext cx="2722157" cy="518991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5599070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経済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96E67CD-986F-409D-8022-AE3BCD2DA907}"/>
              </a:ext>
            </a:extLst>
          </p:cNvPr>
          <p:cNvSpPr txBox="1"/>
          <p:nvPr/>
        </p:nvSpPr>
        <p:spPr>
          <a:xfrm>
            <a:off x="458665" y="39461"/>
            <a:ext cx="707749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世界に目を向けて意見文を書こう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202C985-1872-46FA-AF16-804B83FA0441}"/>
              </a:ext>
            </a:extLst>
          </p:cNvPr>
          <p:cNvSpPr/>
          <p:nvPr/>
        </p:nvSpPr>
        <p:spPr>
          <a:xfrm>
            <a:off x="4026897" y="1198572"/>
            <a:ext cx="2722157" cy="518991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99011840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BDA9319-1504-4A67-A379-D92EF508318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0DAED3F-989C-47AB-9EEC-CE3B6E77B3F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4BBBBA3-FC34-44B3-A8A7-DC84D918E641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ヒロシマのうた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0DD0172-AD70-845A-0CA9-6951522DAF94}"/>
              </a:ext>
            </a:extLst>
          </p:cNvPr>
          <p:cNvSpPr txBox="1"/>
          <p:nvPr/>
        </p:nvSpPr>
        <p:spPr>
          <a:xfrm>
            <a:off x="4439816" y="685792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駅の裏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0E3CD4E-56B1-87C0-B162-B6421C5D9FE5}"/>
              </a:ext>
            </a:extLst>
          </p:cNvPr>
          <p:cNvSpPr txBox="1"/>
          <p:nvPr/>
        </p:nvSpPr>
        <p:spPr>
          <a:xfrm>
            <a:off x="6707267" y="4565358"/>
            <a:ext cx="1200329" cy="18998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うら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38DACE4-2BFC-39B1-B1C7-E8A4551F1ABD}"/>
              </a:ext>
            </a:extLst>
          </p:cNvPr>
          <p:cNvSpPr/>
          <p:nvPr/>
        </p:nvSpPr>
        <p:spPr>
          <a:xfrm>
            <a:off x="4674606" y="4511617"/>
            <a:ext cx="2023409" cy="195361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51924031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BDA9319-1504-4A67-A379-D92EF508318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0DAED3F-989C-47AB-9EEC-CE3B6E77B3F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4BBBBA3-FC34-44B3-A8A7-DC84D918E641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ヒロシマのうた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9695BA2-E79F-9228-678E-3C8D36063AC3}"/>
              </a:ext>
            </a:extLst>
          </p:cNvPr>
          <p:cNvSpPr txBox="1"/>
          <p:nvPr/>
        </p:nvSpPr>
        <p:spPr>
          <a:xfrm>
            <a:off x="4439816" y="685792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駅の裏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8E1E428-C70C-4378-9D9B-CBF312BC049A}"/>
              </a:ext>
            </a:extLst>
          </p:cNvPr>
          <p:cNvSpPr txBox="1"/>
          <p:nvPr/>
        </p:nvSpPr>
        <p:spPr>
          <a:xfrm>
            <a:off x="6707267" y="4565358"/>
            <a:ext cx="1200329" cy="18998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うら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2E9F29A-0CFB-F30C-A124-B8CECFFE870A}"/>
              </a:ext>
            </a:extLst>
          </p:cNvPr>
          <p:cNvSpPr/>
          <p:nvPr/>
        </p:nvSpPr>
        <p:spPr>
          <a:xfrm>
            <a:off x="4674606" y="4511617"/>
            <a:ext cx="2023409" cy="195361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07264060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BDA9319-1504-4A67-A379-D92EF508318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0DAED3F-989C-47AB-9EEC-CE3B6E77B3F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4BBBBA3-FC34-44B3-A8A7-DC84D918E641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ヒロシマのうた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4278155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胸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FE3102B-9DE2-40A3-ADCF-E35D6B4BAFE7}"/>
              </a:ext>
            </a:extLst>
          </p:cNvPr>
          <p:cNvSpPr/>
          <p:nvPr/>
        </p:nvSpPr>
        <p:spPr>
          <a:xfrm>
            <a:off x="4734921" y="2114002"/>
            <a:ext cx="2722157" cy="28785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DA14711-2B2C-282F-0288-A405C8A72853}"/>
              </a:ext>
            </a:extLst>
          </p:cNvPr>
          <p:cNvSpPr txBox="1"/>
          <p:nvPr/>
        </p:nvSpPr>
        <p:spPr>
          <a:xfrm>
            <a:off x="7457078" y="2564904"/>
            <a:ext cx="1292662" cy="318234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むね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69620022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BDA9319-1504-4A67-A379-D92EF508318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0DAED3F-989C-47AB-9EEC-CE3B6E77B3F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4BBBBA3-FC34-44B3-A8A7-DC84D918E641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ヒロシマのうた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4464783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胸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FE3102B-9DE2-40A3-ADCF-E35D6B4BAFE7}"/>
              </a:ext>
            </a:extLst>
          </p:cNvPr>
          <p:cNvSpPr/>
          <p:nvPr/>
        </p:nvSpPr>
        <p:spPr>
          <a:xfrm>
            <a:off x="4734921" y="2114002"/>
            <a:ext cx="2722157" cy="28785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963AD1A-9E02-8373-C2C6-35E51DEE6C4B}"/>
              </a:ext>
            </a:extLst>
          </p:cNvPr>
          <p:cNvSpPr txBox="1"/>
          <p:nvPr/>
        </p:nvSpPr>
        <p:spPr>
          <a:xfrm>
            <a:off x="7457078" y="2564904"/>
            <a:ext cx="1292662" cy="318234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むね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96879270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預かる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あず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1D74BC0-B236-437B-B903-66FE6C09A38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E11F477-95A3-486D-B0A0-9F8F610BF1B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7D4520F-3DF4-43A5-8E1E-1ACD4C9FBF0C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ヒロシマのうた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926F610-C81F-4281-AB78-03B9653B3D2B}"/>
              </a:ext>
            </a:extLst>
          </p:cNvPr>
          <p:cNvSpPr/>
          <p:nvPr/>
        </p:nvSpPr>
        <p:spPr>
          <a:xfrm>
            <a:off x="4494292" y="899319"/>
            <a:ext cx="2023409" cy="195361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91618946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預かる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あず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1D74BC0-B236-437B-B903-66FE6C09A38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E11F477-95A3-486D-B0A0-9F8F610BF1B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7D4520F-3DF4-43A5-8E1E-1ACD4C9FBF0C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ヒロシマのうた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926F610-C81F-4281-AB78-03B9653B3D2B}"/>
              </a:ext>
            </a:extLst>
          </p:cNvPr>
          <p:cNvSpPr/>
          <p:nvPr/>
        </p:nvSpPr>
        <p:spPr>
          <a:xfrm>
            <a:off x="4494292" y="899319"/>
            <a:ext cx="2023409" cy="195361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905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6006</TotalTime>
  <Words>2001</Words>
  <Application>Microsoft Office PowerPoint</Application>
  <PresentationFormat>ワイド画面</PresentationFormat>
  <Paragraphs>1001</Paragraphs>
  <Slides>223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223</vt:i4>
      </vt:variant>
    </vt:vector>
  </HeadingPairs>
  <TitlesOfParts>
    <vt:vector size="228" baseType="lpstr">
      <vt:lpstr>UD デジタル 教科書体 N-B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6年（下）</dc:title>
  <dc:creator>morita</dc:creator>
  <cp:lastModifiedBy>福原 千種</cp:lastModifiedBy>
  <cp:revision>593</cp:revision>
  <dcterms:created xsi:type="dcterms:W3CDTF">2019-06-12T23:18:36Z</dcterms:created>
  <dcterms:modified xsi:type="dcterms:W3CDTF">2024-01-17T02:22:41Z</dcterms:modified>
</cp:coreProperties>
</file>