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1"/>
  </p:notesMasterIdLst>
  <p:sldIdLst>
    <p:sldId id="677" r:id="rId2"/>
    <p:sldId id="1014" r:id="rId3"/>
    <p:sldId id="1113" r:id="rId4"/>
    <p:sldId id="427" r:id="rId5"/>
    <p:sldId id="1015" r:id="rId6"/>
    <p:sldId id="705" r:id="rId7"/>
    <p:sldId id="1016" r:id="rId8"/>
    <p:sldId id="712" r:id="rId9"/>
    <p:sldId id="1017" r:id="rId10"/>
    <p:sldId id="1018" r:id="rId11"/>
    <p:sldId id="1114" r:id="rId12"/>
    <p:sldId id="714" r:id="rId13"/>
    <p:sldId id="1019" r:id="rId14"/>
    <p:sldId id="466" r:id="rId15"/>
    <p:sldId id="1020" r:id="rId16"/>
    <p:sldId id="715" r:id="rId17"/>
    <p:sldId id="1021" r:id="rId18"/>
    <p:sldId id="716" r:id="rId19"/>
    <p:sldId id="1022" r:id="rId20"/>
    <p:sldId id="717" r:id="rId21"/>
    <p:sldId id="1023" r:id="rId22"/>
    <p:sldId id="741" r:id="rId23"/>
    <p:sldId id="1024" r:id="rId24"/>
    <p:sldId id="682" r:id="rId25"/>
    <p:sldId id="1025" r:id="rId26"/>
    <p:sldId id="945" r:id="rId27"/>
    <p:sldId id="1026" r:id="rId28"/>
    <p:sldId id="946" r:id="rId29"/>
    <p:sldId id="1027" r:id="rId30"/>
    <p:sldId id="947" r:id="rId31"/>
    <p:sldId id="1028" r:id="rId32"/>
    <p:sldId id="742" r:id="rId33"/>
    <p:sldId id="1029" r:id="rId34"/>
    <p:sldId id="948" r:id="rId35"/>
    <p:sldId id="1030" r:id="rId36"/>
    <p:sldId id="1031" r:id="rId37"/>
    <p:sldId id="1115" r:id="rId38"/>
    <p:sldId id="949" r:id="rId39"/>
    <p:sldId id="1032" r:id="rId40"/>
    <p:sldId id="950" r:id="rId41"/>
    <p:sldId id="1033" r:id="rId42"/>
    <p:sldId id="951" r:id="rId43"/>
    <p:sldId id="1034" r:id="rId44"/>
    <p:sldId id="952" r:id="rId45"/>
    <p:sldId id="1035" r:id="rId46"/>
    <p:sldId id="573" r:id="rId47"/>
    <p:sldId id="1036" r:id="rId48"/>
    <p:sldId id="954" r:id="rId49"/>
    <p:sldId id="1037" r:id="rId50"/>
    <p:sldId id="389" r:id="rId51"/>
    <p:sldId id="1038" r:id="rId52"/>
    <p:sldId id="598" r:id="rId53"/>
    <p:sldId id="1039" r:id="rId54"/>
    <p:sldId id="955" r:id="rId55"/>
    <p:sldId id="1040" r:id="rId56"/>
    <p:sldId id="956" r:id="rId57"/>
    <p:sldId id="1041" r:id="rId58"/>
    <p:sldId id="957" r:id="rId59"/>
    <p:sldId id="1042" r:id="rId60"/>
    <p:sldId id="958" r:id="rId61"/>
    <p:sldId id="1043" r:id="rId62"/>
    <p:sldId id="959" r:id="rId63"/>
    <p:sldId id="1044" r:id="rId64"/>
    <p:sldId id="1045" r:id="rId65"/>
    <p:sldId id="1116" r:id="rId66"/>
    <p:sldId id="756" r:id="rId67"/>
    <p:sldId id="1046" r:id="rId68"/>
    <p:sldId id="1047" r:id="rId69"/>
    <p:sldId id="1117" r:id="rId70"/>
    <p:sldId id="962" r:id="rId71"/>
    <p:sldId id="1048" r:id="rId72"/>
    <p:sldId id="963" r:id="rId73"/>
    <p:sldId id="1049" r:id="rId74"/>
    <p:sldId id="1050" r:id="rId75"/>
    <p:sldId id="1118" r:id="rId76"/>
    <p:sldId id="964" r:id="rId77"/>
    <p:sldId id="1051" r:id="rId78"/>
    <p:sldId id="965" r:id="rId79"/>
    <p:sldId id="1052" r:id="rId80"/>
    <p:sldId id="966" r:id="rId81"/>
    <p:sldId id="1053" r:id="rId82"/>
    <p:sldId id="924" r:id="rId83"/>
    <p:sldId id="1054" r:id="rId84"/>
    <p:sldId id="967" r:id="rId85"/>
    <p:sldId id="1055" r:id="rId86"/>
    <p:sldId id="752" r:id="rId87"/>
    <p:sldId id="1056" r:id="rId88"/>
    <p:sldId id="1057" r:id="rId89"/>
    <p:sldId id="1119" r:id="rId90"/>
    <p:sldId id="969" r:id="rId91"/>
    <p:sldId id="1058" r:id="rId92"/>
    <p:sldId id="970" r:id="rId93"/>
    <p:sldId id="1121" r:id="rId94"/>
    <p:sldId id="971" r:id="rId95"/>
    <p:sldId id="1120" r:id="rId96"/>
    <p:sldId id="972" r:id="rId97"/>
    <p:sldId id="1061" r:id="rId98"/>
    <p:sldId id="973" r:id="rId99"/>
    <p:sldId id="1062" r:id="rId100"/>
    <p:sldId id="974" r:id="rId101"/>
    <p:sldId id="1063" r:id="rId102"/>
    <p:sldId id="1064" r:id="rId103"/>
    <p:sldId id="1122" r:id="rId104"/>
    <p:sldId id="1065" r:id="rId105"/>
    <p:sldId id="1123" r:id="rId106"/>
    <p:sldId id="525" r:id="rId107"/>
    <p:sldId id="1066" r:id="rId108"/>
    <p:sldId id="932" r:id="rId109"/>
    <p:sldId id="1067" r:id="rId110"/>
    <p:sldId id="805" r:id="rId111"/>
    <p:sldId id="1068" r:id="rId112"/>
    <p:sldId id="976" r:id="rId113"/>
    <p:sldId id="1069" r:id="rId114"/>
    <p:sldId id="1070" r:id="rId115"/>
    <p:sldId id="1124" r:id="rId116"/>
    <p:sldId id="978" r:id="rId117"/>
    <p:sldId id="1071" r:id="rId118"/>
    <p:sldId id="979" r:id="rId119"/>
    <p:sldId id="1072" r:id="rId120"/>
    <p:sldId id="980" r:id="rId121"/>
    <p:sldId id="1073" r:id="rId122"/>
    <p:sldId id="1074" r:id="rId123"/>
    <p:sldId id="1125" r:id="rId124"/>
    <p:sldId id="981" r:id="rId125"/>
    <p:sldId id="1075" r:id="rId126"/>
    <p:sldId id="1076" r:id="rId127"/>
    <p:sldId id="982" r:id="rId128"/>
    <p:sldId id="983" r:id="rId129"/>
    <p:sldId id="1077" r:id="rId130"/>
    <p:sldId id="984" r:id="rId131"/>
    <p:sldId id="1078" r:id="rId132"/>
    <p:sldId id="747" r:id="rId133"/>
    <p:sldId id="1079" r:id="rId134"/>
    <p:sldId id="258" r:id="rId135"/>
    <p:sldId id="1080" r:id="rId136"/>
    <p:sldId id="985" r:id="rId137"/>
    <p:sldId id="1081" r:id="rId138"/>
    <p:sldId id="986" r:id="rId139"/>
    <p:sldId id="1082" r:id="rId140"/>
    <p:sldId id="987" r:id="rId141"/>
    <p:sldId id="1083" r:id="rId142"/>
    <p:sldId id="988" r:id="rId143"/>
    <p:sldId id="1084" r:id="rId144"/>
    <p:sldId id="273" r:id="rId145"/>
    <p:sldId id="1085" r:id="rId146"/>
    <p:sldId id="989" r:id="rId147"/>
    <p:sldId id="1086" r:id="rId148"/>
    <p:sldId id="1087" r:id="rId149"/>
    <p:sldId id="1126" r:id="rId150"/>
    <p:sldId id="991" r:id="rId151"/>
    <p:sldId id="1088" r:id="rId152"/>
    <p:sldId id="992" r:id="rId153"/>
    <p:sldId id="1089" r:id="rId154"/>
    <p:sldId id="993" r:id="rId155"/>
    <p:sldId id="1090" r:id="rId156"/>
    <p:sldId id="994" r:id="rId157"/>
    <p:sldId id="1091" r:id="rId158"/>
    <p:sldId id="995" r:id="rId159"/>
    <p:sldId id="1092" r:id="rId160"/>
    <p:sldId id="996" r:id="rId161"/>
    <p:sldId id="1093" r:id="rId162"/>
    <p:sldId id="997" r:id="rId163"/>
    <p:sldId id="1094" r:id="rId164"/>
    <p:sldId id="998" r:id="rId165"/>
    <p:sldId id="1095" r:id="rId166"/>
    <p:sldId id="1096" r:id="rId167"/>
    <p:sldId id="1127" r:id="rId168"/>
    <p:sldId id="1097" r:id="rId169"/>
    <p:sldId id="1128" r:id="rId170"/>
    <p:sldId id="1000" r:id="rId171"/>
    <p:sldId id="1098" r:id="rId172"/>
    <p:sldId id="1001" r:id="rId173"/>
    <p:sldId id="1099" r:id="rId174"/>
    <p:sldId id="1002" r:id="rId175"/>
    <p:sldId id="1100" r:id="rId176"/>
    <p:sldId id="1003" r:id="rId177"/>
    <p:sldId id="1101" r:id="rId178"/>
    <p:sldId id="1004" r:id="rId179"/>
    <p:sldId id="1102" r:id="rId180"/>
    <p:sldId id="1005" r:id="rId181"/>
    <p:sldId id="1103" r:id="rId182"/>
    <p:sldId id="1006" r:id="rId183"/>
    <p:sldId id="1104" r:id="rId184"/>
    <p:sldId id="1007" r:id="rId185"/>
    <p:sldId id="1105" r:id="rId186"/>
    <p:sldId id="1008" r:id="rId187"/>
    <p:sldId id="1106" r:id="rId188"/>
    <p:sldId id="1009" r:id="rId189"/>
    <p:sldId id="1107" r:id="rId190"/>
    <p:sldId id="1010" r:id="rId191"/>
    <p:sldId id="1108" r:id="rId192"/>
    <p:sldId id="678" r:id="rId193"/>
    <p:sldId id="1109" r:id="rId194"/>
    <p:sldId id="1011" r:id="rId195"/>
    <p:sldId id="1110" r:id="rId196"/>
    <p:sldId id="1012" r:id="rId197"/>
    <p:sldId id="1111" r:id="rId198"/>
    <p:sldId id="1013" r:id="rId199"/>
    <p:sldId id="1112" r:id="rId20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D6"/>
    <a:srgbClr val="47BD63"/>
    <a:srgbClr val="66C87D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93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1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204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20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37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79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69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145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11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156.xml"/><Relationship Id="rId1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slide" Target="slide30.xml"/><Relationship Id="rId12" Type="http://schemas.openxmlformats.org/officeDocument/2006/relationships/slide" Target="slide128.xm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slide" Target="slide19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100.xml"/><Relationship Id="rId5" Type="http://schemas.openxmlformats.org/officeDocument/2006/relationships/slide" Target="slide6.xml"/><Relationship Id="rId15" Type="http://schemas.openxmlformats.org/officeDocument/2006/relationships/slide" Target="slide194.xml"/><Relationship Id="rId10" Type="http://schemas.openxmlformats.org/officeDocument/2006/relationships/slide" Target="slide88.xml"/><Relationship Id="rId4" Type="http://schemas.openxmlformats.org/officeDocument/2006/relationships/slide" Target="slide2.xml"/><Relationship Id="rId9" Type="http://schemas.openxmlformats.org/officeDocument/2006/relationships/slide" Target="slide76.xml"/><Relationship Id="rId14" Type="http://schemas.openxmlformats.org/officeDocument/2006/relationships/slide" Target="slide1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µããã³ã®ã¤ã©ã¹ã">
            <a:extLst>
              <a:ext uri="{FF2B5EF4-FFF2-40B4-BE49-F238E27FC236}">
                <a16:creationId xmlns:a16="http://schemas.microsoft.com/office/drawing/2014/main" id="{C127A1A5-A75F-45E6-9094-CA25D2015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2860476"/>
            <a:ext cx="2055485" cy="19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3372DA6-F0DF-4DF5-9D11-57E8A6E935B2}"/>
              </a:ext>
            </a:extLst>
          </p:cNvPr>
          <p:cNvSpPr txBox="1"/>
          <p:nvPr/>
        </p:nvSpPr>
        <p:spPr>
          <a:xfrm>
            <a:off x="109200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気持ちよく対話を続けよう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AD3591-7228-4C9A-9813-71D7B3AE6AC7}"/>
              </a:ext>
            </a:extLst>
          </p:cNvPr>
          <p:cNvSpPr txBox="1"/>
          <p:nvPr/>
        </p:nvSpPr>
        <p:spPr>
          <a:xfrm>
            <a:off x="109200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原因と結果に着目しよう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F2A66CF-C76D-421E-BE07-3F3B6D8D8917}"/>
              </a:ext>
            </a:extLst>
          </p:cNvPr>
          <p:cNvSpPr txBox="1"/>
          <p:nvPr/>
        </p:nvSpPr>
        <p:spPr>
          <a:xfrm>
            <a:off x="109200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サボテンの花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/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生きる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2FB108F-E52F-4192-9033-728E49849493}"/>
              </a:ext>
            </a:extLst>
          </p:cNvPr>
          <p:cNvSpPr txBox="1"/>
          <p:nvPr/>
        </p:nvSpPr>
        <p:spPr>
          <a:xfrm>
            <a:off x="108455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E7AC87B-92DA-491A-A891-26432E171E49}"/>
              </a:ext>
            </a:extLst>
          </p:cNvPr>
          <p:cNvSpPr txBox="1"/>
          <p:nvPr/>
        </p:nvSpPr>
        <p:spPr>
          <a:xfrm>
            <a:off x="108456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イースター島にはなぜ森林がないのか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1C54653-ADA4-41CF-8869-68C80959076E}"/>
              </a:ext>
            </a:extLst>
          </p:cNvPr>
          <p:cNvSpPr txBox="1"/>
          <p:nvPr/>
        </p:nvSpPr>
        <p:spPr>
          <a:xfrm>
            <a:off x="108456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さまざまな熟語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D58AF60-A22C-4EF9-908A-0E52651E6BE3}"/>
              </a:ext>
            </a:extLst>
          </p:cNvPr>
          <p:cNvSpPr txBox="1"/>
          <p:nvPr/>
        </p:nvSpPr>
        <p:spPr>
          <a:xfrm>
            <a:off x="108456" y="613249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友達の意見を聞いて考えよう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3A9AAEC-A6D1-4AD9-B8EF-60961530BAB7}"/>
              </a:ext>
            </a:extLst>
          </p:cNvPr>
          <p:cNvSpPr txBox="1"/>
          <p:nvPr/>
        </p:nvSpPr>
        <p:spPr>
          <a:xfrm>
            <a:off x="6101976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防災ポスターを作ろう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B052D44-82FE-4B52-B435-F330FE2365E6}"/>
              </a:ext>
            </a:extLst>
          </p:cNvPr>
          <p:cNvSpPr txBox="1"/>
          <p:nvPr/>
        </p:nvSpPr>
        <p:spPr>
          <a:xfrm>
            <a:off x="6101976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風切るつばさ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325A80B-55F5-4655-B7DC-F961FBAC791C}"/>
              </a:ext>
            </a:extLst>
          </p:cNvPr>
          <p:cNvSpPr txBox="1"/>
          <p:nvPr/>
        </p:nvSpPr>
        <p:spPr>
          <a:xfrm>
            <a:off x="6101976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複合語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424E72-6AE0-4842-B7D8-C2936464BF3D}"/>
              </a:ext>
            </a:extLst>
          </p:cNvPr>
          <p:cNvSpPr txBox="1"/>
          <p:nvPr/>
        </p:nvSpPr>
        <p:spPr>
          <a:xfrm>
            <a:off x="6101232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インターネットの投稿を読み比べよう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62F4ECC-D07D-416C-9F67-32EBDF8F844C}"/>
              </a:ext>
            </a:extLst>
          </p:cNvPr>
          <p:cNvSpPr txBox="1"/>
          <p:nvPr/>
        </p:nvSpPr>
        <p:spPr>
          <a:xfrm>
            <a:off x="6101232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いま始まる新しいいま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088E508-8004-4AA4-9E4A-121DE2EBBABE}"/>
              </a:ext>
            </a:extLst>
          </p:cNvPr>
          <p:cNvSpPr txBox="1"/>
          <p:nvPr/>
        </p:nvSpPr>
        <p:spPr>
          <a:xfrm>
            <a:off x="6101232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話し合って考えを深めよう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モアイ像のイラスト">
            <a:extLst>
              <a:ext uri="{FF2B5EF4-FFF2-40B4-BE49-F238E27FC236}">
                <a16:creationId xmlns:a16="http://schemas.microsoft.com/office/drawing/2014/main" id="{7D8BA2C8-B402-4B18-BCBD-DE09E07E4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275" y="4740834"/>
            <a:ext cx="1877725" cy="204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話し合う子供たちのイラスト">
            <a:extLst>
              <a:ext uri="{FF2B5EF4-FFF2-40B4-BE49-F238E27FC236}">
                <a16:creationId xmlns:a16="http://schemas.microsoft.com/office/drawing/2014/main" id="{F176C800-9DCA-412B-850E-CBC5F320F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535" y="1134956"/>
            <a:ext cx="2595465" cy="219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575137" y="393623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27848" y="691220"/>
            <a:ext cx="1969770" cy="6132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うず巻く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4DE7B3-F0FE-4EA7-A2E4-D93A7749951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91E2A2-0DA0-47AC-953F-6439E8479654}"/>
              </a:ext>
            </a:extLst>
          </p:cNvPr>
          <p:cNvSpPr/>
          <p:nvPr/>
        </p:nvSpPr>
        <p:spPr>
          <a:xfrm>
            <a:off x="4882809" y="3648690"/>
            <a:ext cx="1599995" cy="151380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576183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4DE7B3-F0FE-4EA7-A2E4-D93A7749951C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E1613-9596-404C-850C-64B5C58133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8F330A2-F100-4674-B7CE-ED390A873BB3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31732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4DE7B3-F0FE-4EA7-A2E4-D93A7749951C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E1613-9596-404C-850C-64B5C58133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8F330A2-F100-4674-B7CE-ED390A873BB3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5284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2E2BFE0-B5E6-A925-DC71-8A0E9C0AACB2}"/>
              </a:ext>
            </a:extLst>
          </p:cNvPr>
          <p:cNvSpPr txBox="1"/>
          <p:nvPr/>
        </p:nvSpPr>
        <p:spPr>
          <a:xfrm>
            <a:off x="5591944" y="908720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対策を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A32320-8337-D5DE-FD1C-124791C12422}"/>
              </a:ext>
            </a:extLst>
          </p:cNvPr>
          <p:cNvSpPr txBox="1"/>
          <p:nvPr/>
        </p:nvSpPr>
        <p:spPr>
          <a:xfrm>
            <a:off x="3268229" y="3337471"/>
            <a:ext cx="2323713" cy="3645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DF2FDB-F417-1363-1311-90BE38C83354}"/>
              </a:ext>
            </a:extLst>
          </p:cNvPr>
          <p:cNvSpPr txBox="1"/>
          <p:nvPr/>
        </p:nvSpPr>
        <p:spPr>
          <a:xfrm>
            <a:off x="7730563" y="1092668"/>
            <a:ext cx="923330" cy="3318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さく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A3ED43-36D4-6269-6116-611A60A13A7F}"/>
              </a:ext>
            </a:extLst>
          </p:cNvPr>
          <p:cNvSpPr/>
          <p:nvPr/>
        </p:nvSpPr>
        <p:spPr>
          <a:xfrm>
            <a:off x="5777036" y="984656"/>
            <a:ext cx="1953527" cy="353456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01606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2E2BFE0-B5E6-A925-DC71-8A0E9C0AACB2}"/>
              </a:ext>
            </a:extLst>
          </p:cNvPr>
          <p:cNvSpPr txBox="1"/>
          <p:nvPr/>
        </p:nvSpPr>
        <p:spPr>
          <a:xfrm>
            <a:off x="5591944" y="908720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対策を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A3ED43-36D4-6269-6116-611A60A13A7F}"/>
              </a:ext>
            </a:extLst>
          </p:cNvPr>
          <p:cNvSpPr/>
          <p:nvPr/>
        </p:nvSpPr>
        <p:spPr>
          <a:xfrm>
            <a:off x="5777036" y="984656"/>
            <a:ext cx="1953527" cy="353456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A32320-8337-D5DE-FD1C-124791C12422}"/>
              </a:ext>
            </a:extLst>
          </p:cNvPr>
          <p:cNvSpPr txBox="1"/>
          <p:nvPr/>
        </p:nvSpPr>
        <p:spPr>
          <a:xfrm>
            <a:off x="3268229" y="3337471"/>
            <a:ext cx="2323713" cy="3645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DF2FDB-F417-1363-1311-90BE38C83354}"/>
              </a:ext>
            </a:extLst>
          </p:cNvPr>
          <p:cNvSpPr txBox="1"/>
          <p:nvPr/>
        </p:nvSpPr>
        <p:spPr>
          <a:xfrm>
            <a:off x="7730563" y="1092668"/>
            <a:ext cx="923330" cy="3318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さく</a:t>
            </a:r>
          </a:p>
        </p:txBody>
      </p:sp>
    </p:spTree>
    <p:extLst>
      <p:ext uri="{BB962C8B-B14F-4D97-AF65-F5344CB8AC3E}">
        <p14:creationId xmlns:p14="http://schemas.microsoft.com/office/powerpoint/2010/main" val="34086775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12981" y="377160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5800" y="836712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ひ難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CA83829-A1EA-4146-A607-01A0E20D80E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BFAE22-ADBF-4D1C-BE19-B8C07F3AE2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F5F8BE-4AAA-4469-BCA6-05BD1B41E3FF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DFD292-CE05-4785-B1AB-2582650B5FD0}"/>
              </a:ext>
            </a:extLst>
          </p:cNvPr>
          <p:cNvSpPr/>
          <p:nvPr/>
        </p:nvSpPr>
        <p:spPr>
          <a:xfrm>
            <a:off x="4387635" y="3362325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379520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12981" y="377160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5800" y="836712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ひ難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CA83829-A1EA-4146-A607-01A0E20D80E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BFAE22-ADBF-4D1C-BE19-B8C07F3AE2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F5F8BE-4AAA-4469-BCA6-05BD1B41E3FF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DFD292-CE05-4785-B1AB-2582650B5FD0}"/>
              </a:ext>
            </a:extLst>
          </p:cNvPr>
          <p:cNvSpPr/>
          <p:nvPr/>
        </p:nvSpPr>
        <p:spPr>
          <a:xfrm>
            <a:off x="4387635" y="3362325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484338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D6741B-E494-411C-9074-A30636ED00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2D32B2-6D0D-43C8-8125-F63AFBAD6E2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F834873-EB0D-4DEA-8288-28DACBA729E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1DF410-DF08-4E2C-819B-B038272A3AB7}"/>
              </a:ext>
            </a:extLst>
          </p:cNvPr>
          <p:cNvSpPr/>
          <p:nvPr/>
        </p:nvSpPr>
        <p:spPr>
          <a:xfrm>
            <a:off x="4511824" y="866030"/>
            <a:ext cx="2070471" cy="587533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D6741B-E494-411C-9074-A30636ED00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2D32B2-6D0D-43C8-8125-F63AFBAD6E2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F834873-EB0D-4DEA-8288-28DACBA729E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1DF410-DF08-4E2C-819B-B038272A3AB7}"/>
              </a:ext>
            </a:extLst>
          </p:cNvPr>
          <p:cNvSpPr/>
          <p:nvPr/>
        </p:nvSpPr>
        <p:spPr>
          <a:xfrm>
            <a:off x="4511824" y="866030"/>
            <a:ext cx="2070471" cy="587533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531505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消防庁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91B953-490E-4BD2-8E4A-E4598D73EEE2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808253C-5BEB-40D1-97CD-0A1325B5BA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3F56E7C-5A01-4E7C-9525-D38DE070FE5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DD561FC-2E85-45D0-8A01-832028F1E683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1E3F19-6F99-4B3D-99E2-DD72C30F003D}"/>
              </a:ext>
            </a:extLst>
          </p:cNvPr>
          <p:cNvSpPr/>
          <p:nvPr/>
        </p:nvSpPr>
        <p:spPr>
          <a:xfrm>
            <a:off x="4511824" y="866030"/>
            <a:ext cx="2070471" cy="587533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70964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消防庁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91B953-490E-4BD2-8E4A-E4598D73EEE2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808253C-5BEB-40D1-97CD-0A1325B5BA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3F56E7C-5A01-4E7C-9525-D38DE070FE5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DD561FC-2E85-45D0-8A01-832028F1E683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1E3F19-6F99-4B3D-99E2-DD72C30F003D}"/>
              </a:ext>
            </a:extLst>
          </p:cNvPr>
          <p:cNvSpPr/>
          <p:nvPr/>
        </p:nvSpPr>
        <p:spPr>
          <a:xfrm>
            <a:off x="4511824" y="866030"/>
            <a:ext cx="2070471" cy="587533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307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575137" y="393623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27848" y="691220"/>
            <a:ext cx="1969770" cy="6132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うず巻く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4DE7B3-F0FE-4EA7-A2E4-D93A7749951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91E2A2-0DA0-47AC-953F-6439E8479654}"/>
              </a:ext>
            </a:extLst>
          </p:cNvPr>
          <p:cNvSpPr/>
          <p:nvPr/>
        </p:nvSpPr>
        <p:spPr>
          <a:xfrm>
            <a:off x="4882809" y="3648690"/>
            <a:ext cx="1599995" cy="151380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039890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434FBA-1046-4A2A-99BA-C30616AA5A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9249D7-39FB-418E-9B6F-A5FD1724A1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9BCA68-6EAE-4554-93DE-CF06A1497128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D041B6-9EF1-47CC-BEFE-C7480FBDC821}"/>
              </a:ext>
            </a:extLst>
          </p:cNvPr>
          <p:cNvSpPr/>
          <p:nvPr/>
        </p:nvSpPr>
        <p:spPr>
          <a:xfrm>
            <a:off x="4511824" y="866030"/>
            <a:ext cx="2070471" cy="587533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434FBA-1046-4A2A-99BA-C30616AA5A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9249D7-39FB-418E-9B6F-A5FD1724A1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9BCA68-6EAE-4554-93DE-CF06A1497128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D041B6-9EF1-47CC-BEFE-C7480FBDC821}"/>
              </a:ext>
            </a:extLst>
          </p:cNvPr>
          <p:cNvSpPr/>
          <p:nvPr/>
        </p:nvSpPr>
        <p:spPr>
          <a:xfrm>
            <a:off x="4511824" y="866030"/>
            <a:ext cx="2070471" cy="587533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32586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頭きん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A9BED0-1D0F-4C7B-9178-D5FCE7965748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26163E-8BF8-4C4C-9FE4-6C16A6467F1D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043672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頭きん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A9BED0-1D0F-4C7B-9178-D5FCE7965748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26163E-8BF8-4C4C-9FE4-6C16A6467F1D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719619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541593" y="798041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8638002" y="1066114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27B9DC0-BDA1-4E63-9B0E-27D6FD31022C}"/>
              </a:ext>
            </a:extLst>
          </p:cNvPr>
          <p:cNvSpPr/>
          <p:nvPr/>
        </p:nvSpPr>
        <p:spPr>
          <a:xfrm>
            <a:off x="5731189" y="798041"/>
            <a:ext cx="2927585" cy="52619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947A4DF-C1B3-ABA7-1FC6-B27CB71990EA}"/>
              </a:ext>
            </a:extLst>
          </p:cNvPr>
          <p:cNvSpPr txBox="1"/>
          <p:nvPr/>
        </p:nvSpPr>
        <p:spPr>
          <a:xfrm>
            <a:off x="2468757" y="1844824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25396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541593" y="798041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8638002" y="1066114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27B9DC0-BDA1-4E63-9B0E-27D6FD31022C}"/>
              </a:ext>
            </a:extLst>
          </p:cNvPr>
          <p:cNvSpPr/>
          <p:nvPr/>
        </p:nvSpPr>
        <p:spPr>
          <a:xfrm>
            <a:off x="5731189" y="798041"/>
            <a:ext cx="2927585" cy="52619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947A4DF-C1B3-ABA7-1FC6-B27CB71990EA}"/>
              </a:ext>
            </a:extLst>
          </p:cNvPr>
          <p:cNvSpPr txBox="1"/>
          <p:nvPr/>
        </p:nvSpPr>
        <p:spPr>
          <a:xfrm>
            <a:off x="2468757" y="1844824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59257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9055E7-A58C-4DDB-A803-0400E899208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F159551-17C3-4CD5-B550-93CBEC326A1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193004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9055E7-A58C-4DDB-A803-0400E899208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F159551-17C3-4CD5-B550-93CBEC326A1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99493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処分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91A46B-EE34-4BD7-A203-9EC4A3F3A05B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53081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処分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91A46B-EE34-4BD7-A203-9EC4A3F3A05B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1333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割れる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A0EF4-9FA2-46DB-9ABE-40FC37E1B2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58D458-7D4A-4D50-899D-FE7212D65B7E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24AC34-6EE7-4764-8752-48CBA6A497CD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252212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9055E7-A58C-4DDB-A803-0400E899208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4ED5999-D339-49F4-A67E-A0A370326D0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527963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9055E7-A58C-4DDB-A803-0400E899208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4ED5999-D339-49F4-A67E-A0A370326D0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083777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AA0B83-B1FD-405D-AADA-541B76FFD5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8F0EE2E-4D19-4ABB-BDDF-779C3E04BE16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1F0E9-4C4D-5DA4-12F3-E8FF94B41775}"/>
              </a:ext>
            </a:extLst>
          </p:cNvPr>
          <p:cNvSpPr txBox="1"/>
          <p:nvPr/>
        </p:nvSpPr>
        <p:spPr>
          <a:xfrm>
            <a:off x="6474594" y="646547"/>
            <a:ext cx="1677382" cy="6336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心にひびく</a:t>
            </a:r>
            <a:endParaRPr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8E60B4-579A-D45F-DE37-54C9FFA515B4}"/>
              </a:ext>
            </a:extLst>
          </p:cNvPr>
          <p:cNvSpPr txBox="1"/>
          <p:nvPr/>
        </p:nvSpPr>
        <p:spPr>
          <a:xfrm>
            <a:off x="3887009" y="4089877"/>
            <a:ext cx="1677382" cy="27104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A7BE94-0399-4A4E-D3A7-3E2C389EF074}"/>
              </a:ext>
            </a:extLst>
          </p:cNvPr>
          <p:cNvSpPr/>
          <p:nvPr/>
        </p:nvSpPr>
        <p:spPr>
          <a:xfrm>
            <a:off x="3936981" y="4116849"/>
            <a:ext cx="1521479" cy="25670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2FE078-BDFA-9CD3-06EA-7E22A06ACDEB}"/>
              </a:ext>
            </a:extLst>
          </p:cNvPr>
          <p:cNvSpPr txBox="1"/>
          <p:nvPr/>
        </p:nvSpPr>
        <p:spPr>
          <a:xfrm>
            <a:off x="5391584" y="4368067"/>
            <a:ext cx="923330" cy="21540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し</a:t>
            </a:r>
          </a:p>
        </p:txBody>
      </p:sp>
    </p:spTree>
    <p:extLst>
      <p:ext uri="{BB962C8B-B14F-4D97-AF65-F5344CB8AC3E}">
        <p14:creationId xmlns:p14="http://schemas.microsoft.com/office/powerpoint/2010/main" val="312145553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AA0B83-B1FD-405D-AADA-541B76FFD5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8F0EE2E-4D19-4ABB-BDDF-779C3E04BE16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1F0E9-4C4D-5DA4-12F3-E8FF94B41775}"/>
              </a:ext>
            </a:extLst>
          </p:cNvPr>
          <p:cNvSpPr txBox="1"/>
          <p:nvPr/>
        </p:nvSpPr>
        <p:spPr>
          <a:xfrm>
            <a:off x="6474594" y="646547"/>
            <a:ext cx="1677382" cy="6336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心にひびく</a:t>
            </a:r>
            <a:endParaRPr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A7BE94-0399-4A4E-D3A7-3E2C389EF074}"/>
              </a:ext>
            </a:extLst>
          </p:cNvPr>
          <p:cNvSpPr/>
          <p:nvPr/>
        </p:nvSpPr>
        <p:spPr>
          <a:xfrm>
            <a:off x="3936981" y="4116849"/>
            <a:ext cx="1521479" cy="25670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8E60B4-579A-D45F-DE37-54C9FFA515B4}"/>
              </a:ext>
            </a:extLst>
          </p:cNvPr>
          <p:cNvSpPr txBox="1"/>
          <p:nvPr/>
        </p:nvSpPr>
        <p:spPr>
          <a:xfrm>
            <a:off x="3887009" y="4089877"/>
            <a:ext cx="1677382" cy="27104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2FE078-BDFA-9CD3-06EA-7E22A06ACDEB}"/>
              </a:ext>
            </a:extLst>
          </p:cNvPr>
          <p:cNvSpPr txBox="1"/>
          <p:nvPr/>
        </p:nvSpPr>
        <p:spPr>
          <a:xfrm>
            <a:off x="5391584" y="4368067"/>
            <a:ext cx="923330" cy="21540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し</a:t>
            </a:r>
          </a:p>
        </p:txBody>
      </p:sp>
    </p:spTree>
    <p:extLst>
      <p:ext uri="{BB962C8B-B14F-4D97-AF65-F5344CB8AC3E}">
        <p14:creationId xmlns:p14="http://schemas.microsoft.com/office/powerpoint/2010/main" val="120574851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誠実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EAF113D-D80E-4BAC-B225-FB5A5C570F0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193811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誠実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081AD0-CDD4-4662-9FC8-155E8CD6AD42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EAF113D-D80E-4BAC-B225-FB5A5C570F0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369961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54A7F9-8C3A-24A3-43CB-02BAC57B5281}"/>
              </a:ext>
            </a:extLst>
          </p:cNvPr>
          <p:cNvSpPr txBox="1"/>
          <p:nvPr/>
        </p:nvSpPr>
        <p:spPr>
          <a:xfrm>
            <a:off x="5771608" y="685792"/>
            <a:ext cx="1969770" cy="62657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忠誠を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9360C0-B512-429B-9111-E592AA1C8DE1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39014D-5C70-3AFC-2809-A2048EA4C709}"/>
              </a:ext>
            </a:extLst>
          </p:cNvPr>
          <p:cNvSpPr txBox="1"/>
          <p:nvPr/>
        </p:nvSpPr>
        <p:spPr>
          <a:xfrm>
            <a:off x="7607173" y="753728"/>
            <a:ext cx="800219" cy="4396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せい</a:t>
            </a:r>
            <a:endParaRPr kumimoji="1" lang="ja-JP" altLang="en-US" sz="4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A92C13-E3C0-35D4-198C-D62B9A74817C}"/>
              </a:ext>
            </a:extLst>
          </p:cNvPr>
          <p:cNvSpPr/>
          <p:nvPr/>
        </p:nvSpPr>
        <p:spPr>
          <a:xfrm>
            <a:off x="5905813" y="753728"/>
            <a:ext cx="1701360" cy="29370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C5335B-E970-117C-2B3C-DF2B582F285E}"/>
              </a:ext>
            </a:extLst>
          </p:cNvPr>
          <p:cNvSpPr txBox="1"/>
          <p:nvPr/>
        </p:nvSpPr>
        <p:spPr>
          <a:xfrm>
            <a:off x="3676223" y="2060848"/>
            <a:ext cx="1969770" cy="4797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つくす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77700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9360C0-B512-429B-9111-E592AA1C8DE1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防災ポスターを作ろう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B57A8D-E912-4DE6-78C1-5BC5B3DB7772}"/>
              </a:ext>
            </a:extLst>
          </p:cNvPr>
          <p:cNvSpPr txBox="1"/>
          <p:nvPr/>
        </p:nvSpPr>
        <p:spPr>
          <a:xfrm>
            <a:off x="5771608" y="685792"/>
            <a:ext cx="1969770" cy="62657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忠誠を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B08F60-D2B6-F20F-25A4-3D6AF3EA2E59}"/>
              </a:ext>
            </a:extLst>
          </p:cNvPr>
          <p:cNvSpPr txBox="1"/>
          <p:nvPr/>
        </p:nvSpPr>
        <p:spPr>
          <a:xfrm>
            <a:off x="7607173" y="753728"/>
            <a:ext cx="800219" cy="4396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せい</a:t>
            </a:r>
            <a:endParaRPr kumimoji="1" lang="ja-JP" altLang="en-US" sz="4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E909D11-6BF0-9296-26FB-FD36803B5A6D}"/>
              </a:ext>
            </a:extLst>
          </p:cNvPr>
          <p:cNvSpPr/>
          <p:nvPr/>
        </p:nvSpPr>
        <p:spPr>
          <a:xfrm>
            <a:off x="5905813" y="753728"/>
            <a:ext cx="1701360" cy="29370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2C33E2-DB08-835E-9923-FE51B83DFEBB}"/>
              </a:ext>
            </a:extLst>
          </p:cNvPr>
          <p:cNvSpPr txBox="1"/>
          <p:nvPr/>
        </p:nvSpPr>
        <p:spPr>
          <a:xfrm>
            <a:off x="3676223" y="2060848"/>
            <a:ext cx="1969770" cy="4797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つくす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37556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05BDCC-55CB-41A0-BBCF-90098174057A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0E31E6-61C2-44FF-9B00-73BF68EBBD39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973597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05BDCC-55CB-41A0-BBCF-90098174057A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0E31E6-61C2-44FF-9B00-73BF68EBBD39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612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割れる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A0EF4-9FA2-46DB-9ABE-40FC37E1B2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58D458-7D4A-4D50-899D-FE7212D65B7E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24AC34-6EE7-4764-8752-48CBA6A497CD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6379485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幼い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150AA4-6C82-446E-BE04-D7F559F8432A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63E9E52-009F-45B3-B05D-DE492B364F18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876304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幼い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150AA4-6C82-446E-BE04-D7F559F8432A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63E9E52-009F-45B3-B05D-DE492B364F18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009260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わけ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D8FC36-B191-4822-A783-646D72A8B6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FA20544-40F1-4E33-A2E0-6445AB91B3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0B7CC0-C90B-463B-8D3B-CB9AC4C17C6E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825D123-6723-49FC-8D30-20B15006ABBF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46A851E-3A79-4682-9DF9-428BBC3680DB}"/>
              </a:ext>
            </a:extLst>
          </p:cNvPr>
          <p:cNvSpPr/>
          <p:nvPr/>
        </p:nvSpPr>
        <p:spPr>
          <a:xfrm>
            <a:off x="4470761" y="4737203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わけ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D8FC36-B191-4822-A783-646D72A8B6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FA20544-40F1-4E33-A2E0-6445AB91B3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0B7CC0-C90B-463B-8D3B-CB9AC4C17C6E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825D123-6723-49FC-8D30-20B15006ABBF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46A851E-3A79-4682-9DF9-428BBC3680DB}"/>
              </a:ext>
            </a:extLst>
          </p:cNvPr>
          <p:cNvSpPr/>
          <p:nvPr/>
        </p:nvSpPr>
        <p:spPr>
          <a:xfrm>
            <a:off x="4470761" y="4737203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97679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8EF6FD-7A68-4FA0-A7E9-F6D55AB1AD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9D5572-2E31-414F-88F8-E6FFEEE109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E54580-A7DA-44D8-9136-A831524C38F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197210-43C1-44DA-49CF-876B584D42EE}"/>
              </a:ext>
            </a:extLst>
          </p:cNvPr>
          <p:cNvSpPr txBox="1"/>
          <p:nvPr/>
        </p:nvSpPr>
        <p:spPr>
          <a:xfrm>
            <a:off x="5739395" y="980729"/>
            <a:ext cx="2323713" cy="3645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23D63E-D109-653A-01C0-DD98DEF1977D}"/>
              </a:ext>
            </a:extLst>
          </p:cNvPr>
          <p:cNvSpPr/>
          <p:nvPr/>
        </p:nvSpPr>
        <p:spPr>
          <a:xfrm>
            <a:off x="5924485" y="908720"/>
            <a:ext cx="1953529" cy="19111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CBC5F5-86BB-BB58-F1D7-BA295CDC55B0}"/>
              </a:ext>
            </a:extLst>
          </p:cNvPr>
          <p:cNvSpPr txBox="1"/>
          <p:nvPr/>
        </p:nvSpPr>
        <p:spPr>
          <a:xfrm>
            <a:off x="3415680" y="1484784"/>
            <a:ext cx="2323713" cy="55704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向ける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0A2585-5AD8-057E-AE89-46853DA9C2A8}"/>
              </a:ext>
            </a:extLst>
          </p:cNvPr>
          <p:cNvSpPr txBox="1"/>
          <p:nvPr/>
        </p:nvSpPr>
        <p:spPr>
          <a:xfrm>
            <a:off x="7866678" y="1596097"/>
            <a:ext cx="923330" cy="7521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8EF6FD-7A68-4FA0-A7E9-F6D55AB1AD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9D5572-2E31-414F-88F8-E6FFEEE109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E54580-A7DA-44D8-9136-A831524C38F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6339691-DED7-BA48-D037-3ACC670C7B60}"/>
              </a:ext>
            </a:extLst>
          </p:cNvPr>
          <p:cNvSpPr txBox="1"/>
          <p:nvPr/>
        </p:nvSpPr>
        <p:spPr>
          <a:xfrm>
            <a:off x="5739395" y="980729"/>
            <a:ext cx="2323713" cy="3645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2BC5EF-6B15-ADE9-24CE-7DC91DAF0168}"/>
              </a:ext>
            </a:extLst>
          </p:cNvPr>
          <p:cNvSpPr/>
          <p:nvPr/>
        </p:nvSpPr>
        <p:spPr>
          <a:xfrm>
            <a:off x="5924485" y="908720"/>
            <a:ext cx="1953529" cy="19111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1FC1A1-1A44-7B2E-729A-36D9BCCF2211}"/>
              </a:ext>
            </a:extLst>
          </p:cNvPr>
          <p:cNvSpPr txBox="1"/>
          <p:nvPr/>
        </p:nvSpPr>
        <p:spPr>
          <a:xfrm>
            <a:off x="3415680" y="1484784"/>
            <a:ext cx="2323713" cy="55704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向ける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7F8F82-FA54-7A1C-A106-073E14D28D72}"/>
              </a:ext>
            </a:extLst>
          </p:cNvPr>
          <p:cNvSpPr txBox="1"/>
          <p:nvPr/>
        </p:nvSpPr>
        <p:spPr>
          <a:xfrm>
            <a:off x="7866678" y="1596097"/>
            <a:ext cx="923330" cy="7521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</p:spTree>
    <p:extLst>
      <p:ext uri="{BB962C8B-B14F-4D97-AF65-F5344CB8AC3E}">
        <p14:creationId xmlns:p14="http://schemas.microsoft.com/office/powerpoint/2010/main" val="285461113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片すみ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94B85-408D-4778-96F0-0A730EB4E798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C905A08-D4A6-48C9-B033-03B615BEEF21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486003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片すみ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94B85-408D-4778-96F0-0A730EB4E798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C905A08-D4A6-48C9-B033-03B615BEEF21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548762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94B85-408D-4778-96F0-0A730EB4E798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2622AD-7401-4A65-BB3F-2D95CBBCB5F9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084649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94B85-408D-4778-96F0-0A730EB4E798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2622AD-7401-4A65-BB3F-2D95CBBCB5F9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9996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81A6C0-E412-40C6-AA00-590698528F0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背景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44D380-95DE-4800-91D1-66836481E77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180393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背景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44D380-95DE-4800-91D1-66836481E77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40140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空腹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DFD498-1AE0-4511-BAD0-A01DD05BBBF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400489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空腹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DFD498-1AE0-4511-BAD0-A01DD05BBBF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849828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4A1B5B-AB29-D2C8-A6F2-DC82A3BA378C}"/>
              </a:ext>
            </a:extLst>
          </p:cNvPr>
          <p:cNvSpPr txBox="1"/>
          <p:nvPr/>
        </p:nvSpPr>
        <p:spPr>
          <a:xfrm>
            <a:off x="5725827" y="1198546"/>
            <a:ext cx="2323713" cy="3645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腹が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706B7D-F905-6207-B83F-9ED7AB062070}"/>
              </a:ext>
            </a:extLst>
          </p:cNvPr>
          <p:cNvSpPr/>
          <p:nvPr/>
        </p:nvSpPr>
        <p:spPr>
          <a:xfrm>
            <a:off x="5910917" y="1126537"/>
            <a:ext cx="1953529" cy="19111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372AD0-B245-289B-1FF7-EE408EA0B48C}"/>
              </a:ext>
            </a:extLst>
          </p:cNvPr>
          <p:cNvSpPr txBox="1"/>
          <p:nvPr/>
        </p:nvSpPr>
        <p:spPr>
          <a:xfrm>
            <a:off x="3402112" y="3196918"/>
            <a:ext cx="2323713" cy="3645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C3926F-4162-5589-67B7-773B0131A7CE}"/>
              </a:ext>
            </a:extLst>
          </p:cNvPr>
          <p:cNvSpPr txBox="1"/>
          <p:nvPr/>
        </p:nvSpPr>
        <p:spPr>
          <a:xfrm>
            <a:off x="7864446" y="1421474"/>
            <a:ext cx="923330" cy="18391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0DB68E-3580-AE20-5F1F-9773E936541F}"/>
              </a:ext>
            </a:extLst>
          </p:cNvPr>
          <p:cNvSpPr txBox="1"/>
          <p:nvPr/>
        </p:nvSpPr>
        <p:spPr>
          <a:xfrm>
            <a:off x="5725827" y="1198546"/>
            <a:ext cx="2323713" cy="3645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腹が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4E83C07-0CFB-398A-AA57-8518219BB6D3}"/>
              </a:ext>
            </a:extLst>
          </p:cNvPr>
          <p:cNvSpPr/>
          <p:nvPr/>
        </p:nvSpPr>
        <p:spPr>
          <a:xfrm>
            <a:off x="5910917" y="1126537"/>
            <a:ext cx="1953529" cy="19111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B6BECF-5429-2903-F374-A2DA3E08FA4C}"/>
              </a:ext>
            </a:extLst>
          </p:cNvPr>
          <p:cNvSpPr txBox="1"/>
          <p:nvPr/>
        </p:nvSpPr>
        <p:spPr>
          <a:xfrm>
            <a:off x="3402112" y="3196918"/>
            <a:ext cx="2323713" cy="3645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047553-1653-68C3-BE11-2C436B1A22A2}"/>
              </a:ext>
            </a:extLst>
          </p:cNvPr>
          <p:cNvSpPr txBox="1"/>
          <p:nvPr/>
        </p:nvSpPr>
        <p:spPr>
          <a:xfrm>
            <a:off x="7864446" y="1421474"/>
            <a:ext cx="923330" cy="18391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</a:p>
        </p:txBody>
      </p:sp>
    </p:spTree>
    <p:extLst>
      <p:ext uri="{BB962C8B-B14F-4D97-AF65-F5344CB8AC3E}">
        <p14:creationId xmlns:p14="http://schemas.microsoft.com/office/powerpoint/2010/main" val="255623608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縦断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だん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9B9FB-6465-4A17-A02F-ADF8E8B4F78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0101A6A-920B-481A-8322-7AA3601A580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23631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縦断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だん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9B9FB-6465-4A17-A02F-ADF8E8B4F78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0101A6A-920B-481A-8322-7AA3601A580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899608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079369" y="96781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934143" y="986072"/>
            <a:ext cx="2323713" cy="5400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縦書き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36B4A3E-EF3B-453D-995D-4C642BEF1500}"/>
              </a:ext>
            </a:extLst>
          </p:cNvPr>
          <p:cNvSpPr/>
          <p:nvPr/>
        </p:nvSpPr>
        <p:spPr>
          <a:xfrm>
            <a:off x="5087888" y="986072"/>
            <a:ext cx="1991481" cy="179485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247281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079369" y="96781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934143" y="986072"/>
            <a:ext cx="2323713" cy="5400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縦書き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36B4A3E-EF3B-453D-995D-4C642BEF1500}"/>
              </a:ext>
            </a:extLst>
          </p:cNvPr>
          <p:cNvSpPr/>
          <p:nvPr/>
        </p:nvSpPr>
        <p:spPr>
          <a:xfrm>
            <a:off x="5087888" y="986072"/>
            <a:ext cx="1991481" cy="179485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49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81A6C0-E412-40C6-AA00-590698528F0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55260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蒸発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はつ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9B9FB-6465-4A17-A02F-ADF8E8B4F78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C32858-CA7E-48DD-A266-D53CA29CA0D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925070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蒸発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はつ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9B9FB-6465-4A17-A02F-ADF8E8B4F78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C32858-CA7E-48DD-A266-D53CA29CA0D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252785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著名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BBBD60-54A6-4A73-A04F-01AE80919A32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513288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著名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BBBD60-54A6-4A73-A04F-01AE80919A32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568920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滅亡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DCD885-497C-4E2E-BFBB-77C4E51EBD44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122331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滅亡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風切るつばさ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DCD885-497C-4E2E-BFBB-77C4E51EBD44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93335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BCF6AA8-1950-4E74-8327-2087D6FA409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968766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BCF6AA8-1950-4E74-8327-2087D6FA409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10045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B5A9E5-3C3B-47C5-9A5A-FF7BEDCCF67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22C119-0B42-4F72-BE45-28C0EA94C4E0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45526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B5A9E5-3C3B-47C5-9A5A-FF7BEDCCF677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22C119-0B42-4F72-BE45-28C0EA94C4E0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5401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E0D670-AEB4-433D-AC8B-8B1D10A406F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5788681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法律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りつ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93F688-FEDF-4E94-9EE6-35AFDC81704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4166041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法律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りつ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93F688-FEDF-4E94-9EE6-35AFDC81704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276637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権利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3A2E63-1E5E-4BFF-8143-E6A212C62CFE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436FF3-50B0-40B7-9E39-A0F32575D91C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211999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権利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3A2E63-1E5E-4BFF-8143-E6A212C62CFE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436FF3-50B0-40B7-9E39-A0F32575D91C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988439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4188CB-47EA-428A-B9B6-BE705990966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48789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4188CB-47EA-428A-B9B6-BE705990966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406371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EBD10D-1FEE-1E04-558F-2B6EF688247D}"/>
              </a:ext>
            </a:extLst>
          </p:cNvPr>
          <p:cNvSpPr txBox="1"/>
          <p:nvPr/>
        </p:nvSpPr>
        <p:spPr>
          <a:xfrm>
            <a:off x="5910906" y="814140"/>
            <a:ext cx="1969770" cy="58772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政党を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8DE33E-228A-E1EB-1C5A-7F8DA720F260}"/>
              </a:ext>
            </a:extLst>
          </p:cNvPr>
          <p:cNvSpPr/>
          <p:nvPr/>
        </p:nvSpPr>
        <p:spPr>
          <a:xfrm>
            <a:off x="6096000" y="836712"/>
            <a:ext cx="1784676" cy="302433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987351-25EF-13AB-9F0D-ECDF15C7CA3E}"/>
              </a:ext>
            </a:extLst>
          </p:cNvPr>
          <p:cNvSpPr txBox="1"/>
          <p:nvPr/>
        </p:nvSpPr>
        <p:spPr>
          <a:xfrm>
            <a:off x="3647728" y="980728"/>
            <a:ext cx="1969770" cy="6120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支持する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D7BA2A-DAD5-7BB2-E3DE-8A1E9C91D0FF}"/>
              </a:ext>
            </a:extLst>
          </p:cNvPr>
          <p:cNvSpPr txBox="1"/>
          <p:nvPr/>
        </p:nvSpPr>
        <p:spPr>
          <a:xfrm>
            <a:off x="7764958" y="859276"/>
            <a:ext cx="923330" cy="38039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とう</a:t>
            </a:r>
          </a:p>
        </p:txBody>
      </p:sp>
    </p:spTree>
    <p:extLst>
      <p:ext uri="{BB962C8B-B14F-4D97-AF65-F5344CB8AC3E}">
        <p14:creationId xmlns:p14="http://schemas.microsoft.com/office/powerpoint/2010/main" val="18485342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D0FCFE-4109-4109-8E54-8C294F198D16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EBD10D-1FEE-1E04-558F-2B6EF688247D}"/>
              </a:ext>
            </a:extLst>
          </p:cNvPr>
          <p:cNvSpPr txBox="1"/>
          <p:nvPr/>
        </p:nvSpPr>
        <p:spPr>
          <a:xfrm>
            <a:off x="5910906" y="814140"/>
            <a:ext cx="1969770" cy="58772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政党を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8DE33E-228A-E1EB-1C5A-7F8DA720F260}"/>
              </a:ext>
            </a:extLst>
          </p:cNvPr>
          <p:cNvSpPr/>
          <p:nvPr/>
        </p:nvSpPr>
        <p:spPr>
          <a:xfrm>
            <a:off x="6096000" y="836712"/>
            <a:ext cx="1784676" cy="302433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987351-25EF-13AB-9F0D-ECDF15C7CA3E}"/>
              </a:ext>
            </a:extLst>
          </p:cNvPr>
          <p:cNvSpPr txBox="1"/>
          <p:nvPr/>
        </p:nvSpPr>
        <p:spPr>
          <a:xfrm>
            <a:off x="3647728" y="980728"/>
            <a:ext cx="1969770" cy="6120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支持する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D7BA2A-DAD5-7BB2-E3DE-8A1E9C91D0FF}"/>
              </a:ext>
            </a:extLst>
          </p:cNvPr>
          <p:cNvSpPr txBox="1"/>
          <p:nvPr/>
        </p:nvSpPr>
        <p:spPr>
          <a:xfrm>
            <a:off x="7764958" y="859276"/>
            <a:ext cx="923330" cy="38039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とう</a:t>
            </a:r>
          </a:p>
        </p:txBody>
      </p:sp>
    </p:spTree>
    <p:extLst>
      <p:ext uri="{BB962C8B-B14F-4D97-AF65-F5344CB8AC3E}">
        <p14:creationId xmlns:p14="http://schemas.microsoft.com/office/powerpoint/2010/main" val="410735839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669256" y="734704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延長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8756864" y="1194267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239FA9-26A7-4ECE-A79B-47580E544503}"/>
              </a:ext>
            </a:extLst>
          </p:cNvPr>
          <p:cNvSpPr/>
          <p:nvPr/>
        </p:nvSpPr>
        <p:spPr>
          <a:xfrm>
            <a:off x="5858852" y="861378"/>
            <a:ext cx="2927585" cy="513524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6E62E1-52AE-0996-591A-FBA8AB8E6758}"/>
              </a:ext>
            </a:extLst>
          </p:cNvPr>
          <p:cNvSpPr txBox="1"/>
          <p:nvPr/>
        </p:nvSpPr>
        <p:spPr>
          <a:xfrm>
            <a:off x="2582273" y="177281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</p:spTree>
    <p:extLst>
      <p:ext uri="{BB962C8B-B14F-4D97-AF65-F5344CB8AC3E}">
        <p14:creationId xmlns:p14="http://schemas.microsoft.com/office/powerpoint/2010/main" val="26226982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669256" y="734704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延長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8756864" y="1194267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239FA9-26A7-4ECE-A79B-47580E544503}"/>
              </a:ext>
            </a:extLst>
          </p:cNvPr>
          <p:cNvSpPr/>
          <p:nvPr/>
        </p:nvSpPr>
        <p:spPr>
          <a:xfrm>
            <a:off x="5858852" y="861378"/>
            <a:ext cx="2927585" cy="513524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6E62E1-52AE-0996-591A-FBA8AB8E6758}"/>
              </a:ext>
            </a:extLst>
          </p:cNvPr>
          <p:cNvSpPr txBox="1"/>
          <p:nvPr/>
        </p:nvSpPr>
        <p:spPr>
          <a:xfrm>
            <a:off x="2582273" y="177281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</p:spTree>
    <p:extLst>
      <p:ext uri="{BB962C8B-B14F-4D97-AF65-F5344CB8AC3E}">
        <p14:creationId xmlns:p14="http://schemas.microsoft.com/office/powerpoint/2010/main" val="3566944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E0D670-AEB4-433D-AC8B-8B1D10A406F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3379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062AC6E-0F09-48CE-B9D9-D7B36127AE5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89506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062AC6E-0F09-48CE-B9D9-D7B36127AE5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726356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2BB32E-94C5-4C04-A7A5-12F10C65C8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EDB1B4-996B-4828-AC75-EDF407F347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83B5FF-D539-4B4C-B756-6AF4274D5EDC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346830-2CE2-4D35-9D28-7EC541A44A0C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594082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2BB32E-94C5-4C04-A7A5-12F10C65C8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EDB1B4-996B-4828-AC75-EDF407F347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83B5FF-D539-4B4C-B756-6AF4274D5EDC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346830-2CE2-4D35-9D28-7EC541A44A0C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459931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2BB32E-94C5-4C04-A7A5-12F10C65C8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EDB1B4-996B-4828-AC75-EDF407F347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83B5FF-D539-4B4C-B756-6AF4274D5EDC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D9BD09-E2F7-4A1A-B08F-89E27044610D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618719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2BB32E-94C5-4C04-A7A5-12F10C65C8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EDB1B4-996B-4828-AC75-EDF407F347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83B5FF-D539-4B4C-B756-6AF4274D5EDC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D9BD09-E2F7-4A1A-B08F-89E27044610D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897945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厳しい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8FE431-FF1C-4187-AD02-8A4F8294D539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77DB43-5C6B-4074-9177-3EED915FDF41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884775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厳しい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8FE431-FF1C-4187-AD02-8A4F8294D539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77DB43-5C6B-4074-9177-3EED915FDF41}"/>
              </a:ext>
            </a:extLst>
          </p:cNvPr>
          <p:cNvSpPr/>
          <p:nvPr/>
        </p:nvSpPr>
        <p:spPr>
          <a:xfrm>
            <a:off x="4511824" y="866030"/>
            <a:ext cx="2070471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579065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743EA4-DA59-44E4-B534-57DDADB4621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7249278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743EA4-DA59-44E4-B534-57DDADB4621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0873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22D6FF-7D80-4760-86DF-7EFBC73059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A2FAA1-4800-449C-B02B-64BC9C4DA47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E9A63F-BF2D-4991-969E-2180C38D578F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0750314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7D0E4A-78E5-415D-9B63-B1CB457AB3E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44467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BABB1F-C57D-4B1E-B058-0F0B973DBCF0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7D0E4A-78E5-415D-9B63-B1CB457AB3E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3439847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6E0B90-9AE6-4615-B960-BD1F4DBF9C0D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76523-5CF2-437E-92C6-4184B8D2C19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011569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6E0B90-9AE6-4615-B960-BD1F4DBF9C0D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76523-5CF2-437E-92C6-4184B8D2C19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440697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筋肉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にく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04884-590D-42B1-97FE-E89DA5EEB65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7AA10E9-7065-4902-B49A-F39BDE4B5124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656094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筋肉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にく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04884-590D-42B1-97FE-E89DA5EEB65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7AA10E9-7065-4902-B49A-F39BDE4B5124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877641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故障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BE4005C-55AA-429B-BC35-ABA81A548A5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FF6EE9A-2D04-4F52-BE81-04CC4EF5E6C0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659811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故障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BE4005C-55AA-429B-BC35-ABA81A548A5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FF6EE9A-2D04-4F52-BE81-04CC4EF5E6C0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8961468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尊い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8703DC-4C97-4229-BABF-64B394E8810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C181E6-7B6E-4F94-A08E-25EA31653966}"/>
              </a:ext>
            </a:extLst>
          </p:cNvPr>
          <p:cNvSpPr txBox="1"/>
          <p:nvPr/>
        </p:nvSpPr>
        <p:spPr>
          <a:xfrm>
            <a:off x="7824192" y="836712"/>
            <a:ext cx="1015663" cy="39255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たっと</a:t>
            </a:r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3DFF6B9-75C0-450D-8645-0474C8C6F05B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2531351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尊い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8703DC-4C97-4229-BABF-64B394E8810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C181E6-7B6E-4F94-A08E-25EA31653966}"/>
              </a:ext>
            </a:extLst>
          </p:cNvPr>
          <p:cNvSpPr txBox="1"/>
          <p:nvPr/>
        </p:nvSpPr>
        <p:spPr>
          <a:xfrm>
            <a:off x="7824192" y="836712"/>
            <a:ext cx="1015663" cy="39255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たっと</a:t>
            </a:r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3DFF6B9-75C0-450D-8645-0474C8C6F05B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0180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22D6FF-7D80-4760-86DF-7EFBC73059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A2FAA1-4800-449C-B02B-64BC9C4DA47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E9A63F-BF2D-4991-969E-2180C38D578F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9284473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81529A-71D3-4BC9-B557-1BDA1E1B6FB6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98D08F3-26FC-4097-8015-AAA0C7EC8071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9960937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81529A-71D3-4BC9-B557-1BDA1E1B6FB6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98D08F3-26FC-4097-8015-AAA0C7EC8071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5001367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62816" y="2101128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666596-1052-4F95-AED0-6CD36A94DE9F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367808" y="220486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86B598-A8B8-4866-924A-89095B275BD6}"/>
              </a:ext>
            </a:extLst>
          </p:cNvPr>
          <p:cNvSpPr/>
          <p:nvPr/>
        </p:nvSpPr>
        <p:spPr>
          <a:xfrm>
            <a:off x="4535231" y="2101128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666596-1052-4F95-AED0-6CD36A94DE9F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インターネットの投稿を読み比べよう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367808" y="220486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86B598-A8B8-4866-924A-89095B275BD6}"/>
              </a:ext>
            </a:extLst>
          </p:cNvPr>
          <p:cNvSpPr/>
          <p:nvPr/>
        </p:nvSpPr>
        <p:spPr>
          <a:xfrm>
            <a:off x="4535231" y="2101128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C7FDA23-05B4-5D18-460C-1418D0CC1B0A}"/>
              </a:ext>
            </a:extLst>
          </p:cNvPr>
          <p:cNvSpPr txBox="1"/>
          <p:nvPr/>
        </p:nvSpPr>
        <p:spPr>
          <a:xfrm>
            <a:off x="7462816" y="2101128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335536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心臓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04884-590D-42B1-97FE-E89DA5EEB65B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いま始まる新しいいま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9272E6-FE2C-4326-A342-61BBB56F7A5C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409529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心臓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04884-590D-42B1-97FE-E89DA5EEB65B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いま始まる新しいいま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9272E6-FE2C-4326-A342-61BBB56F7A5C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3156444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57093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話し合って考えを深めよう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5178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2C8D23D-1547-4983-8B02-4097EE2A278C}"/>
              </a:ext>
            </a:extLst>
          </p:cNvPr>
          <p:cNvSpPr/>
          <p:nvPr/>
        </p:nvSpPr>
        <p:spPr>
          <a:xfrm>
            <a:off x="4319207" y="2210208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AC8A59-3585-39FB-A44A-CA71FA9CE78E}"/>
              </a:ext>
            </a:extLst>
          </p:cNvPr>
          <p:cNvSpPr txBox="1"/>
          <p:nvPr/>
        </p:nvSpPr>
        <p:spPr>
          <a:xfrm>
            <a:off x="7256540" y="2682536"/>
            <a:ext cx="1292662" cy="248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947714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917003-D32C-4064-B190-B010AFA49ED7}"/>
              </a:ext>
            </a:extLst>
          </p:cNvPr>
          <p:cNvSpPr txBox="1"/>
          <p:nvPr/>
        </p:nvSpPr>
        <p:spPr>
          <a:xfrm>
            <a:off x="458665" y="39461"/>
            <a:ext cx="57093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話し合って考えを深めよう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5178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2C8D23D-1547-4983-8B02-4097EE2A278C}"/>
              </a:ext>
            </a:extLst>
          </p:cNvPr>
          <p:cNvSpPr/>
          <p:nvPr/>
        </p:nvSpPr>
        <p:spPr>
          <a:xfrm>
            <a:off x="4319207" y="2210208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C059710-BF13-34EE-A454-3E4A447972CE}"/>
              </a:ext>
            </a:extLst>
          </p:cNvPr>
          <p:cNvSpPr txBox="1"/>
          <p:nvPr/>
        </p:nvSpPr>
        <p:spPr>
          <a:xfrm>
            <a:off x="7256540" y="2682536"/>
            <a:ext cx="1292662" cy="248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419708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F3FA05-435D-487B-865B-DBDC12CC808A}"/>
              </a:ext>
            </a:extLst>
          </p:cNvPr>
          <p:cNvSpPr txBox="1"/>
          <p:nvPr/>
        </p:nvSpPr>
        <p:spPr>
          <a:xfrm>
            <a:off x="458665" y="39461"/>
            <a:ext cx="57093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話し合って考えを深めよう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28D786B-FAA7-405B-9F9D-41BAE2E44EB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7089186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F3FA05-435D-487B-865B-DBDC12CC808A}"/>
              </a:ext>
            </a:extLst>
          </p:cNvPr>
          <p:cNvSpPr txBox="1"/>
          <p:nvPr/>
        </p:nvSpPr>
        <p:spPr>
          <a:xfrm>
            <a:off x="458665" y="39461"/>
            <a:ext cx="57093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話し合って考えを深めよう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28D786B-FAA7-405B-9F9D-41BAE2E44EB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07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445817" y="270892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47265" y="1839490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25BD93-01C9-4C7B-829A-1BE3B9A0262F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気持ちよく対話を続けよう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068754-572A-4DD3-9892-A941A8F63C25}"/>
              </a:ext>
            </a:extLst>
          </p:cNvPr>
          <p:cNvSpPr/>
          <p:nvPr/>
        </p:nvSpPr>
        <p:spPr>
          <a:xfrm>
            <a:off x="2636861" y="1556792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2D1B7DF-3001-58C1-0C69-B4F11F3F796E}"/>
              </a:ext>
            </a:extLst>
          </p:cNvPr>
          <p:cNvSpPr txBox="1"/>
          <p:nvPr/>
        </p:nvSpPr>
        <p:spPr>
          <a:xfrm>
            <a:off x="6342821" y="26064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皿に</a:t>
            </a:r>
          </a:p>
        </p:txBody>
      </p:sp>
    </p:spTree>
    <p:extLst>
      <p:ext uri="{BB962C8B-B14F-4D97-AF65-F5344CB8AC3E}">
        <p14:creationId xmlns:p14="http://schemas.microsoft.com/office/powerpoint/2010/main" val="3299750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793238D-EFBA-42D2-9D6E-8D774B2431F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8047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793238D-EFBA-42D2-9D6E-8D774B2431F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5260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95AE1F-6100-4A2F-ABA6-8B09265A3A20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95AE1F-6100-4A2F-ABA6-8B09265A3A20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8843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6EB176-94A7-4749-B945-9E557906370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1ACBEBE-918B-428D-880F-5D8EE6EA4E8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6EB176-94A7-4749-B945-9E557906370C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1ACBEBE-918B-428D-880F-5D8EE6EA4E8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192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巻き尺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D891BB-F21B-4D32-BA7A-13284AAF80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C639CA-54AD-4C3B-B4CA-EE17C9673291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0CAAD6-2752-4763-B5AD-C15438E816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21B6D9-1027-4D22-A12E-F1F0139EE9E7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791B169-7B8B-4CF3-862C-568BAFBB91DB}"/>
              </a:ext>
            </a:extLst>
          </p:cNvPr>
          <p:cNvSpPr/>
          <p:nvPr/>
        </p:nvSpPr>
        <p:spPr>
          <a:xfrm>
            <a:off x="4519295" y="4789216"/>
            <a:ext cx="2145309" cy="20293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575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巻き尺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D891BB-F21B-4D32-BA7A-13284AAF80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C639CA-54AD-4C3B-B4CA-EE17C9673291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0CAAD6-2752-4763-B5AD-C15438E816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21B6D9-1027-4D22-A12E-F1F0139EE9E7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791B169-7B8B-4CF3-862C-568BAFBB91DB}"/>
              </a:ext>
            </a:extLst>
          </p:cNvPr>
          <p:cNvSpPr/>
          <p:nvPr/>
        </p:nvSpPr>
        <p:spPr>
          <a:xfrm>
            <a:off x="4519295" y="4789216"/>
            <a:ext cx="2145309" cy="20293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718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株券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7B9C72-8E7C-4624-8089-0CEC2A1C2564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4495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株券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27A8A0-C106-43A6-95AF-20B71BE1D6A6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7B9C72-8E7C-4624-8089-0CEC2A1C2564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266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445817" y="270892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47265" y="1839490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25BD93-01C9-4C7B-829A-1BE3B9A0262F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気持ちよく対話を続けよう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068754-572A-4DD3-9892-A941A8F63C25}"/>
              </a:ext>
            </a:extLst>
          </p:cNvPr>
          <p:cNvSpPr/>
          <p:nvPr/>
        </p:nvSpPr>
        <p:spPr>
          <a:xfrm>
            <a:off x="2636861" y="1556792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2D1B7DF-3001-58C1-0C69-B4F11F3F796E}"/>
              </a:ext>
            </a:extLst>
          </p:cNvPr>
          <p:cNvSpPr txBox="1"/>
          <p:nvPr/>
        </p:nvSpPr>
        <p:spPr>
          <a:xfrm>
            <a:off x="6342821" y="26064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皿に</a:t>
            </a:r>
          </a:p>
        </p:txBody>
      </p:sp>
    </p:spTree>
    <p:extLst>
      <p:ext uri="{BB962C8B-B14F-4D97-AF65-F5344CB8AC3E}">
        <p14:creationId xmlns:p14="http://schemas.microsoft.com/office/powerpoint/2010/main" val="3492515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C824504-9968-495D-8981-286CB7FEC1D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8252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C824504-9968-495D-8981-286CB7FEC1D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638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4A9A7C-027A-40FD-8087-E8EDFEC2C1B8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690866-2B55-48DF-B9FB-55BFF62C999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4A9A7C-027A-40FD-8087-E8EDFEC2C1B8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690866-2B55-48DF-B9FB-55BFF62C9999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82424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3BF942-395D-4240-8A07-0C45C6C5A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CD932F-824D-4D33-9128-BC15E5B9E00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1AF4F8-08B9-4B63-9CF6-1FBE07288C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E7358F8-1BF9-438D-834D-2627EDB790C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3BF942-395D-4240-8A07-0C45C6C5A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CD932F-824D-4D33-9128-BC15E5B9E00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1AF4F8-08B9-4B63-9CF6-1FBE07288C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E7358F8-1BF9-438D-834D-2627EDB790C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2165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014680" y="150990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07024" y="840164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854122F-8DE7-4FE8-8BDA-B2BDCB46797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2D505D-2B91-4A41-9BDC-782AF13829B3}"/>
              </a:ext>
            </a:extLst>
          </p:cNvPr>
          <p:cNvSpPr/>
          <p:nvPr/>
        </p:nvSpPr>
        <p:spPr>
          <a:xfrm>
            <a:off x="6096620" y="840164"/>
            <a:ext cx="2927585" cy="51776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73CA302-AC79-55E6-052F-48853D15F5C4}"/>
              </a:ext>
            </a:extLst>
          </p:cNvPr>
          <p:cNvSpPr txBox="1"/>
          <p:nvPr/>
        </p:nvSpPr>
        <p:spPr>
          <a:xfrm>
            <a:off x="2622640" y="1844824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</p:spTree>
    <p:extLst>
      <p:ext uri="{BB962C8B-B14F-4D97-AF65-F5344CB8AC3E}">
        <p14:creationId xmlns:p14="http://schemas.microsoft.com/office/powerpoint/2010/main" val="19651967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014680" y="150990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07024" y="840164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854122F-8DE7-4FE8-8BDA-B2BDCB46797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2D505D-2B91-4A41-9BDC-782AF13829B3}"/>
              </a:ext>
            </a:extLst>
          </p:cNvPr>
          <p:cNvSpPr/>
          <p:nvPr/>
        </p:nvSpPr>
        <p:spPr>
          <a:xfrm>
            <a:off x="6096620" y="840164"/>
            <a:ext cx="2927585" cy="51776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73CA302-AC79-55E6-052F-48853D15F5C4}"/>
              </a:ext>
            </a:extLst>
          </p:cNvPr>
          <p:cNvSpPr txBox="1"/>
          <p:nvPr/>
        </p:nvSpPr>
        <p:spPr>
          <a:xfrm>
            <a:off x="2622640" y="1844824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</p:spTree>
    <p:extLst>
      <p:ext uri="{BB962C8B-B14F-4D97-AF65-F5344CB8AC3E}">
        <p14:creationId xmlns:p14="http://schemas.microsoft.com/office/powerpoint/2010/main" val="32245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模型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BB09E7-8400-4BE2-882A-FF41F2205E3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3372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模型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BB09E7-8400-4BE2-882A-FF41F2205E3A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040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C6C1E3-67DE-46AB-93BF-FA2FAE4820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9E352F1-3755-4D0D-A1C4-76EFEB1D9FD0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気持ちよく対話を続けよう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E627F0-C6F4-4C7D-A96E-EBE0E725776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99FB795-EE42-ED06-EF7D-C2E303949B74}"/>
              </a:ext>
            </a:extLst>
          </p:cNvPr>
          <p:cNvSpPr txBox="1"/>
          <p:nvPr/>
        </p:nvSpPr>
        <p:spPr>
          <a:xfrm>
            <a:off x="5885684" y="725252"/>
            <a:ext cx="1969770" cy="62657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視点を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DD9733-55B3-3365-9770-EF362F502FC9}"/>
              </a:ext>
            </a:extLst>
          </p:cNvPr>
          <p:cNvSpPr txBox="1"/>
          <p:nvPr/>
        </p:nvSpPr>
        <p:spPr>
          <a:xfrm>
            <a:off x="7661975" y="960247"/>
            <a:ext cx="923330" cy="2937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てん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C892C60-9E13-1887-6601-A7FBE84EB845}"/>
              </a:ext>
            </a:extLst>
          </p:cNvPr>
          <p:cNvSpPr/>
          <p:nvPr/>
        </p:nvSpPr>
        <p:spPr>
          <a:xfrm>
            <a:off x="5995915" y="803465"/>
            <a:ext cx="1701360" cy="29370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10C0F1-13E1-870B-A846-EFED04C51407}"/>
              </a:ext>
            </a:extLst>
          </p:cNvPr>
          <p:cNvSpPr txBox="1"/>
          <p:nvPr/>
        </p:nvSpPr>
        <p:spPr>
          <a:xfrm>
            <a:off x="3694182" y="2060848"/>
            <a:ext cx="1969770" cy="4608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変える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映像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0FB414-3DA6-431B-B2C6-C83615B3649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01800F-96B8-421F-ABD5-E643230EDCCF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99560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映像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0FB414-3DA6-431B-B2C6-C83615B3649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01800F-96B8-421F-ABD5-E643230EDCCF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3187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15DC11-8AAD-41EC-B387-268A73ADC2D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24E3FE-C422-4B59-8D80-62419D7193AD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6521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A01F2A-6108-4DE0-8AFF-FB8B6F4AEF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15DC11-8AAD-41EC-B387-268A73ADC2D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24E3FE-C422-4B59-8D80-62419D7193AD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93665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97D846-F085-4F0F-A71E-81BF5FDAC5C7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34288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440BE4-4D82-473D-A38A-8520DA0F7575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97D846-F085-4F0F-A71E-81BF5FDAC5C7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91342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1D5F2F-0F04-4086-BCF9-31FDC12D131B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D2ED52-9D37-4E27-871D-0BAB859142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CE37F2-0595-4BCD-8D8B-B5767EC5398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07D7DB3-9445-4E39-B299-6770826C3F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F789D8-8A5D-4AE8-A063-B0148F951233}"/>
              </a:ext>
            </a:extLst>
          </p:cNvPr>
          <p:cNvSpPr/>
          <p:nvPr/>
        </p:nvSpPr>
        <p:spPr>
          <a:xfrm>
            <a:off x="5951984" y="2780928"/>
            <a:ext cx="2160240" cy="23046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7E1586-AC42-49E4-9F3C-14409D4498AA}"/>
              </a:ext>
            </a:extLst>
          </p:cNvPr>
          <p:cNvSpPr/>
          <p:nvPr/>
        </p:nvSpPr>
        <p:spPr>
          <a:xfrm>
            <a:off x="2397024" y="2198902"/>
            <a:ext cx="2330824" cy="432644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05842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1D5F2F-0F04-4086-BCF9-31FDC12D131B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D2ED52-9D37-4E27-871D-0BAB859142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CE37F2-0595-4BCD-8D8B-B5767EC5398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07D7DB3-9445-4E39-B299-6770826C3F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F789D8-8A5D-4AE8-A063-B0148F951233}"/>
              </a:ext>
            </a:extLst>
          </p:cNvPr>
          <p:cNvSpPr/>
          <p:nvPr/>
        </p:nvSpPr>
        <p:spPr>
          <a:xfrm>
            <a:off x="5951984" y="2780928"/>
            <a:ext cx="2160240" cy="23046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7E1586-AC42-49E4-9F3C-14409D4498AA}"/>
              </a:ext>
            </a:extLst>
          </p:cNvPr>
          <p:cNvSpPr/>
          <p:nvPr/>
        </p:nvSpPr>
        <p:spPr>
          <a:xfrm>
            <a:off x="2397024" y="2198902"/>
            <a:ext cx="2330824" cy="432644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112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樹木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711BF58-A142-4165-9554-D65879CC469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40397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樹木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711BF58-A142-4165-9554-D65879CC4693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442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C6C1E3-67DE-46AB-93BF-FA2FAE4820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9E352F1-3755-4D0D-A1C4-76EFEB1D9FD0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気持ちよく対話を続けよう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E627F0-C6F4-4C7D-A96E-EBE0E725776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3546EAD-C411-9CF9-8FF1-A419E9D2C6CE}"/>
              </a:ext>
            </a:extLst>
          </p:cNvPr>
          <p:cNvSpPr txBox="1"/>
          <p:nvPr/>
        </p:nvSpPr>
        <p:spPr>
          <a:xfrm>
            <a:off x="5885684" y="725252"/>
            <a:ext cx="1969770" cy="62657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視点を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9FFC2B-3F39-7C36-46EE-FA204178316C}"/>
              </a:ext>
            </a:extLst>
          </p:cNvPr>
          <p:cNvSpPr txBox="1"/>
          <p:nvPr/>
        </p:nvSpPr>
        <p:spPr>
          <a:xfrm>
            <a:off x="7661975" y="960247"/>
            <a:ext cx="923330" cy="2937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てん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3B5BDFC-F97D-1BB0-B1B2-9DE731F7F6E5}"/>
              </a:ext>
            </a:extLst>
          </p:cNvPr>
          <p:cNvSpPr/>
          <p:nvPr/>
        </p:nvSpPr>
        <p:spPr>
          <a:xfrm>
            <a:off x="5995915" y="803465"/>
            <a:ext cx="1701360" cy="29370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1FB055-D0A3-171F-5149-7AD2ABBFE73D}"/>
              </a:ext>
            </a:extLst>
          </p:cNvPr>
          <p:cNvSpPr txBox="1"/>
          <p:nvPr/>
        </p:nvSpPr>
        <p:spPr>
          <a:xfrm>
            <a:off x="3694182" y="2060848"/>
            <a:ext cx="1969770" cy="4608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変える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0357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無尽蔵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77E0C30-90E9-4F94-88D3-7C7C2792F7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08B46F-CB21-43AD-AD74-9F6AA060F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999F38-7C72-404F-8D66-76D93242991F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19A5729-A153-4089-90CD-7D6ACB8445A5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無尽蔵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77E0C30-90E9-4F94-88D3-7C7C2792F7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08B46F-CB21-43AD-AD74-9F6AA060F46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999F38-7C72-404F-8D66-76D93242991F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19A5729-A153-4089-90CD-7D6ACB8445A5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0337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うやま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B33485-2407-46C7-A6CB-75409148E221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E77FEE-1610-432F-89A7-BCA68C12DDCC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うやま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B33485-2407-46C7-A6CB-75409148E221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E77FEE-1610-432F-89A7-BCA68C12DDCC}"/>
              </a:ext>
            </a:extLst>
          </p:cNvPr>
          <p:cNvSpPr/>
          <p:nvPr/>
        </p:nvSpPr>
        <p:spPr>
          <a:xfrm>
            <a:off x="3946356" y="908720"/>
            <a:ext cx="2927585" cy="2952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1472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彫刻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こく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EBFE73-AB77-46A1-B8D7-AD0C81609433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A0345EB-60CC-42EC-BAB4-F7CD3EFA0581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06624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彫刻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こく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2361E-507E-478F-94F5-8BA0E0912D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33AC0-C15B-488C-926D-9BA28015AC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EBFE73-AB77-46A1-B8D7-AD0C81609433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A0345EB-60CC-42EC-BAB4-F7CD3EFA0581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44215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恩恵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4A06C8-9C08-49BB-9F96-E833B79F1E6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68340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恩恵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4A06C8-9C08-49BB-9F96-E833B79F1E6E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91169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07D7B0F-7FFB-4F2F-AAEE-7529935DB03F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83046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07D7B0F-7FFB-4F2F-AAEE-7529935DB03F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17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並べる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02A5F9A-FCD1-4CEB-83A2-06E08B16A32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A33220-8D4D-44D6-8B29-26ED2E115929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原因と結果に着目しよう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6E462E-33BA-4195-925C-F572DF07761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C20D9B-1F07-4046-9C01-C63A99ABA753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存在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E84152-0FD7-48F3-9EF8-21F425D23150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8128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存在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E84152-0FD7-48F3-9EF8-21F425D23150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31086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供給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80F67A-BC1B-4D8B-932A-2AC84F4E5C9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BED2E14-7DE7-4C02-9012-D0BD736AC52D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99456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供給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80F67A-BC1B-4D8B-932A-2AC84F4E5C9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BED2E14-7DE7-4C02-9012-D0BD736AC52D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18849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148551" y="83671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天敵が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8251501" y="1115314"/>
            <a:ext cx="923330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2C40FF-657A-47FF-A01F-EE743B3F506D}"/>
              </a:ext>
            </a:extLst>
          </p:cNvPr>
          <p:cNvSpPr/>
          <p:nvPr/>
        </p:nvSpPr>
        <p:spPr>
          <a:xfrm>
            <a:off x="6364909" y="921440"/>
            <a:ext cx="1953527" cy="355784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45BB35-D396-6078-02CC-2A780B6BEDCD}"/>
              </a:ext>
            </a:extLst>
          </p:cNvPr>
          <p:cNvSpPr txBox="1"/>
          <p:nvPr/>
        </p:nvSpPr>
        <p:spPr>
          <a:xfrm>
            <a:off x="3149779" y="1598968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いない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961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148551" y="83671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天敵が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8251501" y="1115314"/>
            <a:ext cx="923330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2C40FF-657A-47FF-A01F-EE743B3F506D}"/>
              </a:ext>
            </a:extLst>
          </p:cNvPr>
          <p:cNvSpPr/>
          <p:nvPr/>
        </p:nvSpPr>
        <p:spPr>
          <a:xfrm>
            <a:off x="6364909" y="921440"/>
            <a:ext cx="1953527" cy="355784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45BB35-D396-6078-02CC-2A780B6BEDCD}"/>
              </a:ext>
            </a:extLst>
          </p:cNvPr>
          <p:cNvSpPr txBox="1"/>
          <p:nvPr/>
        </p:nvSpPr>
        <p:spPr>
          <a:xfrm>
            <a:off x="3149779" y="1598968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いない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63913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生態系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C05BE4-1748-4EFC-BA95-8F978233218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6798075-561C-45A3-9666-6990D5AA0356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生態系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C05BE4-1748-4EFC-BA95-8F978233218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6798075-561C-45A3-9666-6990D5AA0356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19095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AC3404-E899-F402-AEAD-5C072221BA46}"/>
              </a:ext>
            </a:extLst>
          </p:cNvPr>
          <p:cNvSpPr txBox="1"/>
          <p:nvPr/>
        </p:nvSpPr>
        <p:spPr>
          <a:xfrm>
            <a:off x="3195375" y="3090031"/>
            <a:ext cx="2323713" cy="3702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B33485-2407-46C7-A6CB-75409148E221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443FF61-6800-DAA6-FE8A-98712940D6EE}"/>
              </a:ext>
            </a:extLst>
          </p:cNvPr>
          <p:cNvSpPr txBox="1"/>
          <p:nvPr/>
        </p:nvSpPr>
        <p:spPr>
          <a:xfrm>
            <a:off x="6456040" y="830536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E0BE46F-0C7C-E601-C660-950A96E54E6F}"/>
              </a:ext>
            </a:extLst>
          </p:cNvPr>
          <p:cNvSpPr txBox="1"/>
          <p:nvPr/>
        </p:nvSpPr>
        <p:spPr>
          <a:xfrm>
            <a:off x="5395744" y="3072147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あやま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FCFBDB7-6B33-8D83-C4B8-D7D470B69AF0}"/>
              </a:ext>
            </a:extLst>
          </p:cNvPr>
          <p:cNvSpPr/>
          <p:nvPr/>
        </p:nvSpPr>
        <p:spPr>
          <a:xfrm>
            <a:off x="3380467" y="3090031"/>
            <a:ext cx="1953527" cy="187934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212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B33485-2407-46C7-A6CB-75409148E221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443FF61-6800-DAA6-FE8A-98712940D6EE}"/>
              </a:ext>
            </a:extLst>
          </p:cNvPr>
          <p:cNvSpPr txBox="1"/>
          <p:nvPr/>
        </p:nvSpPr>
        <p:spPr>
          <a:xfrm>
            <a:off x="6456040" y="830536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E0BE46F-0C7C-E601-C660-950A96E54E6F}"/>
              </a:ext>
            </a:extLst>
          </p:cNvPr>
          <p:cNvSpPr txBox="1"/>
          <p:nvPr/>
        </p:nvSpPr>
        <p:spPr>
          <a:xfrm>
            <a:off x="5395744" y="3072147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あやま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FCFBDB7-6B33-8D83-C4B8-D7D470B69AF0}"/>
              </a:ext>
            </a:extLst>
          </p:cNvPr>
          <p:cNvSpPr/>
          <p:nvPr/>
        </p:nvSpPr>
        <p:spPr>
          <a:xfrm>
            <a:off x="3380467" y="3090031"/>
            <a:ext cx="1953527" cy="187934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AC3404-E899-F402-AEAD-5C072221BA46}"/>
              </a:ext>
            </a:extLst>
          </p:cNvPr>
          <p:cNvSpPr txBox="1"/>
          <p:nvPr/>
        </p:nvSpPr>
        <p:spPr>
          <a:xfrm>
            <a:off x="3195375" y="3090031"/>
            <a:ext cx="2323713" cy="3702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54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並べる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02A5F9A-FCD1-4CEB-83A2-06E08B16A32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A33220-8D4D-44D6-8B29-26ED2E115929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原因と結果に着目しよう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6E462E-33BA-4195-925C-F572DF07761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C20D9B-1F07-4046-9C01-C63A99ABA753}"/>
              </a:ext>
            </a:extLst>
          </p:cNvPr>
          <p:cNvSpPr/>
          <p:nvPr/>
        </p:nvSpPr>
        <p:spPr>
          <a:xfrm>
            <a:off x="4461931" y="895620"/>
            <a:ext cx="2145309" cy="20293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72756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劇薬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00201AD-4B77-4FBF-AE60-C29552333792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89510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劇薬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00201AD-4B77-4FBF-AE60-C29552333792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447826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独創的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C05BE4-1748-4EFC-BA95-8F978233218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35802E6-980B-4F56-B13D-EF20F065000C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6756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独創的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C05BE4-1748-4EFC-BA95-8F978233218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35802E6-980B-4F56-B13D-EF20F065000C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60717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D48E8F-0910-6755-0D39-49B79A02813C}"/>
              </a:ext>
            </a:extLst>
          </p:cNvPr>
          <p:cNvSpPr txBox="1"/>
          <p:nvPr/>
        </p:nvSpPr>
        <p:spPr>
          <a:xfrm>
            <a:off x="3195375" y="3090031"/>
            <a:ext cx="2323713" cy="3702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05BDCC-55CB-41A0-BBCF-90098174057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F7E072-0E52-B796-967E-96BB11484546}"/>
              </a:ext>
            </a:extLst>
          </p:cNvPr>
          <p:cNvSpPr txBox="1"/>
          <p:nvPr/>
        </p:nvSpPr>
        <p:spPr>
          <a:xfrm>
            <a:off x="6456040" y="830536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文化を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5075DE-C01E-A9A7-58E3-4352D1DDE3A0}"/>
              </a:ext>
            </a:extLst>
          </p:cNvPr>
          <p:cNvSpPr txBox="1"/>
          <p:nvPr/>
        </p:nvSpPr>
        <p:spPr>
          <a:xfrm>
            <a:off x="5410194" y="3429000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28BCD4-F7BF-7530-1669-ED5471BFE690}"/>
              </a:ext>
            </a:extLst>
          </p:cNvPr>
          <p:cNvSpPr/>
          <p:nvPr/>
        </p:nvSpPr>
        <p:spPr>
          <a:xfrm>
            <a:off x="3380467" y="3090031"/>
            <a:ext cx="1953527" cy="187934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5017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DB8487-AFB4-4C33-B183-B91F4B9A2B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17D360-5843-427A-A9BB-111D8D1FC3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05BDCC-55CB-41A0-BBCF-90098174057A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イースター島にはなぜ森林がないのか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F7E072-0E52-B796-967E-96BB11484546}"/>
              </a:ext>
            </a:extLst>
          </p:cNvPr>
          <p:cNvSpPr txBox="1"/>
          <p:nvPr/>
        </p:nvSpPr>
        <p:spPr>
          <a:xfrm>
            <a:off x="6456040" y="830536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文化を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5075DE-C01E-A9A7-58E3-4352D1DDE3A0}"/>
              </a:ext>
            </a:extLst>
          </p:cNvPr>
          <p:cNvSpPr txBox="1"/>
          <p:nvPr/>
        </p:nvSpPr>
        <p:spPr>
          <a:xfrm>
            <a:off x="5410194" y="3429000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28BCD4-F7BF-7530-1669-ED5471BFE690}"/>
              </a:ext>
            </a:extLst>
          </p:cNvPr>
          <p:cNvSpPr/>
          <p:nvPr/>
        </p:nvSpPr>
        <p:spPr>
          <a:xfrm>
            <a:off x="3380467" y="3090031"/>
            <a:ext cx="1953527" cy="187934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D48E8F-0910-6755-0D39-49B79A02813C}"/>
              </a:ext>
            </a:extLst>
          </p:cNvPr>
          <p:cNvSpPr txBox="1"/>
          <p:nvPr/>
        </p:nvSpPr>
        <p:spPr>
          <a:xfrm>
            <a:off x="3195375" y="3090031"/>
            <a:ext cx="2323713" cy="3702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36887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3BF942-395D-4240-8A07-0C45C6C5A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CD932F-824D-4D33-9128-BC15E5B9E00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1AF4F8-08B9-4B63-9CF6-1FBE07288C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47ECE6-3FDB-4616-AFEE-56226C80905F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3290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3BF942-395D-4240-8A07-0C45C6C5A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CD932F-824D-4D33-9128-BC15E5B9E00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1AF4F8-08B9-4B63-9CF6-1FBE07288C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47ECE6-3FDB-4616-AFEE-56226C80905F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978129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電車賃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E4934-A935-4153-A1B9-6551FB0969F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B89C709-E439-479A-985B-651BE9E7F569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600409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電車賃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E4934-A935-4153-A1B9-6551FB0969F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B89C709-E439-479A-985B-651BE9E7F569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872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A152F8-BD35-44A9-9BB9-50A729B65775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A0EF4-9FA2-46DB-9ABE-40FC37E1B2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AEC1576-9287-EC89-CAF7-D6A97519972E}"/>
              </a:ext>
            </a:extLst>
          </p:cNvPr>
          <p:cNvSpPr/>
          <p:nvPr/>
        </p:nvSpPr>
        <p:spPr>
          <a:xfrm>
            <a:off x="4461931" y="895621"/>
            <a:ext cx="2066117" cy="19573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警察署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E4934-A935-4153-A1B9-6551FB0969F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1A6427-A54B-4BCD-A083-E9C0C9676756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41204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警察署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E4934-A935-4153-A1B9-6551FB0969F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1A6427-A54B-4BCD-A083-E9C0C9676756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067091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CCB7A4-887A-4512-AC49-0E64101B7FA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B4C9F7-41A3-44DC-8284-33017F1D6E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176DC8-5387-4EBE-A6E7-B00325396C0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4F80874-7E5D-494F-AAB3-59D8358CCF1A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CCB7A4-887A-4512-AC49-0E64101B7FA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B4C9F7-41A3-44DC-8284-33017F1D6E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176DC8-5387-4EBE-A6E7-B00325396C0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4F80874-7E5D-494F-AAB3-59D8358CCF1A}"/>
              </a:ext>
            </a:extLst>
          </p:cNvPr>
          <p:cNvSpPr/>
          <p:nvPr/>
        </p:nvSpPr>
        <p:spPr>
          <a:xfrm>
            <a:off x="4425877" y="901541"/>
            <a:ext cx="2160240" cy="57418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454747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臨時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29C7CC-913B-4E49-B72E-B02943603637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32875F-FD23-47EC-BF61-A4BE144764A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22879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臨時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29C7CC-913B-4E49-B72E-B02943603637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32875F-FD23-47EC-BF61-A4BE144764A5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938815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穀倉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A21DFF-D709-4A72-9991-C402967D1E6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56D7CF-B5F8-4176-A004-719AD9B332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3AF7AF-CBF9-4BDA-81FA-7C80EEE0B05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6C0BAA0-290D-413A-8CF6-D4B135B4B38D}"/>
              </a:ext>
            </a:extLst>
          </p:cNvPr>
          <p:cNvSpPr/>
          <p:nvPr/>
        </p:nvSpPr>
        <p:spPr>
          <a:xfrm>
            <a:off x="2475323" y="2276872"/>
            <a:ext cx="2252525" cy="42484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6C8F2FB-553D-7D72-E471-893D962E62E7}"/>
              </a:ext>
            </a:extLst>
          </p:cNvPr>
          <p:cNvSpPr/>
          <p:nvPr/>
        </p:nvSpPr>
        <p:spPr>
          <a:xfrm>
            <a:off x="5878719" y="727532"/>
            <a:ext cx="2376264" cy="42484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穀倉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A21DFF-D709-4A72-9991-C402967D1E6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56D7CF-B5F8-4176-A004-719AD9B332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3AF7AF-CBF9-4BDA-81FA-7C80EEE0B05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さまざまな熟語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8AB126-9988-4322-945A-AA4F5B94EA5A}"/>
              </a:ext>
            </a:extLst>
          </p:cNvPr>
          <p:cNvSpPr/>
          <p:nvPr/>
        </p:nvSpPr>
        <p:spPr>
          <a:xfrm>
            <a:off x="5878719" y="727532"/>
            <a:ext cx="2376264" cy="42484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6C0BAA0-290D-413A-8CF6-D4B135B4B38D}"/>
              </a:ext>
            </a:extLst>
          </p:cNvPr>
          <p:cNvSpPr/>
          <p:nvPr/>
        </p:nvSpPr>
        <p:spPr>
          <a:xfrm>
            <a:off x="2475323" y="2276872"/>
            <a:ext cx="2252525" cy="42484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02735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0944FF-AAEE-BF66-67A4-F2993D37417F}"/>
              </a:ext>
            </a:extLst>
          </p:cNvPr>
          <p:cNvSpPr txBox="1"/>
          <p:nvPr/>
        </p:nvSpPr>
        <p:spPr>
          <a:xfrm>
            <a:off x="5663952" y="908720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簡単に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FE816E-EC66-D2A5-30EF-19CDDEB867AF}"/>
              </a:ext>
            </a:extLst>
          </p:cNvPr>
          <p:cNvSpPr txBox="1"/>
          <p:nvPr/>
        </p:nvSpPr>
        <p:spPr>
          <a:xfrm>
            <a:off x="7855454" y="1103406"/>
            <a:ext cx="923330" cy="34118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たん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2B157EC-97DE-7725-731E-40A7F34F6A04}"/>
              </a:ext>
            </a:extLst>
          </p:cNvPr>
          <p:cNvSpPr/>
          <p:nvPr/>
        </p:nvSpPr>
        <p:spPr>
          <a:xfrm>
            <a:off x="5849044" y="881206"/>
            <a:ext cx="1953527" cy="36340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1A5F5E-FDEC-6786-F897-1C5E26C1C6C1}"/>
              </a:ext>
            </a:extLst>
          </p:cNvPr>
          <p:cNvSpPr txBox="1"/>
          <p:nvPr/>
        </p:nvSpPr>
        <p:spPr>
          <a:xfrm>
            <a:off x="3155145" y="1688338"/>
            <a:ext cx="2323713" cy="54515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集まる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037243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D8BFE-6790-43CB-A4FB-292563DF882B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67382-C6E9-1D16-2CD4-3CE2934D3FA0}"/>
              </a:ext>
            </a:extLst>
          </p:cNvPr>
          <p:cNvSpPr txBox="1"/>
          <p:nvPr/>
        </p:nvSpPr>
        <p:spPr>
          <a:xfrm>
            <a:off x="5663952" y="908720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簡単に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E7366B-554A-9DDB-507D-3727B697A2AF}"/>
              </a:ext>
            </a:extLst>
          </p:cNvPr>
          <p:cNvSpPr txBox="1"/>
          <p:nvPr/>
        </p:nvSpPr>
        <p:spPr>
          <a:xfrm>
            <a:off x="7855454" y="1103406"/>
            <a:ext cx="923330" cy="34118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たん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682FF03-10DE-F76D-BE5E-947054D289AB}"/>
              </a:ext>
            </a:extLst>
          </p:cNvPr>
          <p:cNvSpPr/>
          <p:nvPr/>
        </p:nvSpPr>
        <p:spPr>
          <a:xfrm>
            <a:off x="5849044" y="881206"/>
            <a:ext cx="1953527" cy="36340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C0726F-FE93-41AA-4EE3-874DBEEA7BA9}"/>
              </a:ext>
            </a:extLst>
          </p:cNvPr>
          <p:cNvSpPr txBox="1"/>
          <p:nvPr/>
        </p:nvSpPr>
        <p:spPr>
          <a:xfrm>
            <a:off x="3155145" y="1688338"/>
            <a:ext cx="2323713" cy="54515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集まる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830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A152F8-BD35-44A9-9BB9-50A729B65775}"/>
              </a:ext>
            </a:extLst>
          </p:cNvPr>
          <p:cNvSpPr txBox="1"/>
          <p:nvPr/>
        </p:nvSpPr>
        <p:spPr>
          <a:xfrm>
            <a:off x="458665" y="39461"/>
            <a:ext cx="455721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サボテンの花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5A0EF4-9FA2-46DB-9ABE-40FC37E1B2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0BB3B4-B22A-40D8-A17D-2A476CB58E97}"/>
              </a:ext>
            </a:extLst>
          </p:cNvPr>
          <p:cNvSpPr/>
          <p:nvPr/>
        </p:nvSpPr>
        <p:spPr>
          <a:xfrm>
            <a:off x="4461931" y="895621"/>
            <a:ext cx="2066117" cy="19573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818259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届ける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373586-8D0B-481E-9132-108E64A57E0B}"/>
              </a:ext>
            </a:extLst>
          </p:cNvPr>
          <p:cNvSpPr/>
          <p:nvPr/>
        </p:nvSpPr>
        <p:spPr>
          <a:xfrm>
            <a:off x="4583832" y="866030"/>
            <a:ext cx="1998463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152956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届ける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373586-8D0B-481E-9132-108E64A57E0B}"/>
              </a:ext>
            </a:extLst>
          </p:cNvPr>
          <p:cNvSpPr/>
          <p:nvPr/>
        </p:nvSpPr>
        <p:spPr>
          <a:xfrm>
            <a:off x="4583832" y="866030"/>
            <a:ext cx="1998463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456269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A39EB-F3DE-9122-CF2E-DFC0E6BE0E25}"/>
              </a:ext>
            </a:extLst>
          </p:cNvPr>
          <p:cNvSpPr txBox="1"/>
          <p:nvPr/>
        </p:nvSpPr>
        <p:spPr>
          <a:xfrm>
            <a:off x="3297521" y="1511412"/>
            <a:ext cx="2323713" cy="54515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収める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290F05-2B53-4D3D-461D-80B6F9D09511}"/>
              </a:ext>
            </a:extLst>
          </p:cNvPr>
          <p:cNvSpPr txBox="1"/>
          <p:nvPr/>
        </p:nvSpPr>
        <p:spPr>
          <a:xfrm>
            <a:off x="6311761" y="68259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7208DA-390C-2EBD-64F1-7819EBB0F2D7}"/>
              </a:ext>
            </a:extLst>
          </p:cNvPr>
          <p:cNvSpPr txBox="1"/>
          <p:nvPr/>
        </p:nvSpPr>
        <p:spPr>
          <a:xfrm>
            <a:off x="5504964" y="1370472"/>
            <a:ext cx="923330" cy="1950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459FBF-A40B-9B01-F241-5C1A524DBA0C}"/>
              </a:ext>
            </a:extLst>
          </p:cNvPr>
          <p:cNvSpPr/>
          <p:nvPr/>
        </p:nvSpPr>
        <p:spPr>
          <a:xfrm>
            <a:off x="3487757" y="1361967"/>
            <a:ext cx="1953527" cy="19503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60459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A39EB-F3DE-9122-CF2E-DFC0E6BE0E25}"/>
              </a:ext>
            </a:extLst>
          </p:cNvPr>
          <p:cNvSpPr txBox="1"/>
          <p:nvPr/>
        </p:nvSpPr>
        <p:spPr>
          <a:xfrm>
            <a:off x="3297521" y="1511412"/>
            <a:ext cx="2323713" cy="54515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収める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290F05-2B53-4D3D-461D-80B6F9D09511}"/>
              </a:ext>
            </a:extLst>
          </p:cNvPr>
          <p:cNvSpPr txBox="1"/>
          <p:nvPr/>
        </p:nvSpPr>
        <p:spPr>
          <a:xfrm>
            <a:off x="6311761" y="68259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7208DA-390C-2EBD-64F1-7819EBB0F2D7}"/>
              </a:ext>
            </a:extLst>
          </p:cNvPr>
          <p:cNvSpPr txBox="1"/>
          <p:nvPr/>
        </p:nvSpPr>
        <p:spPr>
          <a:xfrm>
            <a:off x="5504964" y="1370472"/>
            <a:ext cx="923330" cy="1950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459FBF-A40B-9B01-F241-5C1A524DBA0C}"/>
              </a:ext>
            </a:extLst>
          </p:cNvPr>
          <p:cNvSpPr/>
          <p:nvPr/>
        </p:nvSpPr>
        <p:spPr>
          <a:xfrm>
            <a:off x="3487757" y="1361967"/>
            <a:ext cx="1953527" cy="19503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045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117B105-77D8-8EA8-7EEB-DF7070FE33EE}"/>
              </a:ext>
            </a:extLst>
          </p:cNvPr>
          <p:cNvSpPr txBox="1"/>
          <p:nvPr/>
        </p:nvSpPr>
        <p:spPr>
          <a:xfrm>
            <a:off x="3297521" y="1511412"/>
            <a:ext cx="2323713" cy="54515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納める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BFF6D90-720B-11E5-877B-4AF1D0DAD688}"/>
              </a:ext>
            </a:extLst>
          </p:cNvPr>
          <p:cNvSpPr txBox="1"/>
          <p:nvPr/>
        </p:nvSpPr>
        <p:spPr>
          <a:xfrm>
            <a:off x="6311761" y="68259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税金を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2F4E1D-EA77-4D42-8E2F-586C0149DEC7}"/>
              </a:ext>
            </a:extLst>
          </p:cNvPr>
          <p:cNvSpPr txBox="1"/>
          <p:nvPr/>
        </p:nvSpPr>
        <p:spPr>
          <a:xfrm>
            <a:off x="5441284" y="1623717"/>
            <a:ext cx="923330" cy="1950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6A9E4B-6689-24B2-106D-B38192EF7592}"/>
              </a:ext>
            </a:extLst>
          </p:cNvPr>
          <p:cNvSpPr/>
          <p:nvPr/>
        </p:nvSpPr>
        <p:spPr>
          <a:xfrm>
            <a:off x="3487757" y="1361967"/>
            <a:ext cx="1953527" cy="19503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26292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A91FB0-B797-40BD-9C53-81D618DFF9D7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290F05-2B53-4D3D-461D-80B6F9D09511}"/>
              </a:ext>
            </a:extLst>
          </p:cNvPr>
          <p:cNvSpPr txBox="1"/>
          <p:nvPr/>
        </p:nvSpPr>
        <p:spPr>
          <a:xfrm>
            <a:off x="6311761" y="68259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税金を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459FBF-A40B-9B01-F241-5C1A524DBA0C}"/>
              </a:ext>
            </a:extLst>
          </p:cNvPr>
          <p:cNvSpPr/>
          <p:nvPr/>
        </p:nvSpPr>
        <p:spPr>
          <a:xfrm>
            <a:off x="3487757" y="1361967"/>
            <a:ext cx="1953527" cy="19503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A39EB-F3DE-9122-CF2E-DFC0E6BE0E25}"/>
              </a:ext>
            </a:extLst>
          </p:cNvPr>
          <p:cNvSpPr txBox="1"/>
          <p:nvPr/>
        </p:nvSpPr>
        <p:spPr>
          <a:xfrm>
            <a:off x="3297521" y="1511412"/>
            <a:ext cx="2323713" cy="54515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納める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0A07DC-68F7-B3E8-29FE-6BCFDD358193}"/>
              </a:ext>
            </a:extLst>
          </p:cNvPr>
          <p:cNvSpPr txBox="1"/>
          <p:nvPr/>
        </p:nvSpPr>
        <p:spPr>
          <a:xfrm>
            <a:off x="5441284" y="1623717"/>
            <a:ext cx="923330" cy="1950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</a:p>
        </p:txBody>
      </p:sp>
    </p:spTree>
    <p:extLst>
      <p:ext uri="{BB962C8B-B14F-4D97-AF65-F5344CB8AC3E}">
        <p14:creationId xmlns:p14="http://schemas.microsoft.com/office/powerpoint/2010/main" val="325778592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1D1E79-9FC3-4578-AA9D-C358FC63ABEC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D1C504A-F5CA-45C9-A952-402E73CF6978}"/>
              </a:ext>
            </a:extLst>
          </p:cNvPr>
          <p:cNvSpPr/>
          <p:nvPr/>
        </p:nvSpPr>
        <p:spPr>
          <a:xfrm>
            <a:off x="4583832" y="866030"/>
            <a:ext cx="1998463" cy="205891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162588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1D1E79-9FC3-4578-AA9D-C358FC63ABEC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D1C504A-F5CA-45C9-A952-402E73CF6978}"/>
              </a:ext>
            </a:extLst>
          </p:cNvPr>
          <p:cNvSpPr/>
          <p:nvPr/>
        </p:nvSpPr>
        <p:spPr>
          <a:xfrm>
            <a:off x="4583832" y="866030"/>
            <a:ext cx="1998463" cy="20589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1894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59F90F-BB1D-4542-A91C-E31047081220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57ABB2A-8009-4655-BAF1-214CC4B03B9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559696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59F90F-BB1D-4542-A91C-E31047081220}"/>
              </a:ext>
            </a:extLst>
          </p:cNvPr>
          <p:cNvSpPr txBox="1"/>
          <p:nvPr/>
        </p:nvSpPr>
        <p:spPr>
          <a:xfrm>
            <a:off x="458665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友達の意見を聞いて考えよう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57ABB2A-8009-4655-BAF1-214CC4B03B98}"/>
              </a:ext>
            </a:extLst>
          </p:cNvPr>
          <p:cNvSpPr/>
          <p:nvPr/>
        </p:nvSpPr>
        <p:spPr>
          <a:xfrm>
            <a:off x="3946356" y="908720"/>
            <a:ext cx="2927585" cy="55446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325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5663</TotalTime>
  <Words>1937</Words>
  <Application>Microsoft Office PowerPoint</Application>
  <PresentationFormat>ワイド画面</PresentationFormat>
  <Paragraphs>929</Paragraphs>
  <Slides>199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199</vt:i4>
      </vt:variant>
    </vt:vector>
  </HeadingPairs>
  <TitlesOfParts>
    <vt:vector size="204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6年（上）</dc:title>
  <dc:creator>morita</dc:creator>
  <cp:lastModifiedBy>福原 千種</cp:lastModifiedBy>
  <cp:revision>485</cp:revision>
  <dcterms:created xsi:type="dcterms:W3CDTF">2019-06-12T23:18:36Z</dcterms:created>
  <dcterms:modified xsi:type="dcterms:W3CDTF">2023-12-22T02:27:54Z</dcterms:modified>
</cp:coreProperties>
</file>