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9"/>
  </p:notesMasterIdLst>
  <p:sldIdLst>
    <p:sldId id="1100" r:id="rId2"/>
    <p:sldId id="466" r:id="rId3"/>
    <p:sldId id="1101" r:id="rId4"/>
    <p:sldId id="1018" r:id="rId5"/>
    <p:sldId id="1102" r:id="rId6"/>
    <p:sldId id="714" r:id="rId7"/>
    <p:sldId id="1103" r:id="rId8"/>
    <p:sldId id="1019" r:id="rId9"/>
    <p:sldId id="1104" r:id="rId10"/>
    <p:sldId id="705" r:id="rId11"/>
    <p:sldId id="1105" r:id="rId12"/>
    <p:sldId id="1020" r:id="rId13"/>
    <p:sldId id="1106" r:id="rId14"/>
    <p:sldId id="1021" r:id="rId15"/>
    <p:sldId id="1107" r:id="rId16"/>
    <p:sldId id="1022" r:id="rId17"/>
    <p:sldId id="1108" r:id="rId18"/>
    <p:sldId id="852" r:id="rId19"/>
    <p:sldId id="1109" r:id="rId20"/>
    <p:sldId id="756" r:id="rId21"/>
    <p:sldId id="1110" r:id="rId22"/>
    <p:sldId id="1023" r:id="rId23"/>
    <p:sldId id="1111" r:id="rId24"/>
    <p:sldId id="987" r:id="rId25"/>
    <p:sldId id="1112" r:id="rId26"/>
    <p:sldId id="959" r:id="rId27"/>
    <p:sldId id="1113" r:id="rId28"/>
    <p:sldId id="1024" r:id="rId29"/>
    <p:sldId id="1114" r:id="rId30"/>
    <p:sldId id="1025" r:id="rId31"/>
    <p:sldId id="1115" r:id="rId32"/>
    <p:sldId id="1116" r:id="rId33"/>
    <p:sldId id="1209" r:id="rId34"/>
    <p:sldId id="547" r:id="rId35"/>
    <p:sldId id="1117" r:id="rId36"/>
    <p:sldId id="971" r:id="rId37"/>
    <p:sldId id="1118" r:id="rId38"/>
    <p:sldId id="1026" r:id="rId39"/>
    <p:sldId id="1119" r:id="rId40"/>
    <p:sldId id="968" r:id="rId41"/>
    <p:sldId id="1120" r:id="rId42"/>
    <p:sldId id="986" r:id="rId43"/>
    <p:sldId id="1121" r:id="rId44"/>
    <p:sldId id="975" r:id="rId45"/>
    <p:sldId id="1122" r:id="rId46"/>
    <p:sldId id="1027" r:id="rId47"/>
    <p:sldId id="1123" r:id="rId48"/>
    <p:sldId id="1000" r:id="rId49"/>
    <p:sldId id="1124" r:id="rId50"/>
    <p:sldId id="1028" r:id="rId51"/>
    <p:sldId id="1125" r:id="rId52"/>
    <p:sldId id="1126" r:id="rId53"/>
    <p:sldId id="1210" r:id="rId54"/>
    <p:sldId id="712" r:id="rId55"/>
    <p:sldId id="1127" r:id="rId56"/>
    <p:sldId id="1030" r:id="rId57"/>
    <p:sldId id="1128" r:id="rId58"/>
    <p:sldId id="1031" r:id="rId59"/>
    <p:sldId id="1129" r:id="rId60"/>
    <p:sldId id="750" r:id="rId61"/>
    <p:sldId id="1130" r:id="rId62"/>
    <p:sldId id="1032" r:id="rId63"/>
    <p:sldId id="1131" r:id="rId64"/>
    <p:sldId id="1033" r:id="rId65"/>
    <p:sldId id="1132" r:id="rId66"/>
    <p:sldId id="1133" r:id="rId67"/>
    <p:sldId id="1211" r:id="rId68"/>
    <p:sldId id="1035" r:id="rId69"/>
    <p:sldId id="1134" r:id="rId70"/>
    <p:sldId id="662" r:id="rId71"/>
    <p:sldId id="1135" r:id="rId72"/>
    <p:sldId id="1036" r:id="rId73"/>
    <p:sldId id="1136" r:id="rId74"/>
    <p:sldId id="1137" r:id="rId75"/>
    <p:sldId id="1212" r:id="rId76"/>
    <p:sldId id="1037" r:id="rId77"/>
    <p:sldId id="1138" r:id="rId78"/>
    <p:sldId id="1038" r:id="rId79"/>
    <p:sldId id="1139" r:id="rId80"/>
    <p:sldId id="1039" r:id="rId81"/>
    <p:sldId id="1140" r:id="rId82"/>
    <p:sldId id="1040" r:id="rId83"/>
    <p:sldId id="1141" r:id="rId84"/>
    <p:sldId id="1041" r:id="rId85"/>
    <p:sldId id="1142" r:id="rId86"/>
    <p:sldId id="1042" r:id="rId87"/>
    <p:sldId id="1143" r:id="rId88"/>
    <p:sldId id="1144" r:id="rId89"/>
    <p:sldId id="1213" r:id="rId90"/>
    <p:sldId id="805" r:id="rId91"/>
    <p:sldId id="1145" r:id="rId92"/>
    <p:sldId id="1044" r:id="rId93"/>
    <p:sldId id="1146" r:id="rId94"/>
    <p:sldId id="1045" r:id="rId95"/>
    <p:sldId id="1147" r:id="rId96"/>
    <p:sldId id="1046" r:id="rId97"/>
    <p:sldId id="1148" r:id="rId98"/>
    <p:sldId id="1047" r:id="rId99"/>
    <p:sldId id="1149" r:id="rId100"/>
    <p:sldId id="1048" r:id="rId101"/>
    <p:sldId id="1150" r:id="rId102"/>
    <p:sldId id="628" r:id="rId103"/>
    <p:sldId id="1151" r:id="rId104"/>
    <p:sldId id="1049" r:id="rId105"/>
    <p:sldId id="1152" r:id="rId106"/>
    <p:sldId id="1050" r:id="rId107"/>
    <p:sldId id="1153" r:id="rId108"/>
    <p:sldId id="682" r:id="rId109"/>
    <p:sldId id="1154" r:id="rId110"/>
    <p:sldId id="1051" r:id="rId111"/>
    <p:sldId id="1155" r:id="rId112"/>
    <p:sldId id="273" r:id="rId113"/>
    <p:sldId id="1156" r:id="rId114"/>
    <p:sldId id="1052" r:id="rId115"/>
    <p:sldId id="1157" r:id="rId116"/>
    <p:sldId id="1053" r:id="rId117"/>
    <p:sldId id="1158" r:id="rId118"/>
    <p:sldId id="1054" r:id="rId119"/>
    <p:sldId id="1159" r:id="rId120"/>
    <p:sldId id="1160" r:id="rId121"/>
    <p:sldId id="1214" r:id="rId122"/>
    <p:sldId id="1056" r:id="rId123"/>
    <p:sldId id="1161" r:id="rId124"/>
    <p:sldId id="1057" r:id="rId125"/>
    <p:sldId id="1162" r:id="rId126"/>
    <p:sldId id="1058" r:id="rId127"/>
    <p:sldId id="1163" r:id="rId128"/>
    <p:sldId id="1059" r:id="rId129"/>
    <p:sldId id="1164" r:id="rId130"/>
    <p:sldId id="1060" r:id="rId131"/>
    <p:sldId id="1165" r:id="rId132"/>
    <p:sldId id="1061" r:id="rId133"/>
    <p:sldId id="1166" r:id="rId134"/>
    <p:sldId id="1062" r:id="rId135"/>
    <p:sldId id="1167" r:id="rId136"/>
    <p:sldId id="1063" r:id="rId137"/>
    <p:sldId id="1168" r:id="rId138"/>
    <p:sldId id="1064" r:id="rId139"/>
    <p:sldId id="1169" r:id="rId140"/>
    <p:sldId id="1065" r:id="rId141"/>
    <p:sldId id="1170" r:id="rId142"/>
    <p:sldId id="1066" r:id="rId143"/>
    <p:sldId id="1171" r:id="rId144"/>
    <p:sldId id="717" r:id="rId145"/>
    <p:sldId id="1172" r:id="rId146"/>
    <p:sldId id="1067" r:id="rId147"/>
    <p:sldId id="1173" r:id="rId148"/>
    <p:sldId id="1068" r:id="rId149"/>
    <p:sldId id="1174" r:id="rId150"/>
    <p:sldId id="1069" r:id="rId151"/>
    <p:sldId id="1175" r:id="rId152"/>
    <p:sldId id="1070" r:id="rId153"/>
    <p:sldId id="1176" r:id="rId154"/>
    <p:sldId id="1071" r:id="rId155"/>
    <p:sldId id="1177" r:id="rId156"/>
    <p:sldId id="1072" r:id="rId157"/>
    <p:sldId id="1178" r:id="rId158"/>
    <p:sldId id="1073" r:id="rId159"/>
    <p:sldId id="1179" r:id="rId160"/>
    <p:sldId id="1074" r:id="rId161"/>
    <p:sldId id="1180" r:id="rId162"/>
    <p:sldId id="1181" r:id="rId163"/>
    <p:sldId id="1215" r:id="rId164"/>
    <p:sldId id="1076" r:id="rId165"/>
    <p:sldId id="1182" r:id="rId166"/>
    <p:sldId id="757" r:id="rId167"/>
    <p:sldId id="1183" r:id="rId168"/>
    <p:sldId id="1077" r:id="rId169"/>
    <p:sldId id="1184" r:id="rId170"/>
    <p:sldId id="1078" r:id="rId171"/>
    <p:sldId id="1185" r:id="rId172"/>
    <p:sldId id="1079" r:id="rId173"/>
    <p:sldId id="1186" r:id="rId174"/>
    <p:sldId id="1080" r:id="rId175"/>
    <p:sldId id="1187" r:id="rId176"/>
    <p:sldId id="1081" r:id="rId177"/>
    <p:sldId id="1188" r:id="rId178"/>
    <p:sldId id="1189" r:id="rId179"/>
    <p:sldId id="1216" r:id="rId180"/>
    <p:sldId id="742" r:id="rId181"/>
    <p:sldId id="1190" r:id="rId182"/>
    <p:sldId id="1083" r:id="rId183"/>
    <p:sldId id="1191" r:id="rId184"/>
    <p:sldId id="1084" r:id="rId185"/>
    <p:sldId id="1192" r:id="rId186"/>
    <p:sldId id="1193" r:id="rId187"/>
    <p:sldId id="1217" r:id="rId188"/>
    <p:sldId id="1086" r:id="rId189"/>
    <p:sldId id="1194" r:id="rId190"/>
    <p:sldId id="1087" r:id="rId191"/>
    <p:sldId id="1195" r:id="rId192"/>
    <p:sldId id="744" r:id="rId193"/>
    <p:sldId id="1196" r:id="rId194"/>
    <p:sldId id="1197" r:id="rId195"/>
    <p:sldId id="1219" r:id="rId196"/>
    <p:sldId id="1089" r:id="rId197"/>
    <p:sldId id="1198" r:id="rId198"/>
    <p:sldId id="1090" r:id="rId199"/>
    <p:sldId id="1199" r:id="rId200"/>
    <p:sldId id="1200" r:id="rId201"/>
    <p:sldId id="1218" r:id="rId202"/>
    <p:sldId id="1092" r:id="rId203"/>
    <p:sldId id="1201" r:id="rId204"/>
    <p:sldId id="1093" r:id="rId205"/>
    <p:sldId id="1202" r:id="rId206"/>
    <p:sldId id="1094" r:id="rId207"/>
    <p:sldId id="1203" r:id="rId208"/>
    <p:sldId id="1095" r:id="rId209"/>
    <p:sldId id="1204" r:id="rId210"/>
    <p:sldId id="1096" r:id="rId211"/>
    <p:sldId id="1205" r:id="rId212"/>
    <p:sldId id="1097" r:id="rId213"/>
    <p:sldId id="1206" r:id="rId214"/>
    <p:sldId id="1098" r:id="rId215"/>
    <p:sldId id="1207" r:id="rId216"/>
    <p:sldId id="1208" r:id="rId217"/>
    <p:sldId id="1220" r:id="rId2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C4"/>
    <a:srgbClr val="47BD63"/>
    <a:srgbClr val="66C87D"/>
    <a:srgbClr val="0066D6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0" autoAdjust="0"/>
    <p:restoredTop sz="93733" autoAdjust="0"/>
  </p:normalViewPr>
  <p:slideViewPr>
    <p:cSldViewPr>
      <p:cViewPr varScale="1">
        <p:scale>
          <a:sx n="107" d="100"/>
          <a:sy n="107" d="100"/>
        </p:scale>
        <p:origin x="97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11" Type="http://schemas.openxmlformats.org/officeDocument/2006/relationships/slide" Target="slides/slide210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01" Type="http://schemas.openxmlformats.org/officeDocument/2006/relationships/slide" Target="slides/slide200.xml"/><Relationship Id="rId22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viewProps" Target="view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968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55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956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71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13" Type="http://schemas.openxmlformats.org/officeDocument/2006/relationships/slide" Target="slide130.xml"/><Relationship Id="rId3" Type="http://schemas.openxmlformats.org/officeDocument/2006/relationships/image" Target="../media/image1.png"/><Relationship Id="rId7" Type="http://schemas.openxmlformats.org/officeDocument/2006/relationships/slide" Target="slide42.xml"/><Relationship Id="rId12" Type="http://schemas.openxmlformats.org/officeDocument/2006/relationships/slide" Target="slide116.xml"/><Relationship Id="rId17" Type="http://schemas.openxmlformats.org/officeDocument/2006/relationships/slide" Target="slide194.xml"/><Relationship Id="rId2" Type="http://schemas.openxmlformats.org/officeDocument/2006/relationships/notesSlide" Target="../notesSlides/notesSlide1.xml"/><Relationship Id="rId16" Type="http://schemas.openxmlformats.org/officeDocument/2006/relationships/slide" Target="slide16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8.xml"/><Relationship Id="rId11" Type="http://schemas.openxmlformats.org/officeDocument/2006/relationships/slide" Target="slide104.xml"/><Relationship Id="rId5" Type="http://schemas.openxmlformats.org/officeDocument/2006/relationships/slide" Target="slide30.xml"/><Relationship Id="rId15" Type="http://schemas.openxmlformats.org/officeDocument/2006/relationships/slide" Target="slide160.xml"/><Relationship Id="rId10" Type="http://schemas.openxmlformats.org/officeDocument/2006/relationships/slide" Target="slide102.xml"/><Relationship Id="rId4" Type="http://schemas.openxmlformats.org/officeDocument/2006/relationships/slide" Target="slide2.xml"/><Relationship Id="rId9" Type="http://schemas.openxmlformats.org/officeDocument/2006/relationships/slide" Target="slide88.xml"/><Relationship Id="rId14" Type="http://schemas.openxmlformats.org/officeDocument/2006/relationships/slide" Target="slide1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ç·´ãåãã»ç·´ãèå­ã®ã¤ã©ã¹ã">
            <a:extLst>
              <a:ext uri="{FF2B5EF4-FFF2-40B4-BE49-F238E27FC236}">
                <a16:creationId xmlns:a16="http://schemas.microsoft.com/office/drawing/2014/main" id="{92CDE969-D49F-449B-9552-2E43634BD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242" y="3088524"/>
            <a:ext cx="1870341" cy="176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33240" y="253198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和の文化を受けつぐ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—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和菓子をさぐる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33240" y="313397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伝えたい、心に残る言葉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33240" y="373595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zh-TW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和語、漢語、外来語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32496" y="433794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大造じいさんとがん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32496" y="493992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反対の立場を考えて意見文を書こう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32495" y="554191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友達といっしょに、本をしょうかいしよう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32496" y="614389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古文のえがく四季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C4C1BF2-F154-4B8B-AEF4-F8C1A05DC067}"/>
              </a:ext>
            </a:extLst>
          </p:cNvPr>
          <p:cNvSpPr txBox="1"/>
          <p:nvPr/>
        </p:nvSpPr>
        <p:spPr>
          <a:xfrm>
            <a:off x="6379295" y="253198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心が動いたことを三十一音で表そう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8E73B94-6B78-4DF6-904E-995114311D59}"/>
              </a:ext>
            </a:extLst>
          </p:cNvPr>
          <p:cNvSpPr txBox="1"/>
          <p:nvPr/>
        </p:nvSpPr>
        <p:spPr>
          <a:xfrm>
            <a:off x="6379295" y="313397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熟語を使おう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793B457-E02B-46C7-AFA0-9025DB1DF042}"/>
              </a:ext>
            </a:extLst>
          </p:cNvPr>
          <p:cNvSpPr txBox="1"/>
          <p:nvPr/>
        </p:nvSpPr>
        <p:spPr>
          <a:xfrm>
            <a:off x="6379295" y="373595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「弱いロボット」だからできること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2AEDE7A-C656-4B88-85DE-C5D16A499625}"/>
              </a:ext>
            </a:extLst>
          </p:cNvPr>
          <p:cNvSpPr txBox="1"/>
          <p:nvPr/>
        </p:nvSpPr>
        <p:spPr>
          <a:xfrm>
            <a:off x="6378551" y="433794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資料を見て考えたことを話そう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BAC30BF-B057-4134-8007-E34DFBB8CC0E}"/>
              </a:ext>
            </a:extLst>
          </p:cNvPr>
          <p:cNvSpPr txBox="1"/>
          <p:nvPr/>
        </p:nvSpPr>
        <p:spPr>
          <a:xfrm>
            <a:off x="6378551" y="493992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日本語と外国語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DF52D98-5ED7-4E6F-83DD-F53915D8ACFA}"/>
              </a:ext>
            </a:extLst>
          </p:cNvPr>
          <p:cNvSpPr txBox="1"/>
          <p:nvPr/>
        </p:nvSpPr>
        <p:spPr>
          <a:xfrm>
            <a:off x="6378551" y="554191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手塚治虫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D002D75-F495-4A26-B232-DCCC4A1A1CAF}"/>
              </a:ext>
            </a:extLst>
          </p:cNvPr>
          <p:cNvSpPr txBox="1"/>
          <p:nvPr/>
        </p:nvSpPr>
        <p:spPr>
          <a:xfrm>
            <a:off x="6378551" y="614389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「わたしの文章見本帳」を作ろう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1508B92-6E4D-41DF-B627-2038339C9E16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73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998D8-1847-4568-9677-628DCCF029FE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6294A-D95C-4FC6-BAF8-CB0B209A383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101BC2-99C6-4061-8456-8FB71FAC29B6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9937BB-19BD-444D-8CB3-BE316866F3F1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58825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9937BB-19BD-444D-8CB3-BE316866F3F1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382856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4D67DC-043E-42A9-8DE3-0F0EF6A0D7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90DE4B-8B60-4229-A4BA-9484A3FDFA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8F4AFD-55B9-41A3-95BA-217445D69069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古文のえがく四季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524FBA-16A9-49F5-BE26-8134CDC081CE}"/>
              </a:ext>
            </a:extLst>
          </p:cNvPr>
          <p:cNvSpPr/>
          <p:nvPr/>
        </p:nvSpPr>
        <p:spPr>
          <a:xfrm>
            <a:off x="4498183" y="744242"/>
            <a:ext cx="2107960" cy="402627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4D67DC-043E-42A9-8DE3-0F0EF6A0D7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90DE4B-8B60-4229-A4BA-9484A3FDFA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8F4AFD-55B9-41A3-95BA-217445D69069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古文のえがく四季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524FBA-16A9-49F5-BE26-8134CDC081CE}"/>
              </a:ext>
            </a:extLst>
          </p:cNvPr>
          <p:cNvSpPr/>
          <p:nvPr/>
        </p:nvSpPr>
        <p:spPr>
          <a:xfrm>
            <a:off x="4498183" y="744242"/>
            <a:ext cx="2107960" cy="40262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063253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A800D0-97D4-444F-A616-23CD29FFF87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854958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A800D0-97D4-444F-A616-23CD29FFF87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216958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4E32BB7-6CD5-498E-BCCA-9539A759413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350133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4E32BB7-6CD5-498E-BCCA-9539A759413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307537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AABBB7-40EC-4E7F-8DE0-ADBABDADA8D3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BD3162-7B2F-4BFB-BE47-014E1D515E3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AABBB7-40EC-4E7F-8DE0-ADBABDADA8D3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BD3162-7B2F-4BFB-BE47-014E1D515E3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55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998D8-1847-4568-9677-628DCCF029FE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6294A-D95C-4FC6-BAF8-CB0B209A383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101BC2-99C6-4061-8456-8FB71FAC29B6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982223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B18552-1A83-4039-BEB5-110D36FF7F9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0CD3BF-58A6-43B9-987A-5483AE16FDA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589945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B18552-1A83-4039-BEB5-110D36FF7F9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0CD3BF-58A6-43B9-987A-5483AE16FDA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58260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B9C6C5-8C00-43F5-92E1-D93099164CD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06989F7-8798-4CB4-BA74-C2A91A282C48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6F298C-7387-407C-82B4-A3332DC070A4}"/>
              </a:ext>
            </a:extLst>
          </p:cNvPr>
          <p:cNvSpPr/>
          <p:nvPr/>
        </p:nvSpPr>
        <p:spPr>
          <a:xfrm>
            <a:off x="4250076" y="2165054"/>
            <a:ext cx="2777816" cy="282744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5F2EC16-61F6-C814-9B34-E05885E1F017}"/>
              </a:ext>
            </a:extLst>
          </p:cNvPr>
          <p:cNvSpPr txBox="1"/>
          <p:nvPr/>
        </p:nvSpPr>
        <p:spPr>
          <a:xfrm>
            <a:off x="7176120" y="2605915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B9C6C5-8C00-43F5-92E1-D93099164CD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06989F7-8798-4CB4-BA74-C2A91A282C48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6F298C-7387-407C-82B4-A3332DC070A4}"/>
              </a:ext>
            </a:extLst>
          </p:cNvPr>
          <p:cNvSpPr/>
          <p:nvPr/>
        </p:nvSpPr>
        <p:spPr>
          <a:xfrm>
            <a:off x="4250076" y="2165054"/>
            <a:ext cx="2777816" cy="282744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8FF1AC-516D-7012-870A-235EFA327309}"/>
              </a:ext>
            </a:extLst>
          </p:cNvPr>
          <p:cNvSpPr txBox="1"/>
          <p:nvPr/>
        </p:nvSpPr>
        <p:spPr>
          <a:xfrm>
            <a:off x="7176120" y="2605915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74216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BFEA5B-EB51-4517-9651-4D50E296647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E9D98DE-E736-48CB-BD3F-5E8B8A42953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18999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BFEA5B-EB51-4517-9651-4D50E296647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E9D98DE-E736-48CB-BD3F-5E8B8A42953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991529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BFEA5B-EB51-4517-9651-4D50E2966471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5000C6-A869-4ADB-8D14-8F881DB3110B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590203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BFEA5B-EB51-4517-9651-4D50E2966471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5000C6-A869-4ADB-8D14-8F881DB3110B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796098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E5867-AF1E-4D0B-A205-EE3BF5DD2F2B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7AA850-32D0-4DDB-8010-0100388BAD9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31645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E5867-AF1E-4D0B-A205-EE3BF5DD2F2B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7AA850-32D0-4DDB-8010-0100388BAD9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9225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998D8-1847-4568-9677-628DCCF029FE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6294A-D95C-4FC6-BAF8-CB0B209A383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EC9E40-1969-4087-A7FA-45721A3ECF34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071779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329AAE-3B58-40CF-9C65-5A81A4C1C3B6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B11A41-8B72-3DFE-3A42-41D9A2E10B0B}"/>
              </a:ext>
            </a:extLst>
          </p:cNvPr>
          <p:cNvSpPr txBox="1"/>
          <p:nvPr/>
        </p:nvSpPr>
        <p:spPr>
          <a:xfrm>
            <a:off x="5692110" y="83671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耕具の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64DF5F-3C90-C5D3-C324-B04AF4F0556D}"/>
              </a:ext>
            </a:extLst>
          </p:cNvPr>
          <p:cNvSpPr txBox="1"/>
          <p:nvPr/>
        </p:nvSpPr>
        <p:spPr>
          <a:xfrm>
            <a:off x="7836674" y="3075865"/>
            <a:ext cx="923330" cy="857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2354F5-C634-27AE-976E-DF40F489628F}"/>
              </a:ext>
            </a:extLst>
          </p:cNvPr>
          <p:cNvSpPr txBox="1"/>
          <p:nvPr/>
        </p:nvSpPr>
        <p:spPr>
          <a:xfrm>
            <a:off x="7836674" y="937249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55148E-43BA-D238-538A-6AE068E9E9FE}"/>
              </a:ext>
            </a:extLst>
          </p:cNvPr>
          <p:cNvSpPr/>
          <p:nvPr/>
        </p:nvSpPr>
        <p:spPr>
          <a:xfrm>
            <a:off x="5909137" y="891456"/>
            <a:ext cx="1927537" cy="34805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7E8600-2577-5934-C33F-22797B34A67B}"/>
              </a:ext>
            </a:extLst>
          </p:cNvPr>
          <p:cNvSpPr txBox="1"/>
          <p:nvPr/>
        </p:nvSpPr>
        <p:spPr>
          <a:xfrm>
            <a:off x="2999656" y="3075864"/>
            <a:ext cx="2323713" cy="36789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</a:t>
            </a:r>
          </a:p>
        </p:txBody>
      </p:sp>
    </p:spTree>
    <p:extLst>
      <p:ext uri="{BB962C8B-B14F-4D97-AF65-F5344CB8AC3E}">
        <p14:creationId xmlns:p14="http://schemas.microsoft.com/office/powerpoint/2010/main" val="365764157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329AAE-3B58-40CF-9C65-5A81A4C1C3B6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B11A41-8B72-3DFE-3A42-41D9A2E10B0B}"/>
              </a:ext>
            </a:extLst>
          </p:cNvPr>
          <p:cNvSpPr txBox="1"/>
          <p:nvPr/>
        </p:nvSpPr>
        <p:spPr>
          <a:xfrm>
            <a:off x="5692110" y="83671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耕具の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64DF5F-3C90-C5D3-C324-B04AF4F0556D}"/>
              </a:ext>
            </a:extLst>
          </p:cNvPr>
          <p:cNvSpPr txBox="1"/>
          <p:nvPr/>
        </p:nvSpPr>
        <p:spPr>
          <a:xfrm>
            <a:off x="7836674" y="3075865"/>
            <a:ext cx="923330" cy="857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2354F5-C634-27AE-976E-DF40F489628F}"/>
              </a:ext>
            </a:extLst>
          </p:cNvPr>
          <p:cNvSpPr txBox="1"/>
          <p:nvPr/>
        </p:nvSpPr>
        <p:spPr>
          <a:xfrm>
            <a:off x="7836674" y="937249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55148E-43BA-D238-538A-6AE068E9E9FE}"/>
              </a:ext>
            </a:extLst>
          </p:cNvPr>
          <p:cNvSpPr/>
          <p:nvPr/>
        </p:nvSpPr>
        <p:spPr>
          <a:xfrm>
            <a:off x="5909137" y="891456"/>
            <a:ext cx="1927537" cy="34805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7E8600-2577-5934-C33F-22797B34A67B}"/>
              </a:ext>
            </a:extLst>
          </p:cNvPr>
          <p:cNvSpPr txBox="1"/>
          <p:nvPr/>
        </p:nvSpPr>
        <p:spPr>
          <a:xfrm>
            <a:off x="2999656" y="3075864"/>
            <a:ext cx="2323713" cy="36789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</a:t>
            </a:r>
          </a:p>
        </p:txBody>
      </p:sp>
    </p:spTree>
    <p:extLst>
      <p:ext uri="{BB962C8B-B14F-4D97-AF65-F5344CB8AC3E}">
        <p14:creationId xmlns:p14="http://schemas.microsoft.com/office/powerpoint/2010/main" val="401942609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19CAC9-302C-4505-A431-EFAA495F0F0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388327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19CAC9-302C-4505-A431-EFAA495F0F0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348921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犯罪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8D1E97-6EDE-443E-8FA3-846A3B27794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792057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犯罪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8D1E97-6EDE-443E-8FA3-846A3B27794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113836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6DC239-3018-4578-8518-35570BCEC3C8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9998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6DC239-3018-4578-8518-35570BCEC3C8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140847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376FF4-E2DA-4F42-86A2-4F3482F7023C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777105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376FF4-E2DA-4F42-86A2-4F3482F7023C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548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998D8-1847-4568-9677-628DCCF029FE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6294A-D95C-4FC6-BAF8-CB0B209A383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EC9E40-1969-4087-A7FA-45721A3ECF34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747333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能力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837962-9705-4A78-8A90-ABF5A1CB4E81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13393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能力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837962-9705-4A78-8A90-ABF5A1CB4E81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437302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537BD3-AB63-4F25-8222-D6A16D06864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D9D37AF-C344-306C-70D9-5D9BCFA685A8}"/>
              </a:ext>
            </a:extLst>
          </p:cNvPr>
          <p:cNvSpPr/>
          <p:nvPr/>
        </p:nvSpPr>
        <p:spPr>
          <a:xfrm>
            <a:off x="3857999" y="1177617"/>
            <a:ext cx="2927585" cy="26114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55641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537BD3-AB63-4F25-8222-D6A16D06864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F412E2-996D-4624-B983-9071DA5DFACE}"/>
              </a:ext>
            </a:extLst>
          </p:cNvPr>
          <p:cNvSpPr/>
          <p:nvPr/>
        </p:nvSpPr>
        <p:spPr>
          <a:xfrm>
            <a:off x="3857999" y="1177617"/>
            <a:ext cx="2927585" cy="26114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06036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C4A43E-9FED-4848-AC48-4FB801E6E7DE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225486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C4A43E-9FED-4848-AC48-4FB801E6E7DE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650580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だん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06F3E6-F068-446D-9B76-64EBC1CFC84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4753102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だん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06F3E6-F068-446D-9B76-64EBC1CFC84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836368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CCEDFF-A47D-46CD-9EAC-CBC5B3A38B5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03289F-8553-4DFF-85F5-F90F209DC0C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595206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CCEDFF-A47D-46CD-9EAC-CBC5B3A38B5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03289F-8553-4DFF-85F5-F90F209DC0C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7985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A75011-228A-4A87-A5FF-BCE9DC108F6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218963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18D727-BDEE-496A-A309-15B41D5E1FD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175074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18D727-BDEE-496A-A309-15B41D5E1FD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663610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税金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650650-7DCC-4ACC-A483-74FD97DB378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259559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税金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650650-7DCC-4ACC-A483-74FD97DB378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306624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玉座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647563-7A0F-4AA0-B47B-0F9FEF3FBE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456B12-D55E-4611-BEE8-C32425A3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1FBC68-1433-4270-A35E-DA6D187173D7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1BFC08-D4BB-4FB4-8675-64690BF692B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玉座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647563-7A0F-4AA0-B47B-0F9FEF3FBE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456B12-D55E-4611-BEE8-C32425A3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1FBC68-1433-4270-A35E-DA6D187173D7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1BFC08-D4BB-4FB4-8675-64690BF692B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227765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24417F-0C20-4882-98E6-D80480D0339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261844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24417F-0C20-4882-98E6-D80480D0339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250709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06C1E0-70C8-435D-AEF0-1D560B96C64B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98561E-D4CC-4CF3-A2C0-82FE0F3E3F34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196941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06C1E0-70C8-435D-AEF0-1D560B96C64B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98561E-D4CC-4CF3-A2C0-82FE0F3E3F34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2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A75011-228A-4A87-A5FF-BCE9DC108F6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7076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ADCDE9-3753-4774-86BB-EEC13F6C538F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3A1B6A3-A7F6-41AF-9375-388AA17E040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784515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ADCDE9-3753-4774-86BB-EEC13F6C538F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3A1B6A3-A7F6-41AF-9375-388AA17E040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4893660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647563-7A0F-4AA0-B47B-0F9FEF3FBE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456B12-D55E-4611-BEE8-C32425A3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1FBC68-1433-4270-A35E-DA6D187173D7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EEDDD6E-036A-4175-9E08-EEE20BBF4362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936125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647563-7A0F-4AA0-B47B-0F9FEF3FBE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456B12-D55E-4611-BEE8-C32425A3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1FBC68-1433-4270-A35E-DA6D187173D7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EEDDD6E-036A-4175-9E08-EEE20BBF4362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329910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DB650D-18E2-407C-AC7A-0B9FADB268AD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A7AA0A-3308-4A54-AD5F-B88096D2C0A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27392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DB650D-18E2-407C-AC7A-0B9FADB268AD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A7AA0A-3308-4A54-AD5F-B88096D2C0A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463343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670894-A52F-4C72-BEFB-CF78B0D9BF90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BA02DE-16BA-44BC-89F4-A3CA21D3CE48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611764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670894-A52F-4C72-BEFB-CF78B0D9BF90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3BA02DE-16BA-44BC-89F4-A3CA21D3CE48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63190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EFBB48-E7B2-4EF0-915E-A10F1B758D04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EF2B2B-5741-4EBD-AA12-F7A6B06D2B5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912085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EFBB48-E7B2-4EF0-915E-A10F1B758D04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EF2B2B-5741-4EBD-AA12-F7A6B06D2B5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2690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D6A717-4B00-4F0D-940E-6C23EACB3561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312584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日本語と外国語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0154B1-5A99-4E75-9C78-FDBA08840B7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748791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日本語と外国語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0154B1-5A99-4E75-9C78-FDBA08840B7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130590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84668" y="905671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9120336" y="908720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436B34-EF8A-4552-A9A2-D6759CEA485B}"/>
              </a:ext>
            </a:extLst>
          </p:cNvPr>
          <p:cNvSpPr/>
          <p:nvPr/>
        </p:nvSpPr>
        <p:spPr>
          <a:xfrm>
            <a:off x="6107415" y="822451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33B464-5244-F6C6-CC00-9DB991283771}"/>
              </a:ext>
            </a:extLst>
          </p:cNvPr>
          <p:cNvSpPr txBox="1"/>
          <p:nvPr/>
        </p:nvSpPr>
        <p:spPr>
          <a:xfrm>
            <a:off x="2304544" y="177281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427008893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84668" y="905671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9120336" y="908720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436B34-EF8A-4552-A9A2-D6759CEA485B}"/>
              </a:ext>
            </a:extLst>
          </p:cNvPr>
          <p:cNvSpPr/>
          <p:nvPr/>
        </p:nvSpPr>
        <p:spPr>
          <a:xfrm>
            <a:off x="6107415" y="822451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33B464-5244-F6C6-CC00-9DB991283771}"/>
              </a:ext>
            </a:extLst>
          </p:cNvPr>
          <p:cNvSpPr txBox="1"/>
          <p:nvPr/>
        </p:nvSpPr>
        <p:spPr>
          <a:xfrm>
            <a:off x="2304544" y="177281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236273674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4724A41-B73E-429C-94F7-166C45606ADA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374202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4724A41-B73E-429C-94F7-166C45606ADA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1085448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大評判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F147A6-D91C-4F14-A086-488D1D597C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326CC0-FF79-4057-BF52-9C8F5EF97F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9C9E659-B608-4811-9DEF-F96AE61EBB9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77962A-42EF-4BEC-A2CC-029B20FA616D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188627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大評判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F147A6-D91C-4F14-A086-488D1D597C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326CC0-FF79-4057-BF52-9C8F5EF97F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9C9E659-B608-4811-9DEF-F96AE61EBB9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77962A-42EF-4BEC-A2CC-029B20FA616D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949075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授業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F0E59F7-3111-4D3A-8CF1-5F7CC93653B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34577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授業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F0E59F7-3111-4D3A-8CF1-5F7CC93653B6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1883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D6A717-4B00-4F0D-940E-6C23EACB3561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233976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備える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1D87CC-9E89-4F31-B8BB-A9C4F76860A5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544625-47B6-492F-8BB1-CACA92D7132E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495239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備える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1D87CC-9E89-4F31-B8BB-A9C4F76860A5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544625-47B6-492F-8BB1-CACA92D7132E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2184314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C1F344-D274-4B0F-AA81-59C71A9FA1B0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7D4C8B-A2AB-4599-B84D-026C30B8D635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8630842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C1F344-D274-4B0F-AA81-59C71A9FA1B0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7D4C8B-A2AB-4599-B84D-026C30B8D635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1135563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2D40DA-2029-465F-B0CA-F84BF8E17346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8BA9EA-13B4-40BE-9527-6491B8A4E42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397457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2D40DA-2029-465F-B0CA-F84BF8E17346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8BA9EA-13B4-40BE-9527-6491B8A4E42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228199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A1A8470-0AF8-43A1-8B5C-BA0CCE8222F2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757616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A1A8470-0AF8-43A1-8B5C-BA0CCE8222F2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13193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07903" y="8064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感謝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904312" y="107450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07F2AB4-EBE2-46D0-9C35-6758D0362975}"/>
              </a:ext>
            </a:extLst>
          </p:cNvPr>
          <p:cNvSpPr/>
          <p:nvPr/>
        </p:nvSpPr>
        <p:spPr>
          <a:xfrm>
            <a:off x="5909142" y="792634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4FD8DA-4A1F-874B-3631-9CB8C7520BE9}"/>
              </a:ext>
            </a:extLst>
          </p:cNvPr>
          <p:cNvSpPr txBox="1"/>
          <p:nvPr/>
        </p:nvSpPr>
        <p:spPr>
          <a:xfrm>
            <a:off x="2409902" y="170080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2935217178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807903" y="80643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感謝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904312" y="107450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07F2AB4-EBE2-46D0-9C35-6758D0362975}"/>
              </a:ext>
            </a:extLst>
          </p:cNvPr>
          <p:cNvSpPr/>
          <p:nvPr/>
        </p:nvSpPr>
        <p:spPr>
          <a:xfrm>
            <a:off x="5909142" y="792634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4FD8DA-4A1F-874B-3631-9CB8C7520BE9}"/>
              </a:ext>
            </a:extLst>
          </p:cNvPr>
          <p:cNvSpPr txBox="1"/>
          <p:nvPr/>
        </p:nvSpPr>
        <p:spPr>
          <a:xfrm>
            <a:off x="2409902" y="170080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1583615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年賀状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41F7C7-D661-416B-A2BB-B3DA8228222F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4B9CAB-C294-4597-BC0F-35353F65F687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52F7546-6B69-4632-B0C1-ECE583C171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7E075E4-63D3-4A15-9E1B-5D74957DD1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531D22-64B6-41C2-8177-589A0C6949F3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25B1E20-F8DC-472E-B3D4-F4A3788E6EEF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A791B2-C58B-4CAD-93AA-43F2DB5119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52E2DC-F1BD-4EFE-980A-E6BA85E8A94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F824CA-D2B5-416C-836F-160669B86F7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1DB73C-DB12-4C6A-872E-8714447F5B0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A791B2-C58B-4CAD-93AA-43F2DB5119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52E2DC-F1BD-4EFE-980A-E6BA85E8A94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F824CA-D2B5-416C-836F-160669B86F7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1DB73C-DB12-4C6A-872E-8714447F5B0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1974597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液体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09C3F26-B0B8-45C5-A8E1-7F305CC5F6D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8434630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液体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09C3F26-B0B8-45C5-A8E1-7F305CC5F6D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880480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C8A376-68E5-41F1-B87F-6ECD47D9DB69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4B6E5B-B16E-4D7C-BE96-90E3BBDA3EA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64341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C8A376-68E5-41F1-B87F-6ECD47D9DB69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4B6E5B-B16E-4D7C-BE96-90E3BBDA3EA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0659834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2D40DA-2029-465F-B0CA-F84BF8E17346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1D02C9-78EA-A4DD-7CAB-DFE7CAD4F853}"/>
              </a:ext>
            </a:extLst>
          </p:cNvPr>
          <p:cNvSpPr txBox="1"/>
          <p:nvPr/>
        </p:nvSpPr>
        <p:spPr>
          <a:xfrm>
            <a:off x="5692110" y="83671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FBEB07-5293-0E79-C436-DCB1A7118F2C}"/>
              </a:ext>
            </a:extLst>
          </p:cNvPr>
          <p:cNvSpPr txBox="1"/>
          <p:nvPr/>
        </p:nvSpPr>
        <p:spPr>
          <a:xfrm>
            <a:off x="8015823" y="1844824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BF5CA69-F9F2-3172-FDBE-015DABD7594B}"/>
              </a:ext>
            </a:extLst>
          </p:cNvPr>
          <p:cNvSpPr/>
          <p:nvPr/>
        </p:nvSpPr>
        <p:spPr>
          <a:xfrm>
            <a:off x="5909137" y="891456"/>
            <a:ext cx="1927537" cy="34805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8BC23A-9641-7A48-7387-13AA9BB3C425}"/>
              </a:ext>
            </a:extLst>
          </p:cNvPr>
          <p:cNvSpPr txBox="1"/>
          <p:nvPr/>
        </p:nvSpPr>
        <p:spPr>
          <a:xfrm>
            <a:off x="3071664" y="4499158"/>
            <a:ext cx="2323713" cy="2009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</a:p>
        </p:txBody>
      </p:sp>
    </p:spTree>
    <p:extLst>
      <p:ext uri="{BB962C8B-B14F-4D97-AF65-F5344CB8AC3E}">
        <p14:creationId xmlns:p14="http://schemas.microsoft.com/office/powerpoint/2010/main" val="146396921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2D40DA-2029-465F-B0CA-F84BF8E17346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1D02C9-78EA-A4DD-7CAB-DFE7CAD4F853}"/>
              </a:ext>
            </a:extLst>
          </p:cNvPr>
          <p:cNvSpPr txBox="1"/>
          <p:nvPr/>
        </p:nvSpPr>
        <p:spPr>
          <a:xfrm>
            <a:off x="5692110" y="83671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FBEB07-5293-0E79-C436-DCB1A7118F2C}"/>
              </a:ext>
            </a:extLst>
          </p:cNvPr>
          <p:cNvSpPr txBox="1"/>
          <p:nvPr/>
        </p:nvSpPr>
        <p:spPr>
          <a:xfrm>
            <a:off x="8015823" y="1844824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BF5CA69-F9F2-3172-FDBE-015DABD7594B}"/>
              </a:ext>
            </a:extLst>
          </p:cNvPr>
          <p:cNvSpPr/>
          <p:nvPr/>
        </p:nvSpPr>
        <p:spPr>
          <a:xfrm>
            <a:off x="5909137" y="891456"/>
            <a:ext cx="1927537" cy="34805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8BC23A-9641-7A48-7387-13AA9BB3C425}"/>
              </a:ext>
            </a:extLst>
          </p:cNvPr>
          <p:cNvSpPr txBox="1"/>
          <p:nvPr/>
        </p:nvSpPr>
        <p:spPr>
          <a:xfrm>
            <a:off x="3071664" y="4499158"/>
            <a:ext cx="2323713" cy="2009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</a:p>
        </p:txBody>
      </p:sp>
    </p:spTree>
    <p:extLst>
      <p:ext uri="{BB962C8B-B14F-4D97-AF65-F5344CB8AC3E}">
        <p14:creationId xmlns:p14="http://schemas.microsoft.com/office/powerpoint/2010/main" val="135629272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居住地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F147A6-D91C-4F14-A086-488D1D597C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326CC0-FF79-4057-BF52-9C8F5EF97F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9C9E659-B608-4811-9DEF-F96AE61EBB9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2522B58-4392-48C5-8E0D-650C58AE9544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D6AA166-2FC2-4EA1-87B4-C2131E23D0FD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8636658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居住地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F147A6-D91C-4F14-A086-488D1D597C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326CC0-FF79-4057-BF52-9C8F5EF97F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9C9E659-B608-4811-9DEF-F96AE61EBB9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2522B58-4392-48C5-8E0D-650C58AE9544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D6AA166-2FC2-4EA1-87B4-C2131E23D0FD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9484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年賀状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41F7C7-D661-416B-A2BB-B3DA8228222F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4B9CAB-C294-4597-BC0F-35353F65F687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52F7546-6B69-4632-B0C1-ECE583C171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7E075E4-63D3-4A15-9E1B-5D74957DD1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531D22-64B6-41C2-8177-589A0C6949F3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25B1E20-F8DC-472E-B3D4-F4A3788E6EEF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5219283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EF7798D-B64F-4D6E-8D42-8AB5590CF05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9847191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EF7798D-B64F-4D6E-8D42-8AB5590CF05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6847816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手厚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4E7F74-A0CD-4BE2-9D41-74C0CC6514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4038A2-C539-4563-BEBA-0FFDDB2CC6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7B3554-E7B2-4209-A77C-F5D12118061C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4BB66D-BE7A-4E2A-A6A9-2797241CFD7C}"/>
              </a:ext>
            </a:extLst>
          </p:cNvPr>
          <p:cNvSpPr/>
          <p:nvPr/>
        </p:nvSpPr>
        <p:spPr>
          <a:xfrm>
            <a:off x="4321211" y="826700"/>
            <a:ext cx="2350853" cy="40424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1215318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手厚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4E7F74-A0CD-4BE2-9D41-74C0CC6514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4038A2-C539-4563-BEBA-0FFDDB2CC6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7B3554-E7B2-4209-A77C-F5D12118061C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4BB66D-BE7A-4E2A-A6A9-2797241CFD7C}"/>
              </a:ext>
            </a:extLst>
          </p:cNvPr>
          <p:cNvSpPr/>
          <p:nvPr/>
        </p:nvSpPr>
        <p:spPr>
          <a:xfrm>
            <a:off x="4321211" y="826700"/>
            <a:ext cx="2350853" cy="40424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022984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B653AB-8B13-FD2C-A039-3633B1AEC228}"/>
              </a:ext>
            </a:extLst>
          </p:cNvPr>
          <p:cNvSpPr txBox="1"/>
          <p:nvPr/>
        </p:nvSpPr>
        <p:spPr>
          <a:xfrm>
            <a:off x="3189248" y="1639073"/>
            <a:ext cx="2323713" cy="54658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務める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1D87CC-9E89-4F31-B8BB-A9C4F76860A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5F74B71-A81F-89BD-739E-EA9D7E80ECCC}"/>
              </a:ext>
            </a:extLst>
          </p:cNvPr>
          <p:cNvSpPr txBox="1"/>
          <p:nvPr/>
        </p:nvSpPr>
        <p:spPr>
          <a:xfrm>
            <a:off x="6355364" y="853976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C93224-7045-7E6A-9144-C47BDF4957C7}"/>
              </a:ext>
            </a:extLst>
          </p:cNvPr>
          <p:cNvSpPr txBox="1"/>
          <p:nvPr/>
        </p:nvSpPr>
        <p:spPr>
          <a:xfrm>
            <a:off x="5233945" y="1933146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99B470-034A-6333-0738-B0172EC9B7B6}"/>
              </a:ext>
            </a:extLst>
          </p:cNvPr>
          <p:cNvSpPr/>
          <p:nvPr/>
        </p:nvSpPr>
        <p:spPr>
          <a:xfrm>
            <a:off x="3387335" y="1688724"/>
            <a:ext cx="1927537" cy="18122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8235727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1D87CC-9E89-4F31-B8BB-A9C4F76860A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5F74B71-A81F-89BD-739E-EA9D7E80ECCC}"/>
              </a:ext>
            </a:extLst>
          </p:cNvPr>
          <p:cNvSpPr txBox="1"/>
          <p:nvPr/>
        </p:nvSpPr>
        <p:spPr>
          <a:xfrm>
            <a:off x="6355364" y="853976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C93224-7045-7E6A-9144-C47BDF4957C7}"/>
              </a:ext>
            </a:extLst>
          </p:cNvPr>
          <p:cNvSpPr txBox="1"/>
          <p:nvPr/>
        </p:nvSpPr>
        <p:spPr>
          <a:xfrm>
            <a:off x="5233945" y="1933146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99B470-034A-6333-0738-B0172EC9B7B6}"/>
              </a:ext>
            </a:extLst>
          </p:cNvPr>
          <p:cNvSpPr/>
          <p:nvPr/>
        </p:nvSpPr>
        <p:spPr>
          <a:xfrm>
            <a:off x="3387335" y="1688724"/>
            <a:ext cx="1927537" cy="18122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B653AB-8B13-FD2C-A039-3633B1AEC228}"/>
              </a:ext>
            </a:extLst>
          </p:cNvPr>
          <p:cNvSpPr txBox="1"/>
          <p:nvPr/>
        </p:nvSpPr>
        <p:spPr>
          <a:xfrm>
            <a:off x="3189248" y="1639073"/>
            <a:ext cx="2323713" cy="54658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務める</a:t>
            </a:r>
          </a:p>
        </p:txBody>
      </p:sp>
    </p:spTree>
    <p:extLst>
      <p:ext uri="{BB962C8B-B14F-4D97-AF65-F5344CB8AC3E}">
        <p14:creationId xmlns:p14="http://schemas.microsoft.com/office/powerpoint/2010/main" val="2323718486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義務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10A3BD-DBCA-449C-A7C7-3FFAB77F1CB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AA4EDE-C3E8-4592-8872-4CD7EE2499A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6975108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義務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10A3BD-DBCA-449C-A7C7-3FFAB77F1CB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AA4EDE-C3E8-4592-8872-4CD7EE2499A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3180819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623584-17B2-4021-847D-5A2C3AC3A0BC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34486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623584-17B2-4021-847D-5A2C3AC3A0BC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017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DDDAB9-2AC9-4F1E-8577-7D0113F6492D}"/>
              </a:ext>
            </a:extLst>
          </p:cNvPr>
          <p:cNvSpPr/>
          <p:nvPr/>
        </p:nvSpPr>
        <p:spPr>
          <a:xfrm>
            <a:off x="4175191" y="2099247"/>
            <a:ext cx="2927585" cy="2952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3E2E71-122F-FF7C-8B08-553DA56C7188}"/>
              </a:ext>
            </a:extLst>
          </p:cNvPr>
          <p:cNvSpPr txBox="1"/>
          <p:nvPr/>
        </p:nvSpPr>
        <p:spPr>
          <a:xfrm>
            <a:off x="7176120" y="2605915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0B92FE-8F20-4C6E-B84A-459612DCCA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E66973-3E21-4E0A-B6B9-02B27F65173D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15E299-531E-4C07-B253-02DAC6127B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2412AA-FCC5-4FF5-9F0F-25BC1B94289F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9F5ADF-9179-4179-9A1F-F3C4258ECA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CD2753-F650-4D60-A928-A6328D84000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8F4660-F61F-4C74-3117-78D8EE9374A5}"/>
              </a:ext>
            </a:extLst>
          </p:cNvPr>
          <p:cNvSpPr txBox="1"/>
          <p:nvPr/>
        </p:nvSpPr>
        <p:spPr>
          <a:xfrm>
            <a:off x="5692110" y="83671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幹事を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177907-C9CB-89E0-E0FE-34B7AFE697FB}"/>
              </a:ext>
            </a:extLst>
          </p:cNvPr>
          <p:cNvSpPr txBox="1"/>
          <p:nvPr/>
        </p:nvSpPr>
        <p:spPr>
          <a:xfrm>
            <a:off x="7855054" y="1131482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じ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8B5474D-593D-3C2B-C41A-941342EABF7B}"/>
              </a:ext>
            </a:extLst>
          </p:cNvPr>
          <p:cNvSpPr/>
          <p:nvPr/>
        </p:nvSpPr>
        <p:spPr>
          <a:xfrm>
            <a:off x="5909137" y="891456"/>
            <a:ext cx="1927537" cy="34805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D51E752-414B-58EC-CCB5-5C2A913A45DF}"/>
              </a:ext>
            </a:extLst>
          </p:cNvPr>
          <p:cNvSpPr txBox="1"/>
          <p:nvPr/>
        </p:nvSpPr>
        <p:spPr>
          <a:xfrm>
            <a:off x="3189248" y="1639073"/>
            <a:ext cx="2323713" cy="54658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務める</a:t>
            </a:r>
          </a:p>
        </p:txBody>
      </p:sp>
    </p:spTree>
    <p:extLst>
      <p:ext uri="{BB962C8B-B14F-4D97-AF65-F5344CB8AC3E}">
        <p14:creationId xmlns:p14="http://schemas.microsoft.com/office/powerpoint/2010/main" val="202854222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9F5ADF-9179-4179-9A1F-F3C4258ECA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CD2753-F650-4D60-A928-A6328D84000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8F4660-F61F-4C74-3117-78D8EE9374A5}"/>
              </a:ext>
            </a:extLst>
          </p:cNvPr>
          <p:cNvSpPr txBox="1"/>
          <p:nvPr/>
        </p:nvSpPr>
        <p:spPr>
          <a:xfrm>
            <a:off x="5692110" y="83671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幹事を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177907-C9CB-89E0-E0FE-34B7AFE697FB}"/>
              </a:ext>
            </a:extLst>
          </p:cNvPr>
          <p:cNvSpPr txBox="1"/>
          <p:nvPr/>
        </p:nvSpPr>
        <p:spPr>
          <a:xfrm>
            <a:off x="7855054" y="1131482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じ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8B5474D-593D-3C2B-C41A-941342EABF7B}"/>
              </a:ext>
            </a:extLst>
          </p:cNvPr>
          <p:cNvSpPr/>
          <p:nvPr/>
        </p:nvSpPr>
        <p:spPr>
          <a:xfrm>
            <a:off x="5909137" y="891456"/>
            <a:ext cx="1927537" cy="34805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D51E752-414B-58EC-CCB5-5C2A913A45DF}"/>
              </a:ext>
            </a:extLst>
          </p:cNvPr>
          <p:cNvSpPr txBox="1"/>
          <p:nvPr/>
        </p:nvSpPr>
        <p:spPr>
          <a:xfrm>
            <a:off x="3189248" y="1639073"/>
            <a:ext cx="2323713" cy="54658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務める</a:t>
            </a:r>
          </a:p>
        </p:txBody>
      </p:sp>
    </p:spTree>
    <p:extLst>
      <p:ext uri="{BB962C8B-B14F-4D97-AF65-F5344CB8AC3E}">
        <p14:creationId xmlns:p14="http://schemas.microsoft.com/office/powerpoint/2010/main" val="137644439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F0EC7F-3E80-4CB7-AE60-C020FD056094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FF7F833E-CDB5-401A-9415-1852B91BD323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8259453-0427-43BA-8572-4C9FF8C8CC92}"/>
              </a:ext>
            </a:extLst>
          </p:cNvPr>
          <p:cNvSpPr/>
          <p:nvPr/>
        </p:nvSpPr>
        <p:spPr>
          <a:xfrm>
            <a:off x="4138143" y="1808820"/>
            <a:ext cx="3144882" cy="32403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5FD0D7-225E-560A-9F93-98ED254335C2}"/>
              </a:ext>
            </a:extLst>
          </p:cNvPr>
          <p:cNvSpPr txBox="1"/>
          <p:nvPr/>
        </p:nvSpPr>
        <p:spPr>
          <a:xfrm>
            <a:off x="7176120" y="2605915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949578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F0EC7F-3E80-4CB7-AE60-C020FD056094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FF7F833E-CDB5-401A-9415-1852B91BD323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8259453-0427-43BA-8572-4C9FF8C8CC92}"/>
              </a:ext>
            </a:extLst>
          </p:cNvPr>
          <p:cNvSpPr/>
          <p:nvPr/>
        </p:nvSpPr>
        <p:spPr>
          <a:xfrm>
            <a:off x="4138143" y="1808820"/>
            <a:ext cx="3144882" cy="32403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22C13F-F92C-35C4-2E84-8936409EBCB0}"/>
              </a:ext>
            </a:extLst>
          </p:cNvPr>
          <p:cNvSpPr txBox="1"/>
          <p:nvPr/>
        </p:nvSpPr>
        <p:spPr>
          <a:xfrm>
            <a:off x="7176120" y="2605915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56565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F0DA8D-ECF6-4F6C-A703-CC08247997C5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9828725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F0DA8D-ECF6-4F6C-A703-CC08247997C5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3825604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FBBD9E-DA5A-4785-849F-0313BAF66B7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815B9C-3BFF-4685-A88B-DB1C995C50D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F57319-8D8A-4C36-BB8E-9C98A212B8C1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1403232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FBBD9E-DA5A-4785-849F-0313BAF66B7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815B9C-3BFF-4685-A88B-DB1C995C50D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F57319-8D8A-4C36-BB8E-9C98A212B8C1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0933434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9F5ADF-9179-4179-9A1F-F3C4258ECA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CD2753-F650-4D60-A928-A6328D84000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13ECBB-F092-43B7-84EB-7E87427A786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86420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9F5ADF-9179-4179-9A1F-F3C4258ECA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CD2753-F650-4D60-A928-A6328D84000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13ECBB-F092-43B7-84EB-7E87427A786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2457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0B92FE-8F20-4C6E-B84A-459612DCCA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E66973-3E21-4E0A-B6B9-02B27F65173D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15E299-531E-4C07-B253-02DAC6127B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2412AA-FCC5-4FF5-9F0F-25BC1B94289F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9544440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84FC7E-99BB-41E8-86D8-4E582CEAAF7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842893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884FC7E-99BB-41E8-86D8-4E582CEAAF7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0470706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FCC1E5-1CED-42A3-B1FB-8EC2235A9055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800538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FCC1E5-1CED-42A3-B1FB-8EC2235A9055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8576813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2E0F50-A523-40E2-83A8-44E60120011A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048550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2E0F50-A523-40E2-83A8-44E60120011A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940198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D8FE63-7CDF-763A-86F4-B10C5E35EE60}"/>
              </a:ext>
            </a:extLst>
          </p:cNvPr>
          <p:cNvSpPr txBox="1"/>
          <p:nvPr/>
        </p:nvSpPr>
        <p:spPr>
          <a:xfrm>
            <a:off x="2121870" y="1801477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築く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B657FB-BB90-46F1-BC63-C7405924C5E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72894C-FF10-02B1-D516-665C0D4D72B7}"/>
              </a:ext>
            </a:extLst>
          </p:cNvPr>
          <p:cNvSpPr txBox="1"/>
          <p:nvPr/>
        </p:nvSpPr>
        <p:spPr>
          <a:xfrm>
            <a:off x="6634047" y="833313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E9F60E-FC9F-FA67-02C7-562D7F6BE7E3}"/>
              </a:ext>
            </a:extLst>
          </p:cNvPr>
          <p:cNvSpPr txBox="1"/>
          <p:nvPr/>
        </p:nvSpPr>
        <p:spPr>
          <a:xfrm>
            <a:off x="5267635" y="2095272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188F39E-D9A7-744E-A06B-FFE4E35260BD}"/>
              </a:ext>
            </a:extLst>
          </p:cNvPr>
          <p:cNvSpPr/>
          <p:nvPr/>
        </p:nvSpPr>
        <p:spPr>
          <a:xfrm>
            <a:off x="2351584" y="1700808"/>
            <a:ext cx="2842301" cy="2727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6180599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B657FB-BB90-46F1-BC63-C7405924C5E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72894C-FF10-02B1-D516-665C0D4D72B7}"/>
              </a:ext>
            </a:extLst>
          </p:cNvPr>
          <p:cNvSpPr txBox="1"/>
          <p:nvPr/>
        </p:nvSpPr>
        <p:spPr>
          <a:xfrm>
            <a:off x="6634047" y="833313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E9F60E-FC9F-FA67-02C7-562D7F6BE7E3}"/>
              </a:ext>
            </a:extLst>
          </p:cNvPr>
          <p:cNvSpPr txBox="1"/>
          <p:nvPr/>
        </p:nvSpPr>
        <p:spPr>
          <a:xfrm>
            <a:off x="5267635" y="2095272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188F39E-D9A7-744E-A06B-FFE4E35260BD}"/>
              </a:ext>
            </a:extLst>
          </p:cNvPr>
          <p:cNvSpPr/>
          <p:nvPr/>
        </p:nvSpPr>
        <p:spPr>
          <a:xfrm>
            <a:off x="2351584" y="1700808"/>
            <a:ext cx="2842301" cy="27279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D8FE63-7CDF-763A-86F4-B10C5E35EE60}"/>
              </a:ext>
            </a:extLst>
          </p:cNvPr>
          <p:cNvSpPr txBox="1"/>
          <p:nvPr/>
        </p:nvSpPr>
        <p:spPr>
          <a:xfrm>
            <a:off x="2121870" y="1801477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築く</a:t>
            </a:r>
          </a:p>
        </p:txBody>
      </p:sp>
    </p:spTree>
    <p:extLst>
      <p:ext uri="{BB962C8B-B14F-4D97-AF65-F5344CB8AC3E}">
        <p14:creationId xmlns:p14="http://schemas.microsoft.com/office/powerpoint/2010/main" val="2593168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48E201-8042-46F5-9BBD-40007BCF4A4F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8048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48E201-8042-46F5-9BBD-40007BCF4A4F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6031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FCC8C3-5A9C-4079-AF49-4603285EED9B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12228C-0BFF-4208-BCA3-E803D9AD449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2318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FCC8C3-5A9C-4079-AF49-4603285EED9B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12228C-0BFF-4208-BCA3-E803D9AD449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1062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78B4BC-76C4-48D7-AFD4-4A0629215041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BE576E-4AEB-40BF-AB82-EEDEDCE0D37C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540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78B4BC-76C4-48D7-AFD4-4A0629215041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BE576E-4AEB-40BF-AB82-EEDEDCE0D37C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6088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FDA6A94-B0B5-48BB-88B1-9BEB7C27F5D5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961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FDA6A94-B0B5-48BB-88B1-9BEB7C27F5D5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44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DDDAB9-2AC9-4F1E-8577-7D0113F6492D}"/>
              </a:ext>
            </a:extLst>
          </p:cNvPr>
          <p:cNvSpPr/>
          <p:nvPr/>
        </p:nvSpPr>
        <p:spPr>
          <a:xfrm>
            <a:off x="4175191" y="2099247"/>
            <a:ext cx="2927585" cy="2952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31F4EF-AAFE-3F02-75B6-F68C8F15A662}"/>
              </a:ext>
            </a:extLst>
          </p:cNvPr>
          <p:cNvSpPr txBox="1"/>
          <p:nvPr/>
        </p:nvSpPr>
        <p:spPr>
          <a:xfrm>
            <a:off x="7176120" y="2605915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072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6D42276-BB86-42B0-8C59-2B55D481F1F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572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6D42276-BB86-42B0-8C59-2B55D481F1F3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24232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1355" y="3717032"/>
            <a:ext cx="1200329" cy="2850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F82-C8D2-408F-87B7-F264CA0B196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93BF7456-491F-47BD-A36E-2AEB41807CDD}"/>
              </a:ext>
            </a:extLst>
          </p:cNvPr>
          <p:cNvSpPr txBox="1"/>
          <p:nvPr/>
        </p:nvSpPr>
        <p:spPr>
          <a:xfrm>
            <a:off x="4027686" y="1124744"/>
            <a:ext cx="3262432" cy="53965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ABBE28-6A51-41FC-81F0-8182110FBB64}"/>
              </a:ext>
            </a:extLst>
          </p:cNvPr>
          <p:cNvSpPr/>
          <p:nvPr/>
        </p:nvSpPr>
        <p:spPr>
          <a:xfrm>
            <a:off x="4295800" y="3717032"/>
            <a:ext cx="2730027" cy="26642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5740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1355" y="3717032"/>
            <a:ext cx="1200329" cy="28500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F82-C8D2-408F-87B7-F264CA0B196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93BF7456-491F-47BD-A36E-2AEB41807CDD}"/>
              </a:ext>
            </a:extLst>
          </p:cNvPr>
          <p:cNvSpPr txBox="1"/>
          <p:nvPr/>
        </p:nvSpPr>
        <p:spPr>
          <a:xfrm>
            <a:off x="4027686" y="1124744"/>
            <a:ext cx="3262432" cy="53965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ABBE28-6A51-41FC-81F0-8182110FBB64}"/>
              </a:ext>
            </a:extLst>
          </p:cNvPr>
          <p:cNvSpPr/>
          <p:nvPr/>
        </p:nvSpPr>
        <p:spPr>
          <a:xfrm>
            <a:off x="4295800" y="3717032"/>
            <a:ext cx="2730027" cy="26642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81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529364-4087-4448-BE61-04E8C383AD6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4A06F4-B93E-4B72-9B26-2F8CFC35B3EA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529364-4087-4448-BE61-04E8C383AD6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4A06F4-B93E-4B72-9B26-2F8CFC35B3EA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3000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ざくら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八重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CB361E-0FA7-4C79-9AF0-1EC2DB664941}"/>
              </a:ext>
            </a:extLst>
          </p:cNvPr>
          <p:cNvSpPr txBox="1"/>
          <p:nvPr/>
        </p:nvSpPr>
        <p:spPr>
          <a:xfrm>
            <a:off x="6600054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A7C22C-11E6-4190-8F8F-B294B8A8FE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ABC903-6EB5-4F4A-ADF0-E923CAB7E8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EFF7FA2-EB33-44C9-9CDE-BDFF217AB03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1D583-4C0E-482F-8ECA-B5D7A7305342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4150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ざくら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八重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CB361E-0FA7-4C79-9AF0-1EC2DB664941}"/>
              </a:ext>
            </a:extLst>
          </p:cNvPr>
          <p:cNvSpPr txBox="1"/>
          <p:nvPr/>
        </p:nvSpPr>
        <p:spPr>
          <a:xfrm>
            <a:off x="6600054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A7C22C-11E6-4190-8F8F-B294B8A8FE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ABC903-6EB5-4F4A-ADF0-E923CAB7E8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EFF7FA2-EB33-44C9-9CDE-BDFF217AB03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51D583-4C0E-482F-8ECA-B5D7A7305342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05547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和語、漢語、外来語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1CD993F-25BC-46C5-9EF1-06DD43D50DC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8151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和語、漢語、外来語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1CD993F-25BC-46C5-9EF1-06DD43D50DC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51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6FEE6F-AE18-4304-A9DF-DBD5653DB180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8AB61D-E124-4389-AA89-7696085ED88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70FF43-CBEA-406A-B710-B72030E04985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6927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030803-E50C-4AD0-A98E-A3C24B968763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和語、漢語、外来語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707EA9C-B57B-475F-98E8-8F9887085B9F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155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030803-E50C-4AD0-A98E-A3C24B968763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和語、漢語、外来語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707EA9C-B57B-475F-98E8-8F9887085B9F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5960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DC072FD-D27B-4B1D-915A-FA2E39F770D0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78803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DC072FD-D27B-4B1D-915A-FA2E39F770D0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1930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B7BCDE8-7024-496F-9254-AB0EE2FDD7C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16384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B7BCDE8-7024-496F-9254-AB0EE2FDD7C7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92309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C15E2B-35F3-41DD-AED7-31936393ACE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59396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C15E2B-35F3-41DD-AED7-31936393ACE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10675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AA21B0-1D24-4B32-8398-43F876818129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9786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AA21B0-1D24-4B32-8398-43F876818129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930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6FEE6F-AE18-4304-A9DF-DBD5653DB180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8AB61D-E124-4389-AA89-7696085ED88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70FF43-CBEA-406A-B710-B72030E04985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2285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 りゃく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A43DB69-3DCD-43DD-A8F9-C2E4304BBA1D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1018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 りゃく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A43DB69-3DCD-43DD-A8F9-C2E4304BBA1D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79646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62028" y="32849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34931" y="2663056"/>
            <a:ext cx="2754600" cy="44946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E80505-B378-44AF-B80F-803DBC2A4B23}"/>
              </a:ext>
            </a:extLst>
          </p:cNvPr>
          <p:cNvSpPr/>
          <p:nvPr/>
        </p:nvSpPr>
        <p:spPr>
          <a:xfrm>
            <a:off x="3123233" y="2636912"/>
            <a:ext cx="2338795" cy="22422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0159C4-2D5D-FE5D-251C-82F39AA66461}"/>
              </a:ext>
            </a:extLst>
          </p:cNvPr>
          <p:cNvSpPr txBox="1"/>
          <p:nvPr/>
        </p:nvSpPr>
        <p:spPr>
          <a:xfrm>
            <a:off x="6231930" y="558792"/>
            <a:ext cx="2754600" cy="64727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ねこを</a:t>
            </a:r>
          </a:p>
        </p:txBody>
      </p:sp>
    </p:spTree>
    <p:extLst>
      <p:ext uri="{BB962C8B-B14F-4D97-AF65-F5344CB8AC3E}">
        <p14:creationId xmlns:p14="http://schemas.microsoft.com/office/powerpoint/2010/main" val="26992547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462028" y="328498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34931" y="2663056"/>
            <a:ext cx="2754600" cy="44946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E80505-B378-44AF-B80F-803DBC2A4B23}"/>
              </a:ext>
            </a:extLst>
          </p:cNvPr>
          <p:cNvSpPr/>
          <p:nvPr/>
        </p:nvSpPr>
        <p:spPr>
          <a:xfrm>
            <a:off x="3123233" y="2636912"/>
            <a:ext cx="2338795" cy="22422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0159C4-2D5D-FE5D-251C-82F39AA66461}"/>
              </a:ext>
            </a:extLst>
          </p:cNvPr>
          <p:cNvSpPr txBox="1"/>
          <p:nvPr/>
        </p:nvSpPr>
        <p:spPr>
          <a:xfrm>
            <a:off x="6231930" y="558792"/>
            <a:ext cx="2754600" cy="64727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ねこを</a:t>
            </a:r>
          </a:p>
        </p:txBody>
      </p:sp>
    </p:spTree>
    <p:extLst>
      <p:ext uri="{BB962C8B-B14F-4D97-AF65-F5344CB8AC3E}">
        <p14:creationId xmlns:p14="http://schemas.microsoft.com/office/powerpoint/2010/main" val="6738282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23D65B-74A7-4515-874E-EDECE721AB3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187716-CB74-4879-9D4D-0CE3D829B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5CBFC3-9443-4AF8-A2CF-A85128442DDE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23D65B-74A7-4515-874E-EDECE721AB3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187716-CB74-4879-9D4D-0CE3D829B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5CBFC3-9443-4AF8-A2CF-A85128442DDE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0341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4B6CA1-0ED0-46BC-B88D-2B9CDB5648AF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88818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4B6CA1-0ED0-46BC-B88D-2B9CDB5648AF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37069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B5A1260-3F7F-481C-BC8E-9833CAA4F9A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60871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B5A1260-3F7F-481C-BC8E-9833CAA4F9A9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761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1CCC29-9595-45E8-A50B-A9ACB3D1F0F2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18270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快い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44E338-AF23-484A-9E24-228F3740ACE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96821D-215C-489C-A8D3-FC9E092D6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B7A322-2725-40B3-A50C-BCE88C4B01D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139DE6-F5BA-46CC-BEAA-29C1DBC6BEC4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87187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快い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44E338-AF23-484A-9E24-228F3740ACE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96821D-215C-489C-A8D3-FC9E092D6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B7A322-2725-40B3-A50C-BCE88C4B01D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8139DE6-F5BA-46CC-BEAA-29C1DBC6BEC4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3391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0B6B66-DA18-4CA6-BBC4-D9667554AB12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51452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0B6B66-DA18-4CA6-BBC4-D9667554AB12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52092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0F8A96-8D6D-4E06-8CEE-3F62CDF01BED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11311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0F8A96-8D6D-4E06-8CEE-3F62CDF01BED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24267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92110" y="83671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寺社を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7836674" y="3075864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7836674" y="1478284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D7C0A7-0DB0-46AB-8EED-171BF9A1169C}"/>
              </a:ext>
            </a:extLst>
          </p:cNvPr>
          <p:cNvSpPr/>
          <p:nvPr/>
        </p:nvSpPr>
        <p:spPr>
          <a:xfrm>
            <a:off x="5909137" y="891456"/>
            <a:ext cx="1927537" cy="34805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18BCEE-076B-FBB2-8C4C-53BF0026740C}"/>
              </a:ext>
            </a:extLst>
          </p:cNvPr>
          <p:cNvSpPr txBox="1"/>
          <p:nvPr/>
        </p:nvSpPr>
        <p:spPr>
          <a:xfrm>
            <a:off x="2842980" y="1478283"/>
            <a:ext cx="2323713" cy="54911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めぐる</a:t>
            </a:r>
          </a:p>
        </p:txBody>
      </p:sp>
    </p:spTree>
    <p:extLst>
      <p:ext uri="{BB962C8B-B14F-4D97-AF65-F5344CB8AC3E}">
        <p14:creationId xmlns:p14="http://schemas.microsoft.com/office/powerpoint/2010/main" val="31442229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92110" y="83671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寺社を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7836674" y="3075864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7836674" y="1478284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D7C0A7-0DB0-46AB-8EED-171BF9A1169C}"/>
              </a:ext>
            </a:extLst>
          </p:cNvPr>
          <p:cNvSpPr/>
          <p:nvPr/>
        </p:nvSpPr>
        <p:spPr>
          <a:xfrm>
            <a:off x="5909137" y="891456"/>
            <a:ext cx="1927537" cy="34805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18BCEE-076B-FBB2-8C4C-53BF0026740C}"/>
              </a:ext>
            </a:extLst>
          </p:cNvPr>
          <p:cNvSpPr txBox="1"/>
          <p:nvPr/>
        </p:nvSpPr>
        <p:spPr>
          <a:xfrm>
            <a:off x="2842980" y="1478283"/>
            <a:ext cx="2323713" cy="54911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めぐる</a:t>
            </a:r>
          </a:p>
        </p:txBody>
      </p:sp>
    </p:spTree>
    <p:extLst>
      <p:ext uri="{BB962C8B-B14F-4D97-AF65-F5344CB8AC3E}">
        <p14:creationId xmlns:p14="http://schemas.microsoft.com/office/powerpoint/2010/main" val="1783131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EF7A1E-901F-41A5-AAFD-3C2D8E68CD3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9F00CB-3388-7BA7-C748-3B0C4A2F2497}"/>
              </a:ext>
            </a:extLst>
          </p:cNvPr>
          <p:cNvSpPr txBox="1"/>
          <p:nvPr/>
        </p:nvSpPr>
        <p:spPr>
          <a:xfrm>
            <a:off x="5646136" y="75532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565E01-B4C2-B5C5-9713-A118AB0F0898}"/>
              </a:ext>
            </a:extLst>
          </p:cNvPr>
          <p:cNvSpPr txBox="1"/>
          <p:nvPr/>
        </p:nvSpPr>
        <p:spPr>
          <a:xfrm>
            <a:off x="8760296" y="827793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4DED18D-DDE6-0E3F-7D59-34B01BAD33B7}"/>
              </a:ext>
            </a:extLst>
          </p:cNvPr>
          <p:cNvSpPr/>
          <p:nvPr/>
        </p:nvSpPr>
        <p:spPr>
          <a:xfrm>
            <a:off x="5747375" y="741524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5332AC-9B32-B5B0-B885-C9D2EA3B9084}"/>
              </a:ext>
            </a:extLst>
          </p:cNvPr>
          <p:cNvSpPr txBox="1"/>
          <p:nvPr/>
        </p:nvSpPr>
        <p:spPr>
          <a:xfrm>
            <a:off x="2265275" y="170080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6199227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46136" y="75532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8760296" y="827793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EF7A1E-901F-41A5-AAFD-3C2D8E68CD3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757C1A-8B2A-4EB0-ABEA-985193659889}"/>
              </a:ext>
            </a:extLst>
          </p:cNvPr>
          <p:cNvSpPr/>
          <p:nvPr/>
        </p:nvSpPr>
        <p:spPr>
          <a:xfrm>
            <a:off x="5747375" y="741524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D4B956-5E33-0621-B9D4-A52C226777E2}"/>
              </a:ext>
            </a:extLst>
          </p:cNvPr>
          <p:cNvSpPr txBox="1"/>
          <p:nvPr/>
        </p:nvSpPr>
        <p:spPr>
          <a:xfrm>
            <a:off x="2265275" y="170080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</a:p>
        </p:txBody>
      </p:sp>
    </p:spTree>
    <p:extLst>
      <p:ext uri="{BB962C8B-B14F-4D97-AF65-F5344CB8AC3E}">
        <p14:creationId xmlns:p14="http://schemas.microsoft.com/office/powerpoint/2010/main" val="40404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B1CCC29-9595-45E8-A50B-A9ACB3D1F0F2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02472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A6C602-4A33-4669-B319-B2E03F59C61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59C2C2-FD97-49CD-8E8E-0A661CE220EC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A6C602-4A33-4669-B319-B2E03F59C61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59C2C2-FD97-49CD-8E8E-0A661CE220EC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66911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こころざ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44E338-AF23-484A-9E24-228F3740ACE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96821D-215C-489C-A8D3-FC9E092D6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B7A322-2725-40B3-A50C-BCE88C4B01D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EB0AE6-798F-4B12-AFBB-AAD6A06EFBA1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37101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こころざ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44E338-AF23-484A-9E24-228F3740ACE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96821D-215C-489C-A8D3-FC9E092D6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B7A322-2725-40B3-A50C-BCE88C4B01D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EB0AE6-798F-4B12-AFBB-AAD6A06EFBA1}"/>
              </a:ext>
            </a:extLst>
          </p:cNvPr>
          <p:cNvSpPr/>
          <p:nvPr/>
        </p:nvSpPr>
        <p:spPr>
          <a:xfrm>
            <a:off x="4124427" y="1205474"/>
            <a:ext cx="2527097" cy="26023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724302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1AC2B2-3748-4336-A34D-42B7E73FB092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711A26-BA37-16E7-7BFC-7C621C8B84BE}"/>
              </a:ext>
            </a:extLst>
          </p:cNvPr>
          <p:cNvSpPr txBox="1"/>
          <p:nvPr/>
        </p:nvSpPr>
        <p:spPr>
          <a:xfrm>
            <a:off x="5967660" y="71575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意思が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D0F4FF-3805-16CE-86D3-89A8888046FC}"/>
              </a:ext>
            </a:extLst>
          </p:cNvPr>
          <p:cNvSpPr txBox="1"/>
          <p:nvPr/>
        </p:nvSpPr>
        <p:spPr>
          <a:xfrm>
            <a:off x="8112224" y="2954904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0B9967-8BC4-9967-2BDF-BDB35F282771}"/>
              </a:ext>
            </a:extLst>
          </p:cNvPr>
          <p:cNvSpPr txBox="1"/>
          <p:nvPr/>
        </p:nvSpPr>
        <p:spPr>
          <a:xfrm>
            <a:off x="8112224" y="1357324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DF73DC-536F-9B6E-C060-EEE133CFA9B9}"/>
              </a:ext>
            </a:extLst>
          </p:cNvPr>
          <p:cNvSpPr/>
          <p:nvPr/>
        </p:nvSpPr>
        <p:spPr>
          <a:xfrm>
            <a:off x="6184687" y="770496"/>
            <a:ext cx="1927537" cy="34805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F01DA1-544C-149D-F6D7-18E945EB8421}"/>
              </a:ext>
            </a:extLst>
          </p:cNvPr>
          <p:cNvSpPr txBox="1"/>
          <p:nvPr/>
        </p:nvSpPr>
        <p:spPr>
          <a:xfrm>
            <a:off x="3493977" y="3429000"/>
            <a:ext cx="2323713" cy="38229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</a:p>
        </p:txBody>
      </p:sp>
    </p:spTree>
    <p:extLst>
      <p:ext uri="{BB962C8B-B14F-4D97-AF65-F5344CB8AC3E}">
        <p14:creationId xmlns:p14="http://schemas.microsoft.com/office/powerpoint/2010/main" val="25293891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1AC2B2-3748-4336-A34D-42B7E73FB092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711A26-BA37-16E7-7BFC-7C621C8B84BE}"/>
              </a:ext>
            </a:extLst>
          </p:cNvPr>
          <p:cNvSpPr txBox="1"/>
          <p:nvPr/>
        </p:nvSpPr>
        <p:spPr>
          <a:xfrm>
            <a:off x="5967660" y="715752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意思が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D0F4FF-3805-16CE-86D3-89A8888046FC}"/>
              </a:ext>
            </a:extLst>
          </p:cNvPr>
          <p:cNvSpPr txBox="1"/>
          <p:nvPr/>
        </p:nvSpPr>
        <p:spPr>
          <a:xfrm>
            <a:off x="8112224" y="2954904"/>
            <a:ext cx="923330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0B9967-8BC4-9967-2BDF-BDB35F282771}"/>
              </a:ext>
            </a:extLst>
          </p:cNvPr>
          <p:cNvSpPr txBox="1"/>
          <p:nvPr/>
        </p:nvSpPr>
        <p:spPr>
          <a:xfrm>
            <a:off x="8112224" y="1357324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DF73DC-536F-9B6E-C060-EEE133CFA9B9}"/>
              </a:ext>
            </a:extLst>
          </p:cNvPr>
          <p:cNvSpPr/>
          <p:nvPr/>
        </p:nvSpPr>
        <p:spPr>
          <a:xfrm>
            <a:off x="6184687" y="770496"/>
            <a:ext cx="1927537" cy="34805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F01DA1-544C-149D-F6D7-18E945EB8421}"/>
              </a:ext>
            </a:extLst>
          </p:cNvPr>
          <p:cNvSpPr txBox="1"/>
          <p:nvPr/>
        </p:nvSpPr>
        <p:spPr>
          <a:xfrm>
            <a:off x="3493977" y="3429000"/>
            <a:ext cx="2323713" cy="38229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</a:p>
        </p:txBody>
      </p:sp>
    </p:spTree>
    <p:extLst>
      <p:ext uri="{BB962C8B-B14F-4D97-AF65-F5344CB8AC3E}">
        <p14:creationId xmlns:p14="http://schemas.microsoft.com/office/powerpoint/2010/main" val="4176867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94F951-572B-43CD-BB2C-549737B8433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719641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94F951-572B-43CD-BB2C-549737B8433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35410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0E43A8-B8C5-4C39-A0DC-F745ABC80AA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66D48B-A223-46BC-8250-BDE2D43700B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52720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0E43A8-B8C5-4C39-A0DC-F745ABC80AA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66D48B-A223-46BC-8250-BDE2D43700B0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227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6FEE6F-AE18-4304-A9DF-DBD5653DB180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8AB61D-E124-4389-AA89-7696085ED88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D845C5-9033-4A80-AC04-B9B0AFA4814E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491898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5E8596-1760-4CE3-99A2-CF645C84EF7F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FF2B55-5FF1-4027-8D36-3BB12326E8C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36701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5E8596-1760-4CE3-99A2-CF645C84EF7F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FF2B55-5FF1-4027-8D36-3BB12326E8C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184941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険しい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604EA0-9FE9-44E8-88B0-CEC920E8B99A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B968F1-1D62-46DB-8802-87EA7C498B22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49349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険しい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604EA0-9FE9-44E8-88B0-CEC920E8B99A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B968F1-1D62-46DB-8802-87EA7C498B22}"/>
              </a:ext>
            </a:extLst>
          </p:cNvPr>
          <p:cNvSpPr/>
          <p:nvPr/>
        </p:nvSpPr>
        <p:spPr>
          <a:xfrm>
            <a:off x="4477129" y="826701"/>
            <a:ext cx="2057736" cy="19951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801224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険悪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DFCE02-DF50-4573-872A-8EED7A5F350D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56354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険悪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DFCE02-DF50-4573-872A-8EED7A5F350D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65688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0E43A8-B8C5-4C39-A0DC-F745ABC80AA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A1528F-09F4-4F66-A97D-3B72F328259F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918511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0E43A8-B8C5-4C39-A0DC-F745ABC80AA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A1528F-09F4-4F66-A97D-3B72F328259F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29004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721816" y="234888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48013" y="1614744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B487FA-7845-446C-965F-78B782A58C05}"/>
              </a:ext>
            </a:extLst>
          </p:cNvPr>
          <p:cNvSpPr/>
          <p:nvPr/>
        </p:nvSpPr>
        <p:spPr>
          <a:xfrm>
            <a:off x="3215680" y="1628800"/>
            <a:ext cx="2527097" cy="26023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E04819-3888-01CA-24C5-63D3F36FEB3F}"/>
              </a:ext>
            </a:extLst>
          </p:cNvPr>
          <p:cNvSpPr txBox="1"/>
          <p:nvPr/>
        </p:nvSpPr>
        <p:spPr>
          <a:xfrm>
            <a:off x="6415699" y="622100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持ち</a:t>
            </a:r>
          </a:p>
        </p:txBody>
      </p:sp>
    </p:spTree>
    <p:extLst>
      <p:ext uri="{BB962C8B-B14F-4D97-AF65-F5344CB8AC3E}">
        <p14:creationId xmlns:p14="http://schemas.microsoft.com/office/powerpoint/2010/main" val="213571289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721816" y="234888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48013" y="1614744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B487FA-7845-446C-965F-78B782A58C05}"/>
              </a:ext>
            </a:extLst>
          </p:cNvPr>
          <p:cNvSpPr/>
          <p:nvPr/>
        </p:nvSpPr>
        <p:spPr>
          <a:xfrm>
            <a:off x="3215680" y="1628800"/>
            <a:ext cx="2527097" cy="26023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E04819-3888-01CA-24C5-63D3F36FEB3F}"/>
              </a:ext>
            </a:extLst>
          </p:cNvPr>
          <p:cNvSpPr txBox="1"/>
          <p:nvPr/>
        </p:nvSpPr>
        <p:spPr>
          <a:xfrm>
            <a:off x="6415699" y="622100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持ち</a:t>
            </a:r>
          </a:p>
        </p:txBody>
      </p:sp>
    </p:spTree>
    <p:extLst>
      <p:ext uri="{BB962C8B-B14F-4D97-AF65-F5344CB8AC3E}">
        <p14:creationId xmlns:p14="http://schemas.microsoft.com/office/powerpoint/2010/main" val="311874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6FEE6F-AE18-4304-A9DF-DBD5653DB180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8AB61D-E124-4389-AA89-7696085ED88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D845C5-9033-4A80-AC04-B9B0AFA4814E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887803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寄宿舎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86C6FF-429F-48E2-900E-27308F3ED68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663149F-0DCE-464D-9F18-15F113C9D1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2CF8BCA-8B1B-4735-A6FB-8BB75584181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FDB149C-1C45-49A1-A58D-4ABD51F1BF39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寄宿舎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86C6FF-429F-48E2-900E-27308F3ED68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663149F-0DCE-464D-9F18-15F113C9D1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2CF8BCA-8B1B-4735-A6FB-8BB75584181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FDB149C-1C45-49A1-A58D-4ABD51F1BF39}"/>
              </a:ext>
            </a:extLst>
          </p:cNvPr>
          <p:cNvSpPr/>
          <p:nvPr/>
        </p:nvSpPr>
        <p:spPr>
          <a:xfrm>
            <a:off x="4477129" y="826700"/>
            <a:ext cx="2057736" cy="58426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667008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4AE2835-5BCC-4CA9-A735-9BF2263E2C3E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515777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4AE2835-5BCC-4CA9-A735-9BF2263E2C3E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08933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2A2B75-5064-4281-B1EC-276AF5912958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475453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2A2B75-5064-4281-B1EC-276AF5912958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995575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527AAC-1F48-419B-BBCB-D2EE08D146C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282067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527AAC-1F48-419B-BBCB-D2EE08D146C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552256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E6FBD5-BB49-4A23-A039-00DCE8D7AFC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94901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E6FBD5-BB49-4A23-A039-00DCE8D7AFC4}"/>
              </a:ext>
            </a:extLst>
          </p:cNvPr>
          <p:cNvSpPr/>
          <p:nvPr/>
        </p:nvSpPr>
        <p:spPr>
          <a:xfrm>
            <a:off x="3857999" y="1177616"/>
            <a:ext cx="2927585" cy="52208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327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5727</TotalTime>
  <Words>2426</Words>
  <Application>Microsoft Office PowerPoint</Application>
  <PresentationFormat>ワイド画面</PresentationFormat>
  <Paragraphs>981</Paragraphs>
  <Slides>217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217</vt:i4>
      </vt:variant>
    </vt:vector>
  </HeadingPairs>
  <TitlesOfParts>
    <vt:vector size="222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5年（下）</dc:title>
  <dc:creator>morita</dc:creator>
  <cp:lastModifiedBy>福原 千種</cp:lastModifiedBy>
  <cp:revision>702</cp:revision>
  <dcterms:created xsi:type="dcterms:W3CDTF">2019-06-12T23:18:36Z</dcterms:created>
  <dcterms:modified xsi:type="dcterms:W3CDTF">2023-12-22T03:01:08Z</dcterms:modified>
</cp:coreProperties>
</file>