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3"/>
  </p:notesMasterIdLst>
  <p:sldIdLst>
    <p:sldId id="676" r:id="rId2"/>
    <p:sldId id="466" r:id="rId3"/>
    <p:sldId id="1035" r:id="rId4"/>
    <p:sldId id="712" r:id="rId5"/>
    <p:sldId id="1036" r:id="rId6"/>
    <p:sldId id="713" r:id="rId7"/>
    <p:sldId id="1037" r:id="rId8"/>
    <p:sldId id="714" r:id="rId9"/>
    <p:sldId id="1038" r:id="rId10"/>
    <p:sldId id="680" r:id="rId11"/>
    <p:sldId id="1039" r:id="rId12"/>
    <p:sldId id="715" r:id="rId13"/>
    <p:sldId id="1040" r:id="rId14"/>
    <p:sldId id="716" r:id="rId15"/>
    <p:sldId id="1041" r:id="rId16"/>
    <p:sldId id="479" r:id="rId17"/>
    <p:sldId id="1042" r:id="rId18"/>
    <p:sldId id="717" r:id="rId19"/>
    <p:sldId id="1043" r:id="rId20"/>
    <p:sldId id="525" r:id="rId21"/>
    <p:sldId id="1044" r:id="rId22"/>
    <p:sldId id="926" r:id="rId23"/>
    <p:sldId id="1045" r:id="rId24"/>
    <p:sldId id="678" r:id="rId25"/>
    <p:sldId id="1046" r:id="rId26"/>
    <p:sldId id="927" r:id="rId27"/>
    <p:sldId id="1047" r:id="rId28"/>
    <p:sldId id="928" r:id="rId29"/>
    <p:sldId id="1048" r:id="rId30"/>
    <p:sldId id="929" r:id="rId31"/>
    <p:sldId id="1049" r:id="rId32"/>
    <p:sldId id="682" r:id="rId33"/>
    <p:sldId id="1050" r:id="rId34"/>
    <p:sldId id="705" r:id="rId35"/>
    <p:sldId id="1051" r:id="rId36"/>
    <p:sldId id="950" r:id="rId37"/>
    <p:sldId id="1052" r:id="rId38"/>
    <p:sldId id="427" r:id="rId39"/>
    <p:sldId id="1053" r:id="rId40"/>
    <p:sldId id="951" r:id="rId41"/>
    <p:sldId id="1054" r:id="rId42"/>
    <p:sldId id="952" r:id="rId43"/>
    <p:sldId id="1055" r:id="rId44"/>
    <p:sldId id="953" r:id="rId45"/>
    <p:sldId id="1056" r:id="rId46"/>
    <p:sldId id="954" r:id="rId47"/>
    <p:sldId id="1057" r:id="rId48"/>
    <p:sldId id="662" r:id="rId49"/>
    <p:sldId id="1058" r:id="rId50"/>
    <p:sldId id="955" r:id="rId51"/>
    <p:sldId id="1059" r:id="rId52"/>
    <p:sldId id="1060" r:id="rId53"/>
    <p:sldId id="1153" r:id="rId54"/>
    <p:sldId id="598" r:id="rId55"/>
    <p:sldId id="1061" r:id="rId56"/>
    <p:sldId id="1062" r:id="rId57"/>
    <p:sldId id="1154" r:id="rId58"/>
    <p:sldId id="958" r:id="rId59"/>
    <p:sldId id="1063" r:id="rId60"/>
    <p:sldId id="959" r:id="rId61"/>
    <p:sldId id="1064" r:id="rId62"/>
    <p:sldId id="960" r:id="rId63"/>
    <p:sldId id="1065" r:id="rId64"/>
    <p:sldId id="1066" r:id="rId65"/>
    <p:sldId id="1155" r:id="rId66"/>
    <p:sldId id="961" r:id="rId67"/>
    <p:sldId id="1067" r:id="rId68"/>
    <p:sldId id="962" r:id="rId69"/>
    <p:sldId id="1068" r:id="rId70"/>
    <p:sldId id="1069" r:id="rId71"/>
    <p:sldId id="1156" r:id="rId72"/>
    <p:sldId id="964" r:id="rId73"/>
    <p:sldId id="1070" r:id="rId74"/>
    <p:sldId id="965" r:id="rId75"/>
    <p:sldId id="1071" r:id="rId76"/>
    <p:sldId id="966" r:id="rId77"/>
    <p:sldId id="1072" r:id="rId78"/>
    <p:sldId id="967" r:id="rId79"/>
    <p:sldId id="1073" r:id="rId80"/>
    <p:sldId id="741" r:id="rId81"/>
    <p:sldId id="1074" r:id="rId82"/>
    <p:sldId id="968" r:id="rId83"/>
    <p:sldId id="1075" r:id="rId84"/>
    <p:sldId id="969" r:id="rId85"/>
    <p:sldId id="1076" r:id="rId86"/>
    <p:sldId id="970" r:id="rId87"/>
    <p:sldId id="1077" r:id="rId88"/>
    <p:sldId id="971" r:id="rId89"/>
    <p:sldId id="1078" r:id="rId90"/>
    <p:sldId id="936" r:id="rId91"/>
    <p:sldId id="1079" r:id="rId92"/>
    <p:sldId id="972" r:id="rId93"/>
    <p:sldId id="1080" r:id="rId94"/>
    <p:sldId id="973" r:id="rId95"/>
    <p:sldId id="1081" r:id="rId96"/>
    <p:sldId id="389" r:id="rId97"/>
    <p:sldId id="1082" r:id="rId98"/>
    <p:sldId id="974" r:id="rId99"/>
    <p:sldId id="1083" r:id="rId100"/>
    <p:sldId id="975" r:id="rId101"/>
    <p:sldId id="1084" r:id="rId102"/>
    <p:sldId id="976" r:id="rId103"/>
    <p:sldId id="1085" r:id="rId104"/>
    <p:sldId id="977" r:id="rId105"/>
    <p:sldId id="1086" r:id="rId106"/>
    <p:sldId id="978" r:id="rId107"/>
    <p:sldId id="1087" r:id="rId108"/>
    <p:sldId id="979" r:id="rId109"/>
    <p:sldId id="1088" r:id="rId110"/>
    <p:sldId id="980" r:id="rId111"/>
    <p:sldId id="1089" r:id="rId112"/>
    <p:sldId id="981" r:id="rId113"/>
    <p:sldId id="1090" r:id="rId114"/>
    <p:sldId id="514" r:id="rId115"/>
    <p:sldId id="1091" r:id="rId116"/>
    <p:sldId id="699" r:id="rId117"/>
    <p:sldId id="1092" r:id="rId118"/>
    <p:sldId id="982" r:id="rId119"/>
    <p:sldId id="1093" r:id="rId120"/>
    <p:sldId id="983" r:id="rId121"/>
    <p:sldId id="1094" r:id="rId122"/>
    <p:sldId id="628" r:id="rId123"/>
    <p:sldId id="1095" r:id="rId124"/>
    <p:sldId id="984" r:id="rId125"/>
    <p:sldId id="1096" r:id="rId126"/>
    <p:sldId id="985" r:id="rId127"/>
    <p:sldId id="1097" r:id="rId128"/>
    <p:sldId id="986" r:id="rId129"/>
    <p:sldId id="1098" r:id="rId130"/>
    <p:sldId id="987" r:id="rId131"/>
    <p:sldId id="1099" r:id="rId132"/>
    <p:sldId id="1100" r:id="rId133"/>
    <p:sldId id="1157" r:id="rId134"/>
    <p:sldId id="989" r:id="rId135"/>
    <p:sldId id="1101" r:id="rId136"/>
    <p:sldId id="990" r:id="rId137"/>
    <p:sldId id="1102" r:id="rId138"/>
    <p:sldId id="991" r:id="rId139"/>
    <p:sldId id="1103" r:id="rId140"/>
    <p:sldId id="1104" r:id="rId141"/>
    <p:sldId id="1158" r:id="rId142"/>
    <p:sldId id="993" r:id="rId143"/>
    <p:sldId id="1105" r:id="rId144"/>
    <p:sldId id="994" r:id="rId145"/>
    <p:sldId id="1106" r:id="rId146"/>
    <p:sldId id="1107" r:id="rId147"/>
    <p:sldId id="1159" r:id="rId148"/>
    <p:sldId id="1108" r:id="rId149"/>
    <p:sldId id="1163" r:id="rId150"/>
    <p:sldId id="997" r:id="rId151"/>
    <p:sldId id="1109" r:id="rId152"/>
    <p:sldId id="998" r:id="rId153"/>
    <p:sldId id="1110" r:id="rId154"/>
    <p:sldId id="1111" r:id="rId155"/>
    <p:sldId id="1160" r:id="rId156"/>
    <p:sldId id="1112" r:id="rId157"/>
    <p:sldId id="1162" r:id="rId158"/>
    <p:sldId id="1001" r:id="rId159"/>
    <p:sldId id="1113" r:id="rId160"/>
    <p:sldId id="1002" r:id="rId161"/>
    <p:sldId id="1114" r:id="rId162"/>
    <p:sldId id="1003" r:id="rId163"/>
    <p:sldId id="1115" r:id="rId164"/>
    <p:sldId id="1004" r:id="rId165"/>
    <p:sldId id="1116" r:id="rId166"/>
    <p:sldId id="1005" r:id="rId167"/>
    <p:sldId id="1117" r:id="rId168"/>
    <p:sldId id="1006" r:id="rId169"/>
    <p:sldId id="1118" r:id="rId170"/>
    <p:sldId id="1007" r:id="rId171"/>
    <p:sldId id="1119" r:id="rId172"/>
    <p:sldId id="1008" r:id="rId173"/>
    <p:sldId id="1120" r:id="rId174"/>
    <p:sldId id="1009" r:id="rId175"/>
    <p:sldId id="1121" r:id="rId176"/>
    <p:sldId id="1010" r:id="rId177"/>
    <p:sldId id="1122" r:id="rId178"/>
    <p:sldId id="1011" r:id="rId179"/>
    <p:sldId id="1123" r:id="rId180"/>
    <p:sldId id="1012" r:id="rId181"/>
    <p:sldId id="1124" r:id="rId182"/>
    <p:sldId id="1013" r:id="rId183"/>
    <p:sldId id="1125" r:id="rId184"/>
    <p:sldId id="1014" r:id="rId185"/>
    <p:sldId id="1126" r:id="rId186"/>
    <p:sldId id="1015" r:id="rId187"/>
    <p:sldId id="1127" r:id="rId188"/>
    <p:sldId id="1016" r:id="rId189"/>
    <p:sldId id="1128" r:id="rId190"/>
    <p:sldId id="1129" r:id="rId191"/>
    <p:sldId id="1150" r:id="rId192"/>
    <p:sldId id="754" r:id="rId193"/>
    <p:sldId id="1130" r:id="rId194"/>
    <p:sldId id="547" r:id="rId195"/>
    <p:sldId id="1131" r:id="rId196"/>
    <p:sldId id="1018" r:id="rId197"/>
    <p:sldId id="1132" r:id="rId198"/>
    <p:sldId id="1019" r:id="rId199"/>
    <p:sldId id="1133" r:id="rId200"/>
    <p:sldId id="1020" r:id="rId201"/>
    <p:sldId id="1134" r:id="rId202"/>
    <p:sldId id="1021" r:id="rId203"/>
    <p:sldId id="1135" r:id="rId204"/>
    <p:sldId id="1022" r:id="rId205"/>
    <p:sldId id="1136" r:id="rId206"/>
    <p:sldId id="258" r:id="rId207"/>
    <p:sldId id="1137" r:id="rId208"/>
    <p:sldId id="1138" r:id="rId209"/>
    <p:sldId id="1151" r:id="rId210"/>
    <p:sldId id="1139" r:id="rId211"/>
    <p:sldId id="1152" r:id="rId212"/>
    <p:sldId id="1025" r:id="rId213"/>
    <p:sldId id="1140" r:id="rId214"/>
    <p:sldId id="1026" r:id="rId215"/>
    <p:sldId id="1141" r:id="rId216"/>
    <p:sldId id="1027" r:id="rId217"/>
    <p:sldId id="1142" r:id="rId218"/>
    <p:sldId id="1028" r:id="rId219"/>
    <p:sldId id="1143" r:id="rId220"/>
    <p:sldId id="1029" r:id="rId221"/>
    <p:sldId id="1144" r:id="rId222"/>
    <p:sldId id="1030" r:id="rId223"/>
    <p:sldId id="1145" r:id="rId224"/>
    <p:sldId id="1031" r:id="rId225"/>
    <p:sldId id="1146" r:id="rId226"/>
    <p:sldId id="1032" r:id="rId227"/>
    <p:sldId id="1147" r:id="rId228"/>
    <p:sldId id="1033" r:id="rId229"/>
    <p:sldId id="1148" r:id="rId230"/>
    <p:sldId id="1034" r:id="rId231"/>
    <p:sldId id="1149" r:id="rId2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48" autoAdjust="0"/>
  </p:normalViewPr>
  <p:slideViewPr>
    <p:cSldViewPr>
      <p:cViewPr varScale="1">
        <p:scale>
          <a:sx n="108" d="100"/>
          <a:sy n="108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tableStyles" Target="tableStyle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notesMaster" Target="notesMasters/notesMaster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viewProps" Target="view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theme" Target="theme/theme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slide" Target="slide134.xml"/><Relationship Id="rId3" Type="http://schemas.openxmlformats.org/officeDocument/2006/relationships/image" Target="../media/image1.png"/><Relationship Id="rId7" Type="http://schemas.openxmlformats.org/officeDocument/2006/relationships/slide" Target="slide38.xml"/><Relationship Id="rId12" Type="http://schemas.openxmlformats.org/officeDocument/2006/relationships/slide" Target="slide130.xml"/><Relationship Id="rId17" Type="http://schemas.openxmlformats.org/officeDocument/2006/relationships/slide" Target="slide222.xml"/><Relationship Id="rId2" Type="http://schemas.openxmlformats.org/officeDocument/2006/relationships/notesSlide" Target="../notesSlides/notesSlide1.xml"/><Relationship Id="rId16" Type="http://schemas.openxmlformats.org/officeDocument/2006/relationships/slide" Target="slide19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102.xml"/><Relationship Id="rId5" Type="http://schemas.openxmlformats.org/officeDocument/2006/relationships/slide" Target="slide6.xml"/><Relationship Id="rId15" Type="http://schemas.openxmlformats.org/officeDocument/2006/relationships/slide" Target="slide188.xml"/><Relationship Id="rId10" Type="http://schemas.openxmlformats.org/officeDocument/2006/relationships/slide" Target="slide84.xml"/><Relationship Id="rId4" Type="http://schemas.openxmlformats.org/officeDocument/2006/relationships/slide" Target="slide2.xml"/><Relationship Id="rId9" Type="http://schemas.openxmlformats.org/officeDocument/2006/relationships/slide" Target="slide78.xml"/><Relationship Id="rId14" Type="http://schemas.openxmlformats.org/officeDocument/2006/relationships/slide" Target="slide1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³ã¦ãã¤ãã³ã®ã³ã®ã¤ã©ã¹ã">
            <a:extLst>
              <a:ext uri="{FF2B5EF4-FFF2-40B4-BE49-F238E27FC236}">
                <a16:creationId xmlns:a16="http://schemas.microsoft.com/office/drawing/2014/main" id="{FB9DCE4A-2CD7-4F50-B6E0-48E7313D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774" y="4944323"/>
            <a:ext cx="1301234" cy="181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この言葉、あなたならどう考える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だいじょうぶ　だいじょうぶ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動物たちが教えてくれる海の中のくらし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漢字の成り立ち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知りたいことを聞き出そう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環境問題について報告しよう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643CD5-C939-4B4F-A0A7-FBFFCF9A23AA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世界でいちばんやかましい音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E60C325-9437-40C2-AE2A-5EB8F8A51201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文の組み立てをとらえよう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B2C4F8-4BBF-4926-88A9-769B150E00A6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新聞記事を読み比べよう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DA3F23-F5CC-4ED7-8CC8-DA1A375C1723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問題を解決するために話し合おう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415AE7-D030-4E77-9A5C-B30D75C7E573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敬語の使い方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72DE18-FA40-49F9-A294-945820A09467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注文の多い料理店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3292FE2-7818-4958-9FD4-71DD413EB1C6}"/>
              </a:ext>
            </a:extLst>
          </p:cNvPr>
          <p:cNvSpPr txBox="1"/>
          <p:nvPr/>
        </p:nvSpPr>
        <p:spPr>
          <a:xfrm>
            <a:off x="6101232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古文に親しむ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85B470-5ECC-4C6A-B49D-19C3A16281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8AB8D0-397C-4A72-AAB6-DB7D848F46F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5F43B7-3815-4AFC-AA32-83ADB4AECE7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40862-4BE4-401E-A44C-BD01AAE2360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A8CD647-AFB3-4D5E-99AA-5EE01C3FEB1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40862-4BE4-401E-A44C-BD01AAE2360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A8CD647-AFB3-4D5E-99AA-5EE01C3FEB1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06420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09F7DB-A0C4-46A0-B59B-B907F5AA2BA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61320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09F7DB-A0C4-46A0-B59B-B907F5AA2BA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6837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3A76C2-4443-41F2-AA6E-8326A5AB6C5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04C929-8681-4D68-A9E5-4772C236D4E6}"/>
              </a:ext>
            </a:extLst>
          </p:cNvPr>
          <p:cNvSpPr/>
          <p:nvPr/>
        </p:nvSpPr>
        <p:spPr>
          <a:xfrm>
            <a:off x="4151784" y="1191418"/>
            <a:ext cx="2592288" cy="2646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47577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3A76C2-4443-41F2-AA6E-8326A5AB6C5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CAF841-EE84-C099-5534-2116A395386F}"/>
              </a:ext>
            </a:extLst>
          </p:cNvPr>
          <p:cNvSpPr/>
          <p:nvPr/>
        </p:nvSpPr>
        <p:spPr>
          <a:xfrm>
            <a:off x="4151784" y="1191418"/>
            <a:ext cx="2592288" cy="2646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582428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F75B4C-3E72-4A22-9453-1B405F10C31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CE2227-1052-4014-B056-108B18C6322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43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F75B4C-3E72-4A22-9453-1B405F10C31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CE2227-1052-4014-B056-108B18C6322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47725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9B5839F-09E6-4CD8-8D85-544645070AD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50855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9B5839F-09E6-4CD8-8D85-544645070AD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86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85B470-5ECC-4C6A-B49D-19C3A16281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8AB8D0-397C-4A72-AAB6-DB7D848F46F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5F43B7-3815-4AFC-AA32-83ADB4AECE7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3567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ACB8A1-3882-4959-BF06-76EE13A8C12E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8539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ACB8A1-3882-4959-BF06-76EE13A8C12E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51173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FE1C59-1081-4223-A040-7432423273D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861699-639C-4994-8B4B-EDFCE66972E9}"/>
              </a:ext>
            </a:extLst>
          </p:cNvPr>
          <p:cNvSpPr/>
          <p:nvPr/>
        </p:nvSpPr>
        <p:spPr>
          <a:xfrm>
            <a:off x="4163520" y="2276872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B0C937-E20F-E368-9B3D-3CB747ABD802}"/>
              </a:ext>
            </a:extLst>
          </p:cNvPr>
          <p:cNvSpPr txBox="1"/>
          <p:nvPr/>
        </p:nvSpPr>
        <p:spPr>
          <a:xfrm>
            <a:off x="7296840" y="2273795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21432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FE1C59-1081-4223-A040-7432423273D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861699-639C-4994-8B4B-EDFCE66972E9}"/>
              </a:ext>
            </a:extLst>
          </p:cNvPr>
          <p:cNvSpPr/>
          <p:nvPr/>
        </p:nvSpPr>
        <p:spPr>
          <a:xfrm>
            <a:off x="4163520" y="2276872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EEC4BB-08C5-905E-7C09-998D8E764D40}"/>
              </a:ext>
            </a:extLst>
          </p:cNvPr>
          <p:cNvSpPr txBox="1"/>
          <p:nvPr/>
        </p:nvSpPr>
        <p:spPr>
          <a:xfrm>
            <a:off x="7296840" y="2273795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57741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4FAC02-A08F-4EDA-BE0F-2877C69FED3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96AF37-4E65-44B0-B82A-D406E849BC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8EA9E-9BD9-45B9-B90C-6882141654E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F8B138-0BE8-4B51-B460-AF3C5AC0DD06}"/>
              </a:ext>
            </a:extLst>
          </p:cNvPr>
          <p:cNvSpPr/>
          <p:nvPr/>
        </p:nvSpPr>
        <p:spPr>
          <a:xfrm>
            <a:off x="4489395" y="740294"/>
            <a:ext cx="2227587" cy="22416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577DD-1628-42D0-BDE5-9255331AD943}"/>
              </a:ext>
            </a:extLst>
          </p:cNvPr>
          <p:cNvSpPr/>
          <p:nvPr/>
        </p:nvSpPr>
        <p:spPr>
          <a:xfrm>
            <a:off x="4392203" y="4576890"/>
            <a:ext cx="2227587" cy="22416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4FAC02-A08F-4EDA-BE0F-2877C69FED3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96AF37-4E65-44B0-B82A-D406E849BC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8EA9E-9BD9-45B9-B90C-6882141654E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F8B138-0BE8-4B51-B460-AF3C5AC0DD06}"/>
              </a:ext>
            </a:extLst>
          </p:cNvPr>
          <p:cNvSpPr/>
          <p:nvPr/>
        </p:nvSpPr>
        <p:spPr>
          <a:xfrm>
            <a:off x="4489395" y="740294"/>
            <a:ext cx="2227587" cy="22416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577DD-1628-42D0-BDE5-9255331AD943}"/>
              </a:ext>
            </a:extLst>
          </p:cNvPr>
          <p:cNvSpPr/>
          <p:nvPr/>
        </p:nvSpPr>
        <p:spPr>
          <a:xfrm>
            <a:off x="4392203" y="4576890"/>
            <a:ext cx="2227587" cy="22416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8373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B326D0-2BF4-4C76-7077-D25D3D65BEFE}"/>
              </a:ext>
            </a:extLst>
          </p:cNvPr>
          <p:cNvSpPr txBox="1"/>
          <p:nvPr/>
        </p:nvSpPr>
        <p:spPr>
          <a:xfrm>
            <a:off x="4919362" y="32129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D107DAA-4C10-CB66-FB3A-AA0A2BC23109}"/>
              </a:ext>
            </a:extLst>
          </p:cNvPr>
          <p:cNvSpPr txBox="1"/>
          <p:nvPr/>
        </p:nvSpPr>
        <p:spPr>
          <a:xfrm>
            <a:off x="2837406" y="2852936"/>
            <a:ext cx="2323713" cy="3749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C3811A8-367D-F0BF-8501-A839AC611691}"/>
              </a:ext>
            </a:extLst>
          </p:cNvPr>
          <p:cNvSpPr/>
          <p:nvPr/>
        </p:nvSpPr>
        <p:spPr>
          <a:xfrm>
            <a:off x="2999656" y="2852936"/>
            <a:ext cx="1998390" cy="18961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CEF3E0-DA82-74CF-D221-F78F0EB94041}"/>
              </a:ext>
            </a:extLst>
          </p:cNvPr>
          <p:cNvSpPr txBox="1"/>
          <p:nvPr/>
        </p:nvSpPr>
        <p:spPr>
          <a:xfrm>
            <a:off x="6197918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919362" y="32129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37406" y="2852936"/>
            <a:ext cx="2323713" cy="3749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910865-4D8C-4A39-9AE6-B9BF02E15EEA}"/>
              </a:ext>
            </a:extLst>
          </p:cNvPr>
          <p:cNvSpPr/>
          <p:nvPr/>
        </p:nvSpPr>
        <p:spPr>
          <a:xfrm>
            <a:off x="2999656" y="2852936"/>
            <a:ext cx="1998390" cy="18961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12A177-6BCE-764B-764E-1239391CA7C0}"/>
              </a:ext>
            </a:extLst>
          </p:cNvPr>
          <p:cNvSpPr txBox="1"/>
          <p:nvPr/>
        </p:nvSpPr>
        <p:spPr>
          <a:xfrm>
            <a:off x="6197918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</a:p>
        </p:txBody>
      </p:sp>
    </p:spTree>
    <p:extLst>
      <p:ext uri="{BB962C8B-B14F-4D97-AF65-F5344CB8AC3E}">
        <p14:creationId xmlns:p14="http://schemas.microsoft.com/office/powerpoint/2010/main" val="35890132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B18163-A25F-4DB2-931A-187D31475E2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37F8BA-402C-4B33-BF11-9DB21A6B09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14513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B18163-A25F-4DB2-931A-187D31475E2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37F8BA-402C-4B33-BF11-9DB21A6B09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207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C2F6C2-1F59-42AB-898E-DDF53485951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26727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70200" y="25505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CF1114-7495-4638-B935-F595C197D1E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18539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3ABD2D8-7DDD-430A-BB61-8A9AF8CDE3A0}"/>
              </a:ext>
            </a:extLst>
          </p:cNvPr>
          <p:cNvSpPr/>
          <p:nvPr/>
        </p:nvSpPr>
        <p:spPr>
          <a:xfrm>
            <a:off x="4319272" y="2055425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57529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CF1114-7495-4638-B935-F595C197D1E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63520" y="222519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3ABD2D8-7DDD-430A-BB61-8A9AF8CDE3A0}"/>
              </a:ext>
            </a:extLst>
          </p:cNvPr>
          <p:cNvSpPr/>
          <p:nvPr/>
        </p:nvSpPr>
        <p:spPr>
          <a:xfrm>
            <a:off x="4319272" y="2055425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E9184C-11AD-B86E-1AE5-58ABC527A000}"/>
              </a:ext>
            </a:extLst>
          </p:cNvPr>
          <p:cNvSpPr txBox="1"/>
          <p:nvPr/>
        </p:nvSpPr>
        <p:spPr>
          <a:xfrm>
            <a:off x="7270200" y="25505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9025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羽織る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986D17-1EF3-40D9-AE95-77BD812A4C80}"/>
              </a:ext>
            </a:extLst>
          </p:cNvPr>
          <p:cNvSpPr/>
          <p:nvPr/>
        </p:nvSpPr>
        <p:spPr>
          <a:xfrm>
            <a:off x="4489395" y="740294"/>
            <a:ext cx="2227587" cy="3984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羽織る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986D17-1EF3-40D9-AE95-77BD812A4C80}"/>
              </a:ext>
            </a:extLst>
          </p:cNvPr>
          <p:cNvSpPr/>
          <p:nvPr/>
        </p:nvSpPr>
        <p:spPr>
          <a:xfrm>
            <a:off x="4489395" y="740294"/>
            <a:ext cx="2227587" cy="39848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864600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083005-BC4E-40CE-832D-A56FCD647022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65446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083005-BC4E-40CE-832D-A56FCD647022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34386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DF52C7-D237-1775-CD24-C5340D3835BE}"/>
              </a:ext>
            </a:extLst>
          </p:cNvPr>
          <p:cNvSpPr/>
          <p:nvPr/>
        </p:nvSpPr>
        <p:spPr>
          <a:xfrm>
            <a:off x="4550008" y="903810"/>
            <a:ext cx="1911977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939619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3054BC-4EA9-E550-1634-DFC07DA0184B}"/>
              </a:ext>
            </a:extLst>
          </p:cNvPr>
          <p:cNvSpPr/>
          <p:nvPr/>
        </p:nvSpPr>
        <p:spPr>
          <a:xfrm>
            <a:off x="4550008" y="903810"/>
            <a:ext cx="1911977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45848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貧ぼう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828F8C8-B9D1-0756-DF28-82A36A7D3EC7}"/>
              </a:ext>
            </a:extLst>
          </p:cNvPr>
          <p:cNvSpPr/>
          <p:nvPr/>
        </p:nvSpPr>
        <p:spPr>
          <a:xfrm>
            <a:off x="4550008" y="903810"/>
            <a:ext cx="1911977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貧ぼう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FDB4D7-4DA2-4690-BA1E-30E0A92C4E5C}"/>
              </a:ext>
            </a:extLst>
          </p:cNvPr>
          <p:cNvSpPr/>
          <p:nvPr/>
        </p:nvSpPr>
        <p:spPr>
          <a:xfrm>
            <a:off x="4550008" y="903810"/>
            <a:ext cx="1911977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16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C2F6C2-1F59-42AB-898E-DDF53485951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35758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02C1C9-B6CA-48D2-914C-A8ABFD255D3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02C1C9-B6CA-48D2-914C-A8ABFD255D3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96775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566982" y="89648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06141" y="383335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684163" y="179841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0D9FD3-3E38-440A-96E9-BB3CAFED7350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06F68B-A259-44A1-A0EA-5A64740EBC1E}"/>
              </a:ext>
            </a:extLst>
          </p:cNvPr>
          <p:cNvSpPr/>
          <p:nvPr/>
        </p:nvSpPr>
        <p:spPr>
          <a:xfrm>
            <a:off x="5745671" y="896482"/>
            <a:ext cx="2927585" cy="51179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108F77-3569-744D-A1E3-E91C96BAB425}"/>
              </a:ext>
            </a:extLst>
          </p:cNvPr>
          <p:cNvSpPr txBox="1"/>
          <p:nvPr/>
        </p:nvSpPr>
        <p:spPr>
          <a:xfrm>
            <a:off x="2148392" y="162880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265228465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566982" y="89648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706141" y="3833355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684163" y="179841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0D9FD3-3E38-440A-96E9-BB3CAFED7350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06F68B-A259-44A1-A0EA-5A64740EBC1E}"/>
              </a:ext>
            </a:extLst>
          </p:cNvPr>
          <p:cNvSpPr/>
          <p:nvPr/>
        </p:nvSpPr>
        <p:spPr>
          <a:xfrm>
            <a:off x="5745671" y="896482"/>
            <a:ext cx="2927585" cy="51179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108F77-3569-744D-A1E3-E91C96BAB425}"/>
              </a:ext>
            </a:extLst>
          </p:cNvPr>
          <p:cNvSpPr txBox="1"/>
          <p:nvPr/>
        </p:nvSpPr>
        <p:spPr>
          <a:xfrm>
            <a:off x="2148392" y="162880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248370711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9B21AE-69D6-4D03-8D06-CA03B02E33FB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95973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9B21AE-69D6-4D03-8D06-CA03B02E33FB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55189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C5B825-E420-4254-A5DC-3EEC1BC22EB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64420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C5B825-E420-4254-A5DC-3EEC1BC22EB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36218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6094E3-A5F4-4560-BFAC-D4D075BFA35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43AB6E-0D44-4A6A-8B40-699626DCE73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763409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6094E3-A5F4-4560-BFAC-D4D075BFA35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43AB6E-0D44-4A6A-8B40-699626DCE73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3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CDE285-24A5-4DB2-9647-9A6CB693B5D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505250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7A4FBD-D173-4D66-92FA-3C803AEF96DB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4E70D5-4037-2D95-5C8C-C91008A18BBD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54C5D8-126E-4B18-A142-C93864D4DBE3}"/>
              </a:ext>
            </a:extLst>
          </p:cNvPr>
          <p:cNvSpPr txBox="1"/>
          <p:nvPr/>
        </p:nvSpPr>
        <p:spPr>
          <a:xfrm>
            <a:off x="8179648" y="1484784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6140C4-1C9C-840F-FAD4-F67869E28222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E427D7-9254-5EA7-9807-5CCDEED9D2B4}"/>
              </a:ext>
            </a:extLst>
          </p:cNvPr>
          <p:cNvSpPr txBox="1"/>
          <p:nvPr/>
        </p:nvSpPr>
        <p:spPr>
          <a:xfrm>
            <a:off x="3189588" y="1484784"/>
            <a:ext cx="2323713" cy="54039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</a:p>
        </p:txBody>
      </p:sp>
    </p:spTree>
    <p:extLst>
      <p:ext uri="{BB962C8B-B14F-4D97-AF65-F5344CB8AC3E}">
        <p14:creationId xmlns:p14="http://schemas.microsoft.com/office/powerpoint/2010/main" val="115558036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7A4FBD-D173-4D66-92FA-3C803AEF96DB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4E70D5-4037-2D95-5C8C-C91008A18BBD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54C5D8-126E-4B18-A142-C93864D4DBE3}"/>
              </a:ext>
            </a:extLst>
          </p:cNvPr>
          <p:cNvSpPr txBox="1"/>
          <p:nvPr/>
        </p:nvSpPr>
        <p:spPr>
          <a:xfrm>
            <a:off x="8179648" y="1484784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6140C4-1C9C-840F-FAD4-F67869E28222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E427D7-9254-5EA7-9807-5CCDEED9D2B4}"/>
              </a:ext>
            </a:extLst>
          </p:cNvPr>
          <p:cNvSpPr txBox="1"/>
          <p:nvPr/>
        </p:nvSpPr>
        <p:spPr>
          <a:xfrm>
            <a:off x="3189588" y="1484784"/>
            <a:ext cx="2323713" cy="54039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</a:p>
        </p:txBody>
      </p:sp>
    </p:spTree>
    <p:extLst>
      <p:ext uri="{BB962C8B-B14F-4D97-AF65-F5344CB8AC3E}">
        <p14:creationId xmlns:p14="http://schemas.microsoft.com/office/powerpoint/2010/main" val="178859428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9EC05-9E42-4E3B-84DC-A906C215563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99600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9EC05-9E42-4E3B-84DC-A906C215563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25909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C8A7CA-A0E3-47F0-B2B4-FD485FAD0AF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6C22333-B620-4504-8019-7BE28DD6410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175965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C8A7CA-A0E3-47F0-B2B4-FD485FAD0AF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6C22333-B620-4504-8019-7BE28DD6410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697771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2BF58C-7832-482A-8570-9A438FFDA7E4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7EEB82D-19FA-8F94-042C-D82E1D3F9F92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310136-3862-8101-4DFD-332A4BD790BF}"/>
              </a:ext>
            </a:extLst>
          </p:cNvPr>
          <p:cNvSpPr txBox="1"/>
          <p:nvPr/>
        </p:nvSpPr>
        <p:spPr>
          <a:xfrm>
            <a:off x="8179648" y="816296"/>
            <a:ext cx="861774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かん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88F0F8-A4F4-1A02-6384-A72C327CB484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618C6C-0DE0-2E9E-5C66-AABA9A5F38D6}"/>
              </a:ext>
            </a:extLst>
          </p:cNvPr>
          <p:cNvSpPr txBox="1"/>
          <p:nvPr/>
        </p:nvSpPr>
        <p:spPr>
          <a:xfrm>
            <a:off x="3126161" y="3114576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のる</a:t>
            </a:r>
          </a:p>
        </p:txBody>
      </p:sp>
    </p:spTree>
    <p:extLst>
      <p:ext uri="{BB962C8B-B14F-4D97-AF65-F5344CB8AC3E}">
        <p14:creationId xmlns:p14="http://schemas.microsoft.com/office/powerpoint/2010/main" val="31978362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2BF58C-7832-482A-8570-9A438FFDA7E4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7EEB82D-19FA-8F94-042C-D82E1D3F9F92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310136-3862-8101-4DFD-332A4BD790BF}"/>
              </a:ext>
            </a:extLst>
          </p:cNvPr>
          <p:cNvSpPr txBox="1"/>
          <p:nvPr/>
        </p:nvSpPr>
        <p:spPr>
          <a:xfrm>
            <a:off x="8179648" y="816296"/>
            <a:ext cx="861774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かん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88F0F8-A4F4-1A02-6384-A72C327CB484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618C6C-0DE0-2E9E-5C66-AABA9A5F38D6}"/>
              </a:ext>
            </a:extLst>
          </p:cNvPr>
          <p:cNvSpPr txBox="1"/>
          <p:nvPr/>
        </p:nvSpPr>
        <p:spPr>
          <a:xfrm>
            <a:off x="3126161" y="3114576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のる</a:t>
            </a:r>
          </a:p>
        </p:txBody>
      </p:sp>
    </p:spTree>
    <p:extLst>
      <p:ext uri="{BB962C8B-B14F-4D97-AF65-F5344CB8AC3E}">
        <p14:creationId xmlns:p14="http://schemas.microsoft.com/office/powerpoint/2010/main" val="169033284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BCE4ED-585A-B856-5311-4589A9244F9A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D5B249-7693-6E3E-EFE7-4207B11D45B0}"/>
              </a:ext>
            </a:extLst>
          </p:cNvPr>
          <p:cNvSpPr txBox="1"/>
          <p:nvPr/>
        </p:nvSpPr>
        <p:spPr>
          <a:xfrm>
            <a:off x="8179648" y="1209181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950C53C-735E-E1A9-13FB-EEFF19C38404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92500D-5E5B-8CF8-11B1-45A7D153AB96}"/>
              </a:ext>
            </a:extLst>
          </p:cNvPr>
          <p:cNvSpPr txBox="1"/>
          <p:nvPr/>
        </p:nvSpPr>
        <p:spPr>
          <a:xfrm>
            <a:off x="3143672" y="1412776"/>
            <a:ext cx="2323713" cy="55446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</p:spTree>
    <p:extLst>
      <p:ext uri="{BB962C8B-B14F-4D97-AF65-F5344CB8AC3E}">
        <p14:creationId xmlns:p14="http://schemas.microsoft.com/office/powerpoint/2010/main" val="198270765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BCE4ED-585A-B856-5311-4589A9244F9A}"/>
              </a:ext>
            </a:extLst>
          </p:cNvPr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D5B249-7693-6E3E-EFE7-4207B11D45B0}"/>
              </a:ext>
            </a:extLst>
          </p:cNvPr>
          <p:cNvSpPr txBox="1"/>
          <p:nvPr/>
        </p:nvSpPr>
        <p:spPr>
          <a:xfrm>
            <a:off x="8179648" y="1209181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950C53C-735E-E1A9-13FB-EEFF19C38404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15C2C2-B3BC-D4B6-EC23-6DE598E4758A}"/>
              </a:ext>
            </a:extLst>
          </p:cNvPr>
          <p:cNvSpPr txBox="1"/>
          <p:nvPr/>
        </p:nvSpPr>
        <p:spPr>
          <a:xfrm>
            <a:off x="3143672" y="1412776"/>
            <a:ext cx="2323713" cy="55446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</p:spTree>
    <p:extLst>
      <p:ext uri="{BB962C8B-B14F-4D97-AF65-F5344CB8AC3E}">
        <p14:creationId xmlns:p14="http://schemas.microsoft.com/office/powerpoint/2010/main" val="55620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CDE285-24A5-4DB2-9647-9A6CB693B5D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15451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04C371-BC8A-476F-B647-C5EF3B6C97C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49287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04C371-BC8A-476F-B647-C5EF3B6C97C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22757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4745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6A7858-D4CE-4F83-BE98-CDD60B3082B1}"/>
              </a:ext>
            </a:extLst>
          </p:cNvPr>
          <p:cNvSpPr/>
          <p:nvPr/>
        </p:nvSpPr>
        <p:spPr>
          <a:xfrm>
            <a:off x="4416249" y="2126625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70A326-2E7D-4739-6D89-3AA393421A6E}"/>
              </a:ext>
            </a:extLst>
          </p:cNvPr>
          <p:cNvSpPr txBox="1"/>
          <p:nvPr/>
        </p:nvSpPr>
        <p:spPr>
          <a:xfrm>
            <a:off x="7377050" y="26217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6141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7050" y="26217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95800" y="231095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6A7858-D4CE-4F83-BE98-CDD60B3082B1}"/>
              </a:ext>
            </a:extLst>
          </p:cNvPr>
          <p:cNvSpPr/>
          <p:nvPr/>
        </p:nvSpPr>
        <p:spPr>
          <a:xfrm>
            <a:off x="4416249" y="2126625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80435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4886CD-A9D5-F189-FE2E-0D365E280AE8}"/>
              </a:ext>
            </a:extLst>
          </p:cNvPr>
          <p:cNvSpPr txBox="1"/>
          <p:nvPr/>
        </p:nvSpPr>
        <p:spPr>
          <a:xfrm>
            <a:off x="3126161" y="3114576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460618-11E0-4EA6-6324-B18EC1A5C5F1}"/>
              </a:ext>
            </a:extLst>
          </p:cNvPr>
          <p:cNvSpPr txBox="1"/>
          <p:nvPr/>
        </p:nvSpPr>
        <p:spPr>
          <a:xfrm>
            <a:off x="6364575" y="7029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毛糸や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BB0ABC-D595-FAAF-752C-3855AFB8D7F2}"/>
              </a:ext>
            </a:extLst>
          </p:cNvPr>
          <p:cNvSpPr txBox="1"/>
          <p:nvPr/>
        </p:nvSpPr>
        <p:spPr>
          <a:xfrm>
            <a:off x="5449874" y="3467636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　　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62792E-70E0-AD6C-6EA4-1E6F742E668E}"/>
              </a:ext>
            </a:extLst>
          </p:cNvPr>
          <p:cNvSpPr/>
          <p:nvPr/>
        </p:nvSpPr>
        <p:spPr>
          <a:xfrm>
            <a:off x="3222209" y="3114576"/>
            <a:ext cx="2227665" cy="3619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285078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460618-11E0-4EA6-6324-B18EC1A5C5F1}"/>
              </a:ext>
            </a:extLst>
          </p:cNvPr>
          <p:cNvSpPr txBox="1"/>
          <p:nvPr/>
        </p:nvSpPr>
        <p:spPr>
          <a:xfrm>
            <a:off x="6364575" y="7029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毛糸や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BB0ABC-D595-FAAF-752C-3855AFB8D7F2}"/>
              </a:ext>
            </a:extLst>
          </p:cNvPr>
          <p:cNvSpPr txBox="1"/>
          <p:nvPr/>
        </p:nvSpPr>
        <p:spPr>
          <a:xfrm>
            <a:off x="5449874" y="3467636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　　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62792E-70E0-AD6C-6EA4-1E6F742E668E}"/>
              </a:ext>
            </a:extLst>
          </p:cNvPr>
          <p:cNvSpPr/>
          <p:nvPr/>
        </p:nvSpPr>
        <p:spPr>
          <a:xfrm>
            <a:off x="3222209" y="3114576"/>
            <a:ext cx="2227665" cy="3619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4886CD-A9D5-F189-FE2E-0D365E280AE8}"/>
              </a:ext>
            </a:extLst>
          </p:cNvPr>
          <p:cNvSpPr txBox="1"/>
          <p:nvPr/>
        </p:nvSpPr>
        <p:spPr>
          <a:xfrm>
            <a:off x="3126161" y="3114576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</a:p>
        </p:txBody>
      </p:sp>
    </p:spTree>
    <p:extLst>
      <p:ext uri="{BB962C8B-B14F-4D97-AF65-F5344CB8AC3E}">
        <p14:creationId xmlns:p14="http://schemas.microsoft.com/office/powerpoint/2010/main" val="30411681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221D83-23E8-275B-8646-665A192FED04}"/>
              </a:ext>
            </a:extLst>
          </p:cNvPr>
          <p:cNvSpPr txBox="1"/>
          <p:nvPr/>
        </p:nvSpPr>
        <p:spPr>
          <a:xfrm>
            <a:off x="3186356" y="3409662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C1D689-3BB0-4BD6-B657-5D83846A2BB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A697EB-93D4-E323-1904-A1FD273534F4}"/>
              </a:ext>
            </a:extLst>
          </p:cNvPr>
          <p:cNvSpPr txBox="1"/>
          <p:nvPr/>
        </p:nvSpPr>
        <p:spPr>
          <a:xfrm>
            <a:off x="6364575" y="7029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音信を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1FC506-993E-3111-0817-E732E1C0C1E1}"/>
              </a:ext>
            </a:extLst>
          </p:cNvPr>
          <p:cNvSpPr txBox="1"/>
          <p:nvPr/>
        </p:nvSpPr>
        <p:spPr>
          <a:xfrm>
            <a:off x="5510069" y="3762722"/>
            <a:ext cx="861774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B2F35B-9A37-4E48-591C-2F19B7DE0D83}"/>
              </a:ext>
            </a:extLst>
          </p:cNvPr>
          <p:cNvSpPr/>
          <p:nvPr/>
        </p:nvSpPr>
        <p:spPr>
          <a:xfrm>
            <a:off x="3260404" y="3284984"/>
            <a:ext cx="2227665" cy="209528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5342798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221D83-23E8-275B-8646-665A192FED04}"/>
              </a:ext>
            </a:extLst>
          </p:cNvPr>
          <p:cNvSpPr txBox="1"/>
          <p:nvPr/>
        </p:nvSpPr>
        <p:spPr>
          <a:xfrm>
            <a:off x="3186356" y="3409662"/>
            <a:ext cx="2323713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C1D689-3BB0-4BD6-B657-5D83846A2BB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A697EB-93D4-E323-1904-A1FD273534F4}"/>
              </a:ext>
            </a:extLst>
          </p:cNvPr>
          <p:cNvSpPr txBox="1"/>
          <p:nvPr/>
        </p:nvSpPr>
        <p:spPr>
          <a:xfrm>
            <a:off x="6364575" y="7029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音信を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1FC506-993E-3111-0817-E732E1C0C1E1}"/>
              </a:ext>
            </a:extLst>
          </p:cNvPr>
          <p:cNvSpPr txBox="1"/>
          <p:nvPr/>
        </p:nvSpPr>
        <p:spPr>
          <a:xfrm>
            <a:off x="5510069" y="3762722"/>
            <a:ext cx="861774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B2F35B-9A37-4E48-591C-2F19B7DE0D83}"/>
              </a:ext>
            </a:extLst>
          </p:cNvPr>
          <p:cNvSpPr/>
          <p:nvPr/>
        </p:nvSpPr>
        <p:spPr>
          <a:xfrm>
            <a:off x="3260404" y="3284984"/>
            <a:ext cx="2227665" cy="209528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7975407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512243-4D86-4948-BAB6-C869191A626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75418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512243-4D86-4948-BAB6-C869191A626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41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E8BEF4-EB4F-4909-9C21-2488E2DBF2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4F40BE-B42E-44CD-89A4-89C53C8E100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CDB354-6F2D-4AF2-9AE2-AA55161977F9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B59872-53DB-43E9-86F6-AFC71DA4B2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942998-EBA0-4DB4-BC1A-189CF43F9C3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128389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942998-EBA0-4DB4-BC1A-189CF43F9C3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68894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D09493-2644-4982-BD66-D29E4E3373A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4384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D09493-2644-4982-BD66-D29E4E3373A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549212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B4E74E-C9F3-49BE-81EF-2379C0CA3FD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587532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B4E74E-C9F3-49BE-81EF-2379C0CA3FD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073474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76E89-C11A-4A56-9708-60742F78D1F6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190960-703F-48E8-A6C7-E0688955BF90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6330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76E89-C11A-4A56-9708-60742F78D1F6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190960-703F-48E8-A6C7-E0688955BF90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63426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191A4A-27C8-4B2F-B085-2A124D84EFA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83028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191A4A-27C8-4B2F-B085-2A124D84EFA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9610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E8BEF4-EB4F-4909-9C21-2488E2DBF2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4F40BE-B42E-44CD-89A4-89C53C8E100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CDB354-6F2D-4AF2-9AE2-AA55161977F9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B59872-53DB-43E9-86F6-AFC71DA4B2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013864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E6124C-9CA6-48D6-854F-3A402B5AFB1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09318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E6124C-9CA6-48D6-854F-3A402B5AFB1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002372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2B0112-ED4E-4ACE-B311-33A3BBEE8D4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7F883A-7CC4-48FF-8518-35D93D4F9B0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89361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2B0112-ED4E-4ACE-B311-33A3BBEE8D4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7F883A-7CC4-48FF-8518-35D93D4F9B0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373030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EFBE40-C4E4-4833-9ACC-79732998140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212469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EFBE40-C4E4-4833-9ACC-79732998140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752523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58D9D6-D471-4773-BD4B-CC901D0E6B8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71295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58D9D6-D471-4773-BD4B-CC901D0E6B8C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25809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F40497-AA1D-491A-8A04-16CB8646BD0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F59EE6-4204-469D-8B36-3DF562070FB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23521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F40497-AA1D-491A-8A04-16CB8646BD0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F59EE6-4204-469D-8B36-3DF562070FB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E959EF-57AC-48AC-9C77-709CF7FB520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12895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426C5F-AFB8-4672-8F95-3281895CDBFC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F9199F-F424-405F-B4D5-CE5E857087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90369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426C5F-AFB8-4672-8F95-3281895CDBFC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F9199F-F424-405F-B4D5-CE5E857087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98851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3A6E85-DC5A-4C8A-A40B-F417483BA1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99563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3A6E85-DC5A-4C8A-A40B-F417483BA1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33325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85A523-B2F1-42D1-B95D-CC07C7376D9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858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85A523-B2F1-42D1-B95D-CC07C7376D9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36755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015FF9-6D46-4022-B9BD-A235BCEAD0D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71DDC8-D1E6-4963-992E-1C311BFCF8AB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026074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015FF9-6D46-4022-B9BD-A235BCEAD0D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71DDC8-D1E6-4963-992E-1C311BFCF8AB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805187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7A5F3D-4697-4A76-816E-09BE246A82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30092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7A5F3D-4697-4A76-816E-09BE246A82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41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E959EF-57AC-48AC-9C77-709CF7FB520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835365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A35298A-8667-451E-B7F5-6CDE43034748}"/>
              </a:ext>
            </a:extLst>
          </p:cNvPr>
          <p:cNvSpPr/>
          <p:nvPr/>
        </p:nvSpPr>
        <p:spPr>
          <a:xfrm>
            <a:off x="4471321" y="2248673"/>
            <a:ext cx="2927585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4E0777-54DB-B2D6-CDE2-DE2FC4339753}"/>
              </a:ext>
            </a:extLst>
          </p:cNvPr>
          <p:cNvSpPr txBox="1"/>
          <p:nvPr/>
        </p:nvSpPr>
        <p:spPr>
          <a:xfrm>
            <a:off x="7377050" y="26217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03981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A35298A-8667-451E-B7F5-6CDE43034748}"/>
              </a:ext>
            </a:extLst>
          </p:cNvPr>
          <p:cNvSpPr/>
          <p:nvPr/>
        </p:nvSpPr>
        <p:spPr>
          <a:xfrm>
            <a:off x="4471321" y="2248673"/>
            <a:ext cx="2927585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02F265-5283-CF61-A9E5-25BE6178D282}"/>
              </a:ext>
            </a:extLst>
          </p:cNvPr>
          <p:cNvSpPr txBox="1"/>
          <p:nvPr/>
        </p:nvSpPr>
        <p:spPr>
          <a:xfrm>
            <a:off x="7377050" y="26217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72967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づく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13E76F-1AF2-4D8E-A124-2E1497B7AF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C553F9B-4CF1-4D9D-9F7A-C82C2F2063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CAF2DA-0EF0-417E-A2D0-88ACBB79E60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09AE61-2CD4-4C44-8401-A41E0F46EBF4}"/>
              </a:ext>
            </a:extLst>
          </p:cNvPr>
          <p:cNvSpPr/>
          <p:nvPr/>
        </p:nvSpPr>
        <p:spPr>
          <a:xfrm>
            <a:off x="5936224" y="788355"/>
            <a:ext cx="2248008" cy="42968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9CA542-66E8-4FA7-9591-2C8797F69C1A}"/>
              </a:ext>
            </a:extLst>
          </p:cNvPr>
          <p:cNvSpPr/>
          <p:nvPr/>
        </p:nvSpPr>
        <p:spPr>
          <a:xfrm>
            <a:off x="2410565" y="2116715"/>
            <a:ext cx="2317283" cy="23203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づく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13E76F-1AF2-4D8E-A124-2E1497B7AF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C553F9B-4CF1-4D9D-9F7A-C82C2F2063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CAF2DA-0EF0-417E-A2D0-88ACBB79E60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09AE61-2CD4-4C44-8401-A41E0F46EBF4}"/>
              </a:ext>
            </a:extLst>
          </p:cNvPr>
          <p:cNvSpPr/>
          <p:nvPr/>
        </p:nvSpPr>
        <p:spPr>
          <a:xfrm>
            <a:off x="5936224" y="788355"/>
            <a:ext cx="2248008" cy="42968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9CA542-66E8-4FA7-9591-2C8797F69C1A}"/>
              </a:ext>
            </a:extLst>
          </p:cNvPr>
          <p:cNvSpPr/>
          <p:nvPr/>
        </p:nvSpPr>
        <p:spPr>
          <a:xfrm>
            <a:off x="2410565" y="2116715"/>
            <a:ext cx="2317283" cy="23203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118027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95CA74-0E82-44AF-B75F-69911F272D4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B87A12-D529-4F0E-904E-2F94984C8C2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95CA74-0E82-44AF-B75F-69911F272D4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B87A12-D529-4F0E-904E-2F94984C8C2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210250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0BA427-3E68-454B-832F-5621677D3B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7E30B2-5DA2-4C87-9AF1-DB6AC3E8C18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47CAE9-B2D5-4A7E-9422-B7878E54130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0BA427-3E68-454B-832F-5621677D3B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7E30B2-5DA2-4C87-9AF1-DB6AC3E8C18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47CAE9-B2D5-4A7E-9422-B7878E54130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662640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4E453B-1281-4005-9179-BAA2C441A8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67002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4E453B-1281-4005-9179-BAA2C441A86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260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芸術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DEC1B2-EE9A-413F-94AC-927EBFB1556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船着場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536268-3BC2-4CC0-8088-D9CE03621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4ED5C1-9697-4CCC-B730-646518E159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1301F-84B2-4B83-8166-C262142A69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270443F-A6CF-444B-846D-1F55FD52B987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879D7-24F4-464E-84CD-B3AAAB742B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078348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879D7-24F4-464E-84CD-B3AAAB742B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53881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17E2D6-01AE-451B-92A7-3B6E5CFAF972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62287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17E2D6-01AE-451B-92A7-3B6E5CFAF972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94202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421ACC-124E-4DD9-9D65-5214277A8FA7}"/>
              </a:ext>
            </a:extLst>
          </p:cNvPr>
          <p:cNvSpPr/>
          <p:nvPr/>
        </p:nvSpPr>
        <p:spPr>
          <a:xfrm>
            <a:off x="4174523" y="2036145"/>
            <a:ext cx="2928921" cy="27857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1B92CB2-DA11-AA16-3704-D615D7508E7F}"/>
              </a:ext>
            </a:extLst>
          </p:cNvPr>
          <p:cNvSpPr txBox="1"/>
          <p:nvPr/>
        </p:nvSpPr>
        <p:spPr>
          <a:xfrm>
            <a:off x="7105422" y="2459503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421ACC-124E-4DD9-9D65-5214277A8FA7}"/>
              </a:ext>
            </a:extLst>
          </p:cNvPr>
          <p:cNvSpPr/>
          <p:nvPr/>
        </p:nvSpPr>
        <p:spPr>
          <a:xfrm>
            <a:off x="4174523" y="2036145"/>
            <a:ext cx="2928921" cy="27857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F3E71A-461F-A4D9-96C8-E12F6995B01A}"/>
              </a:ext>
            </a:extLst>
          </p:cNvPr>
          <p:cNvSpPr txBox="1"/>
          <p:nvPr/>
        </p:nvSpPr>
        <p:spPr>
          <a:xfrm>
            <a:off x="7105422" y="2459503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68780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B07E42-250B-4E91-B55C-32351B7F72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AD62B9-1F80-45C1-8891-9DC497B28EA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10E365-99FD-40E0-9C73-E63D35C206C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71BDF-3D7F-4A3C-B36D-A91536AF85E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0AF9BA-21B0-4185-B673-E876F205BB1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B1962C-09DC-4181-B280-054E7CE32185}"/>
              </a:ext>
            </a:extLst>
          </p:cNvPr>
          <p:cNvSpPr/>
          <p:nvPr/>
        </p:nvSpPr>
        <p:spPr>
          <a:xfrm>
            <a:off x="4677904" y="5214981"/>
            <a:ext cx="1656184" cy="15610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B07E42-250B-4E91-B55C-32351B7F72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AD62B9-1F80-45C1-8891-9DC497B28EA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10E365-99FD-40E0-9C73-E63D35C206C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71BDF-3D7F-4A3C-B36D-A91536AF85E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0AF9BA-21B0-4185-B673-E876F205BB1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99E40C-0D82-4619-AD8C-0BB8C382EB02}"/>
              </a:ext>
            </a:extLst>
          </p:cNvPr>
          <p:cNvSpPr/>
          <p:nvPr/>
        </p:nvSpPr>
        <p:spPr>
          <a:xfrm>
            <a:off x="4677904" y="5214981"/>
            <a:ext cx="1656184" cy="15610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29006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32A10B-1265-4B3F-BA3A-575AA1E414B4}"/>
              </a:ext>
            </a:extLst>
          </p:cNvPr>
          <p:cNvSpPr/>
          <p:nvPr/>
        </p:nvSpPr>
        <p:spPr>
          <a:xfrm>
            <a:off x="4079776" y="1075866"/>
            <a:ext cx="2664296" cy="27131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43549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32A10B-1265-4B3F-BA3A-575AA1E414B4}"/>
              </a:ext>
            </a:extLst>
          </p:cNvPr>
          <p:cNvSpPr/>
          <p:nvPr/>
        </p:nvSpPr>
        <p:spPr>
          <a:xfrm>
            <a:off x="4079776" y="1075866"/>
            <a:ext cx="2664296" cy="27131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0958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船着場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536268-3BC2-4CC0-8088-D9CE03621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4ED5C1-9697-4CCC-B730-646518E159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1301F-84B2-4B83-8166-C262142A69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270443F-A6CF-444B-846D-1F55FD52B987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260491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5E7DE0-267D-43F5-9941-7AD0E19FF3C8}"/>
              </a:ext>
            </a:extLst>
          </p:cNvPr>
          <p:cNvSpPr/>
          <p:nvPr/>
        </p:nvSpPr>
        <p:spPr>
          <a:xfrm>
            <a:off x="4163840" y="1191419"/>
            <a:ext cx="2448272" cy="252028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510685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5E7DE0-267D-43F5-9941-7AD0E19FF3C8}"/>
              </a:ext>
            </a:extLst>
          </p:cNvPr>
          <p:cNvSpPr/>
          <p:nvPr/>
        </p:nvSpPr>
        <p:spPr>
          <a:xfrm>
            <a:off x="4163840" y="1191419"/>
            <a:ext cx="2448272" cy="25202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9020729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CC3C4C-3B37-493E-BE33-F7594B23881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4454891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CC3C4C-3B37-493E-BE33-F7594B23881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65909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B19AEB6-3E13-4F51-9BD5-03D704C4C298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41132-F0CE-4261-BEAE-28830F228A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B29A3-DED0-4202-841B-71A9FF19C3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46052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B19AEB6-3E13-4F51-9BD5-03D704C4C298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41132-F0CE-4261-BEAE-28830F228A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B29A3-DED0-4202-841B-71A9FF19C35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786063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0D520A-4B35-46E5-B268-BC40CC4F3C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916956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0D520A-4B35-46E5-B268-BC40CC4F3C7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7702622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39AEB4-2A41-46A0-98B6-FDF2CD9FD618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281186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39AEB4-2A41-46A0-98B6-FDF2CD9FD618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324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0485C6-0307-47DE-92B9-657281B1EDC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6080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99891-B8A7-43B3-98B7-DD958459D6B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FA070C-3950-44C6-A463-BE3BA44783C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26216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99891-B8A7-43B3-98B7-DD958459D6B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FA070C-3950-44C6-A463-BE3BA44783C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64862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5375CB-5B53-4E7B-B8E6-90117F8ABCCA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906661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5375CB-5B53-4E7B-B8E6-90117F8ABCCA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2715484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274419-F644-4B52-862A-43C690F31085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4745" y="223102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25350E-D5DD-4E57-984D-72035B2D7D6F}"/>
              </a:ext>
            </a:extLst>
          </p:cNvPr>
          <p:cNvSpPr/>
          <p:nvPr/>
        </p:nvSpPr>
        <p:spPr>
          <a:xfrm>
            <a:off x="4420196" y="2046702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8ED31C-11BF-1B85-A646-EF14F399A323}"/>
              </a:ext>
            </a:extLst>
          </p:cNvPr>
          <p:cNvSpPr txBox="1"/>
          <p:nvPr/>
        </p:nvSpPr>
        <p:spPr>
          <a:xfrm>
            <a:off x="7400721" y="2459504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58112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274419-F644-4B52-862A-43C690F31085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95800" y="223102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25350E-D5DD-4E57-984D-72035B2D7D6F}"/>
              </a:ext>
            </a:extLst>
          </p:cNvPr>
          <p:cNvSpPr/>
          <p:nvPr/>
        </p:nvSpPr>
        <p:spPr>
          <a:xfrm>
            <a:off x="4420196" y="2046702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307A5E-9E8C-8D9E-B0E9-F229F73D898C}"/>
              </a:ext>
            </a:extLst>
          </p:cNvPr>
          <p:cNvSpPr txBox="1"/>
          <p:nvPr/>
        </p:nvSpPr>
        <p:spPr>
          <a:xfrm>
            <a:off x="7400721" y="2459504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983611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13FDF7-4923-4C85-B717-494DB509BF6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172319-0CA7-43BC-AB27-840BA1D7B68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35C16C6-4AFC-489A-8493-A4D21F2DBD93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630865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13FDF7-4923-4C85-B717-494DB509BF6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172319-0CA7-43BC-AB27-840BA1D7B68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35C16C6-4AFC-489A-8493-A4D21F2DBD93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2236430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64E4EE-D796-4B9E-87D2-D8BA36D2CBB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481294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64E4EE-D796-4B9E-87D2-D8BA36D2CBB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6286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0485C6-0307-47DE-92B9-657281B1EDCA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134114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7A77F-0600-46F3-8AAB-14E79BF9123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300231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7A77F-0600-46F3-8AAB-14E79BF91238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3498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2396E2-310A-4B62-AA34-0901DDE1E87F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FE482D-E8A2-4A3F-B495-36DDA5EC8E45}"/>
              </a:ext>
            </a:extLst>
          </p:cNvPr>
          <p:cNvSpPr/>
          <p:nvPr/>
        </p:nvSpPr>
        <p:spPr>
          <a:xfrm>
            <a:off x="4420196" y="2046702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7CEF36-2D2B-39E0-81C6-DCD3324FEE09}"/>
              </a:ext>
            </a:extLst>
          </p:cNvPr>
          <p:cNvSpPr txBox="1"/>
          <p:nvPr/>
        </p:nvSpPr>
        <p:spPr>
          <a:xfrm>
            <a:off x="7393886" y="20741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2396E2-310A-4B62-AA34-0901DDE1E87F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FE482D-E8A2-4A3F-B495-36DDA5EC8E45}"/>
              </a:ext>
            </a:extLst>
          </p:cNvPr>
          <p:cNvSpPr/>
          <p:nvPr/>
        </p:nvSpPr>
        <p:spPr>
          <a:xfrm>
            <a:off x="4420196" y="2046702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0077DF-4D25-7922-758C-0349D73CA1C1}"/>
              </a:ext>
            </a:extLst>
          </p:cNvPr>
          <p:cNvSpPr txBox="1"/>
          <p:nvPr/>
        </p:nvSpPr>
        <p:spPr>
          <a:xfrm>
            <a:off x="7393886" y="20741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160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4C45124-FD27-4000-8238-30C4466656F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897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4C45124-FD27-4000-8238-30C4466656F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141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A19087-00C9-48AF-AD88-F24D33779E8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698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A19087-00C9-48AF-AD88-F24D33779E8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38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芸術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DEC1B2-EE9A-413F-94AC-927EBFB15561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4842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1C1532-B188-4D13-9277-CEC6D79346D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386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1C1532-B188-4D13-9277-CEC6D79346D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63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E29D4-9640-419E-8349-FF0A99E7E5C1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D233C3-9BEE-4365-926E-438B6018AEA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E29D4-9640-419E-8349-FF0A99E7E5C1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D233C3-9BEE-4365-926E-438B6018AEA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53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F751E-66F0-48F9-BF1E-41749A1C2C2B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D40E8B-9C78-4936-AE4C-C7978AADD36A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F751E-66F0-48F9-BF1E-41749A1C2C2B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D40E8B-9C78-4936-AE4C-C7978AADD36A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097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8FFF89-681A-4A82-8088-4ABD4080A5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C96EBD-1522-4EB6-ADCE-4834299FB64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7D9D4-F5C3-46A9-8E08-530E48A659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07BED4-9E3C-4311-BB6B-803ED4BF33C3}"/>
              </a:ext>
            </a:extLst>
          </p:cNvPr>
          <p:cNvSpPr/>
          <p:nvPr/>
        </p:nvSpPr>
        <p:spPr>
          <a:xfrm>
            <a:off x="4799856" y="995904"/>
            <a:ext cx="1430791" cy="14098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051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8FFF89-681A-4A82-8088-4ABD4080A5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C96EBD-1522-4EB6-ADCE-4834299FB64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7D9D4-F5C3-46A9-8E08-530E48A659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F40827-4D41-D2F1-5BB0-2223F4CD5195}"/>
              </a:ext>
            </a:extLst>
          </p:cNvPr>
          <p:cNvSpPr/>
          <p:nvPr/>
        </p:nvSpPr>
        <p:spPr>
          <a:xfrm>
            <a:off x="4799856" y="995904"/>
            <a:ext cx="1430791" cy="14098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15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3F8A55-F1FF-4722-997D-3EA520A2BC5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49E4D4-221F-4ECC-B583-7A499C0CAD2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3F8A55-F1FF-4722-997D-3EA520A2BC5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49E4D4-221F-4ECC-B583-7A499C0CAD27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28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E72DFD-84AB-4F53-89C0-6CEBC1C3B8D6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2E3B2-5E2E-4B7A-9B83-0A0447A48BE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402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2E3B2-5E2E-4B7A-9B83-0A0447A48BEB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0688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9A8E41-EC1D-47D0-B3C9-C7CFCA376CB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863752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4FD6931-3EB0-4ECE-9396-911888772C82}"/>
              </a:ext>
            </a:extLst>
          </p:cNvPr>
          <p:cNvSpPr/>
          <p:nvPr/>
        </p:nvSpPr>
        <p:spPr>
          <a:xfrm>
            <a:off x="4079776" y="2056572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622312-FB2A-0FC3-16E6-BEDF58D90847}"/>
              </a:ext>
            </a:extLst>
          </p:cNvPr>
          <p:cNvSpPr txBox="1"/>
          <p:nvPr/>
        </p:nvSpPr>
        <p:spPr>
          <a:xfrm>
            <a:off x="7017887" y="2065692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5294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9A8E41-EC1D-47D0-B3C9-C7CFCA376CB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863752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4FD6931-3EB0-4ECE-9396-911888772C82}"/>
              </a:ext>
            </a:extLst>
          </p:cNvPr>
          <p:cNvSpPr/>
          <p:nvPr/>
        </p:nvSpPr>
        <p:spPr>
          <a:xfrm>
            <a:off x="4079776" y="2056572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3E2E71-122F-FF7C-8B08-553DA56C7188}"/>
              </a:ext>
            </a:extLst>
          </p:cNvPr>
          <p:cNvSpPr txBox="1"/>
          <p:nvPr/>
        </p:nvSpPr>
        <p:spPr>
          <a:xfrm>
            <a:off x="7017887" y="2065692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8227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FA86C0-4193-4CBF-913C-E5053D5F2C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F3208A-154A-4FE2-A8B0-55AA62C9468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FA86C0-4193-4CBF-913C-E5053D5F2C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F3208A-154A-4FE2-A8B0-55AA62C9468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687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AB2532-FA0C-4346-8972-A66AD5C7EAA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878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AB2532-FA0C-4346-8972-A66AD5C7EAA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955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64D05F-69DF-43C3-9BFD-F1E38F556368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64D05F-69DF-43C3-9BFD-F1E38F556368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815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E72DFD-84AB-4F53-89C0-6CEBC1C3B8D6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57099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序論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E573D3-62F6-4451-8758-3F2D972889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2909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序論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E573D3-62F6-4451-8758-3F2D97288965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8004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600493" y="145052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92837" y="95187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1664EE-AB9B-4EC7-A231-975AF0C5F5DE}"/>
              </a:ext>
            </a:extLst>
          </p:cNvPr>
          <p:cNvSpPr/>
          <p:nvPr/>
        </p:nvSpPr>
        <p:spPr>
          <a:xfrm>
            <a:off x="5671526" y="741187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2CD9E6-4D82-7367-BDC3-39F176BCCD84}"/>
              </a:ext>
            </a:extLst>
          </p:cNvPr>
          <p:cNvSpPr txBox="1"/>
          <p:nvPr/>
        </p:nvSpPr>
        <p:spPr>
          <a:xfrm>
            <a:off x="2279576" y="174929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38721118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600493" y="145052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92837" y="95187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1664EE-AB9B-4EC7-A231-975AF0C5F5DE}"/>
              </a:ext>
            </a:extLst>
          </p:cNvPr>
          <p:cNvSpPr/>
          <p:nvPr/>
        </p:nvSpPr>
        <p:spPr>
          <a:xfrm>
            <a:off x="5671526" y="741187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2CD9E6-4D82-7367-BDC3-39F176BCCD84}"/>
              </a:ext>
            </a:extLst>
          </p:cNvPr>
          <p:cNvSpPr txBox="1"/>
          <p:nvPr/>
        </p:nvSpPr>
        <p:spPr>
          <a:xfrm>
            <a:off x="2279576" y="174929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763205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EFFA31-CBF8-47E0-A336-8F441E2A40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CEB20B-E9BA-4F01-ABC0-988344CCD3F7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EFFA31-CBF8-47E0-A336-8F441E2A40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CEB20B-E9BA-4F01-ABC0-988344CCD3F7}"/>
              </a:ext>
            </a:extLst>
          </p:cNvPr>
          <p:cNvSpPr/>
          <p:nvPr/>
        </p:nvSpPr>
        <p:spPr>
          <a:xfrm>
            <a:off x="4007768" y="908720"/>
            <a:ext cx="2736304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7655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解答を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91395" y="1098425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65CFEE-5416-4480-B555-1E7828378B73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1151EB-61F8-D393-795C-7F0CE7A7CD28}"/>
              </a:ext>
            </a:extLst>
          </p:cNvPr>
          <p:cNvSpPr txBox="1"/>
          <p:nvPr/>
        </p:nvSpPr>
        <p:spPr>
          <a:xfrm>
            <a:off x="3189588" y="3072318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</p:spTree>
    <p:extLst>
      <p:ext uri="{BB962C8B-B14F-4D97-AF65-F5344CB8AC3E}">
        <p14:creationId xmlns:p14="http://schemas.microsoft.com/office/powerpoint/2010/main" val="1190542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55935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解答を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91395" y="1098425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65CFEE-5416-4480-B555-1E7828378B73}"/>
              </a:ext>
            </a:extLst>
          </p:cNvPr>
          <p:cNvSpPr/>
          <p:nvPr/>
        </p:nvSpPr>
        <p:spPr>
          <a:xfrm>
            <a:off x="5951983" y="745365"/>
            <a:ext cx="2227665" cy="3619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1151EB-61F8-D393-795C-7F0CE7A7CD28}"/>
              </a:ext>
            </a:extLst>
          </p:cNvPr>
          <p:cNvSpPr txBox="1"/>
          <p:nvPr/>
        </p:nvSpPr>
        <p:spPr>
          <a:xfrm>
            <a:off x="3189588" y="3072318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</p:spTree>
    <p:extLst>
      <p:ext uri="{BB962C8B-B14F-4D97-AF65-F5344CB8AC3E}">
        <p14:creationId xmlns:p14="http://schemas.microsoft.com/office/powerpoint/2010/main" val="6499701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BEEE7FE-7F2C-44E7-A249-771CF800EEE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73662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BEEE7FE-7F2C-44E7-A249-771CF800EEE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21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3AA9C8-A84B-41B4-8B7E-5FE34F644109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05767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74588E-7265-4A55-8BDD-E57F6FFA1BE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74588E-7265-4A55-8BDD-E57F6FFA1BE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58819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4DF845-B50F-4DE6-BBBF-F1023B2B2EC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7246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4DF845-B50F-4DE6-BBBF-F1023B2B2EC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57418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89687" y="125038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577180" y="856866"/>
            <a:ext cx="3262432" cy="5740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9464FE-5EAC-486E-8762-FB973C9736BB}"/>
              </a:ext>
            </a:extLst>
          </p:cNvPr>
          <p:cNvSpPr/>
          <p:nvPr/>
        </p:nvSpPr>
        <p:spPr>
          <a:xfrm>
            <a:off x="5827420" y="856865"/>
            <a:ext cx="2664296" cy="25721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43D4F500-C6FB-C0C3-DCAA-BF87A9337554}"/>
              </a:ext>
            </a:extLst>
          </p:cNvPr>
          <p:cNvSpPr txBox="1"/>
          <p:nvPr/>
        </p:nvSpPr>
        <p:spPr>
          <a:xfrm>
            <a:off x="2348408" y="1772816"/>
            <a:ext cx="3262432" cy="5740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</p:spTree>
    <p:extLst>
      <p:ext uri="{BB962C8B-B14F-4D97-AF65-F5344CB8AC3E}">
        <p14:creationId xmlns:p14="http://schemas.microsoft.com/office/powerpoint/2010/main" val="19779248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89687" y="125038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577180" y="856866"/>
            <a:ext cx="3262432" cy="5740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9464FE-5EAC-486E-8762-FB973C9736BB}"/>
              </a:ext>
            </a:extLst>
          </p:cNvPr>
          <p:cNvSpPr/>
          <p:nvPr/>
        </p:nvSpPr>
        <p:spPr>
          <a:xfrm>
            <a:off x="5827420" y="856865"/>
            <a:ext cx="2664296" cy="25721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43D4F500-C6FB-C0C3-DCAA-BF87A9337554}"/>
              </a:ext>
            </a:extLst>
          </p:cNvPr>
          <p:cNvSpPr txBox="1"/>
          <p:nvPr/>
        </p:nvSpPr>
        <p:spPr>
          <a:xfrm>
            <a:off x="2348408" y="1772816"/>
            <a:ext cx="3262432" cy="5740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</p:spTree>
    <p:extLst>
      <p:ext uri="{BB962C8B-B14F-4D97-AF65-F5344CB8AC3E}">
        <p14:creationId xmlns:p14="http://schemas.microsoft.com/office/powerpoint/2010/main" val="11071356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177779-B02B-430C-B18C-040AD2BFFBF7}"/>
              </a:ext>
            </a:extLst>
          </p:cNvPr>
          <p:cNvSpPr/>
          <p:nvPr/>
        </p:nvSpPr>
        <p:spPr>
          <a:xfrm>
            <a:off x="4776288" y="2056572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E66613-40DA-0935-6A92-7A8DA84BF753}"/>
              </a:ext>
            </a:extLst>
          </p:cNvPr>
          <p:cNvSpPr txBox="1"/>
          <p:nvPr/>
        </p:nvSpPr>
        <p:spPr>
          <a:xfrm>
            <a:off x="7727216" y="2551667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4419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677955" y="218023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177779-B02B-430C-B18C-040AD2BFFBF7}"/>
              </a:ext>
            </a:extLst>
          </p:cNvPr>
          <p:cNvSpPr/>
          <p:nvPr/>
        </p:nvSpPr>
        <p:spPr>
          <a:xfrm>
            <a:off x="4776288" y="2056572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56D28C-A47F-D93F-6B71-F6372BFFE7EB}"/>
              </a:ext>
            </a:extLst>
          </p:cNvPr>
          <p:cNvSpPr txBox="1"/>
          <p:nvPr/>
        </p:nvSpPr>
        <p:spPr>
          <a:xfrm>
            <a:off x="7727216" y="2551667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0287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0A93A9-6D67-4CFE-B8DB-62CE4F509AA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9354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0A93A9-6D67-4CFE-B8DB-62CE4F509AA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340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3AA9C8-A84B-41B4-8B7E-5FE34F644109}"/>
              </a:ext>
            </a:extLst>
          </p:cNvPr>
          <p:cNvSpPr/>
          <p:nvPr/>
        </p:nvSpPr>
        <p:spPr>
          <a:xfrm>
            <a:off x="4328039" y="847922"/>
            <a:ext cx="2279202" cy="20770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5259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10116" y="293249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6966" y="548679"/>
            <a:ext cx="2754600" cy="6775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木版画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880D00-89B8-43F1-844B-EBC081284CBC}"/>
              </a:ext>
            </a:extLst>
          </p:cNvPr>
          <p:cNvSpPr/>
          <p:nvPr/>
        </p:nvSpPr>
        <p:spPr>
          <a:xfrm>
            <a:off x="4753599" y="2780928"/>
            <a:ext cx="2230848" cy="20882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0582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10116" y="293249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6966" y="548679"/>
            <a:ext cx="2754600" cy="6775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木版画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880D00-89B8-43F1-844B-EBC081284CBC}"/>
              </a:ext>
            </a:extLst>
          </p:cNvPr>
          <p:cNvSpPr/>
          <p:nvPr/>
        </p:nvSpPr>
        <p:spPr>
          <a:xfrm>
            <a:off x="4753599" y="2780928"/>
            <a:ext cx="2230848" cy="20882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3830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13933-A80F-40A0-86D3-BFCF7CB4B0CF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9794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6A093F-7269-4ED0-BF6A-F233A9E9365D}"/>
              </a:ext>
            </a:extLst>
          </p:cNvPr>
          <p:cNvSpPr/>
          <p:nvPr/>
        </p:nvSpPr>
        <p:spPr>
          <a:xfrm>
            <a:off x="4421298" y="2204864"/>
            <a:ext cx="2950928" cy="29291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A8B5B6-A3BB-B91A-FC17-581CC6F13038}"/>
              </a:ext>
            </a:extLst>
          </p:cNvPr>
          <p:cNvSpPr txBox="1"/>
          <p:nvPr/>
        </p:nvSpPr>
        <p:spPr>
          <a:xfrm>
            <a:off x="7296840" y="2273795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5250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13933-A80F-40A0-86D3-BFCF7CB4B0CF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65546" y="240620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6A093F-7269-4ED0-BF6A-F233A9E9365D}"/>
              </a:ext>
            </a:extLst>
          </p:cNvPr>
          <p:cNvSpPr/>
          <p:nvPr/>
        </p:nvSpPr>
        <p:spPr>
          <a:xfrm>
            <a:off x="4421298" y="2204864"/>
            <a:ext cx="2950928" cy="2929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2CE3FB-B992-3ACD-67D1-74054A2207B7}"/>
              </a:ext>
            </a:extLst>
          </p:cNvPr>
          <p:cNvSpPr txBox="1"/>
          <p:nvPr/>
        </p:nvSpPr>
        <p:spPr>
          <a:xfrm>
            <a:off x="7296840" y="2273795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767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A5D3B7-A941-48F7-83C3-452A50AF614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0985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A5D3B7-A941-48F7-83C3-452A50AF614F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8176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727219-7D21-4A28-94DA-A94C5D18D04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4262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727219-7D21-4A28-94DA-A94C5D18D040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5852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546009-2A23-44F0-8C52-A3496876921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5435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546009-2A23-44F0-8C52-A34968769212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97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481159-F4A7-46B2-A680-5672C4F64A4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5D744A-1944-4E87-AD66-4931BE4144A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5D744A-1944-4E87-AD66-4931BE4144A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7541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0BBD32-BF13-4423-9A10-B8C17224D1D3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906085-0849-4B29-83F9-417AAE7E868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0BBD32-BF13-4423-9A10-B8C17224D1D3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906085-0849-4B29-83F9-417AAE7E8684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9810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89B458-37E9-4FF9-B58C-890E38132E9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77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89B458-37E9-4FF9-B58C-890E38132E9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8926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70068D-99A7-4163-9C41-0B8132807AF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28715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70068D-99A7-4163-9C41-0B8132807AF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4807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B63128-B263-4469-8F0B-E0C8C05A155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0081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B63128-B263-4469-8F0B-E0C8C05A155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26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481159-F4A7-46B2-A680-5672C4F64A4E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71440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B86FB1-9D80-42A1-842E-017D61F60B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5739B9-4CD0-4E4E-93C6-AA292F0DC7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E56C9F7-CC36-4DCB-B541-7E3FC9605FB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3C7347-BCC7-4080-949E-9F8BC51AA674}"/>
              </a:ext>
            </a:extLst>
          </p:cNvPr>
          <p:cNvSpPr/>
          <p:nvPr/>
        </p:nvSpPr>
        <p:spPr>
          <a:xfrm>
            <a:off x="3292349" y="3158299"/>
            <a:ext cx="1867547" cy="3660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9AB3318-8F14-4E56-BFB5-F31377BC2779}"/>
              </a:ext>
            </a:extLst>
          </p:cNvPr>
          <p:cNvSpPr/>
          <p:nvPr/>
        </p:nvSpPr>
        <p:spPr>
          <a:xfrm>
            <a:off x="5989386" y="836712"/>
            <a:ext cx="1867547" cy="55712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B86FB1-9D80-42A1-842E-017D61F60B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5739B9-4CD0-4E4E-93C6-AA292F0DC7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E56C9F7-CC36-4DCB-B541-7E3FC9605FB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3C7347-BCC7-4080-949E-9F8BC51AA674}"/>
              </a:ext>
            </a:extLst>
          </p:cNvPr>
          <p:cNvSpPr/>
          <p:nvPr/>
        </p:nvSpPr>
        <p:spPr>
          <a:xfrm>
            <a:off x="3292349" y="3158299"/>
            <a:ext cx="1867547" cy="3660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9AB3318-8F14-4E56-BFB5-F31377BC2779}"/>
              </a:ext>
            </a:extLst>
          </p:cNvPr>
          <p:cNvSpPr/>
          <p:nvPr/>
        </p:nvSpPr>
        <p:spPr>
          <a:xfrm>
            <a:off x="5989386" y="836712"/>
            <a:ext cx="1867547" cy="55712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65285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4F64B-92B9-499F-BD2B-73C14E9ECE7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DB20857-BA86-4F54-92E3-896BF702BFA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06022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4F64B-92B9-499F-BD2B-73C14E9ECE7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DB20857-BA86-4F54-92E3-896BF702BFA6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09950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EC32E-8E4D-4E3C-A42C-16CC61C9EEA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05DF20-E192-4BC9-BF74-73848BB01C5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025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EC32E-8E4D-4E3C-A42C-16CC61C9EEA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05DF20-E192-4BC9-BF74-73848BB01C59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08186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23CD93-A6C1-41E8-B48A-6E17CCF9CD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6A0D985-197B-420F-9C06-C8D5C478A8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805FA6-8E79-4A6E-AB4B-CBD1BF7ED8AB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23CD93-A6C1-41E8-B48A-6E17CCF9CD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6A0D985-197B-420F-9C06-C8D5C478A8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805FA6-8E79-4A6E-AB4B-CBD1BF7ED8AB}"/>
              </a:ext>
            </a:extLst>
          </p:cNvPr>
          <p:cNvSpPr/>
          <p:nvPr/>
        </p:nvSpPr>
        <p:spPr>
          <a:xfrm>
            <a:off x="4340581" y="859857"/>
            <a:ext cx="2279202" cy="57835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72853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78963B-8CA1-4C21-AF81-DDC0EA6D8BA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279756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78963B-8CA1-4C21-AF81-DDC0EA6D8BAD}"/>
              </a:ext>
            </a:extLst>
          </p:cNvPr>
          <p:cNvSpPr/>
          <p:nvPr/>
        </p:nvSpPr>
        <p:spPr>
          <a:xfrm>
            <a:off x="3935449" y="980728"/>
            <a:ext cx="2927585" cy="53285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0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5521</TotalTime>
  <Words>2190</Words>
  <Application>Microsoft Office PowerPoint</Application>
  <PresentationFormat>ワイド画面</PresentationFormat>
  <Paragraphs>1027</Paragraphs>
  <Slides>231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231</vt:i4>
      </vt:variant>
    </vt:vector>
  </HeadingPairs>
  <TitlesOfParts>
    <vt:vector size="23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5年（上）</dc:title>
  <dc:creator>morita</dc:creator>
  <cp:lastModifiedBy>福原 千種</cp:lastModifiedBy>
  <cp:revision>600</cp:revision>
  <dcterms:created xsi:type="dcterms:W3CDTF">2019-06-12T23:18:36Z</dcterms:created>
  <dcterms:modified xsi:type="dcterms:W3CDTF">2024-01-17T02:17:46Z</dcterms:modified>
</cp:coreProperties>
</file>