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7"/>
  </p:notesMasterIdLst>
  <p:sldIdLst>
    <p:sldId id="674" r:id="rId2"/>
    <p:sldId id="805" r:id="rId3"/>
    <p:sldId id="991" r:id="rId4"/>
    <p:sldId id="992" r:id="rId5"/>
    <p:sldId id="1098" r:id="rId6"/>
    <p:sldId id="699" r:id="rId7"/>
    <p:sldId id="993" r:id="rId8"/>
    <p:sldId id="741" r:id="rId9"/>
    <p:sldId id="994" r:id="rId10"/>
    <p:sldId id="612" r:id="rId11"/>
    <p:sldId id="995" r:id="rId12"/>
    <p:sldId id="717" r:id="rId13"/>
    <p:sldId id="996" r:id="rId14"/>
    <p:sldId id="997" r:id="rId15"/>
    <p:sldId id="1099" r:id="rId16"/>
    <p:sldId id="466" r:id="rId17"/>
    <p:sldId id="998" r:id="rId18"/>
    <p:sldId id="662" r:id="rId19"/>
    <p:sldId id="999" r:id="rId20"/>
    <p:sldId id="1000" r:id="rId21"/>
    <p:sldId id="1100" r:id="rId22"/>
    <p:sldId id="806" r:id="rId23"/>
    <p:sldId id="1001" r:id="rId24"/>
    <p:sldId id="807" r:id="rId25"/>
    <p:sldId id="1002" r:id="rId26"/>
    <p:sldId id="808" r:id="rId27"/>
    <p:sldId id="1003" r:id="rId28"/>
    <p:sldId id="849" r:id="rId29"/>
    <p:sldId id="1004" r:id="rId30"/>
    <p:sldId id="850" r:id="rId31"/>
    <p:sldId id="1005" r:id="rId32"/>
    <p:sldId id="851" r:id="rId33"/>
    <p:sldId id="1006" r:id="rId34"/>
    <p:sldId id="1007" r:id="rId35"/>
    <p:sldId id="1101" r:id="rId36"/>
    <p:sldId id="853" r:id="rId37"/>
    <p:sldId id="1008" r:id="rId38"/>
    <p:sldId id="680" r:id="rId39"/>
    <p:sldId id="1009" r:id="rId40"/>
    <p:sldId id="854" r:id="rId41"/>
    <p:sldId id="1010" r:id="rId42"/>
    <p:sldId id="855" r:id="rId43"/>
    <p:sldId id="1011" r:id="rId44"/>
    <p:sldId id="856" r:id="rId45"/>
    <p:sldId id="1012" r:id="rId46"/>
    <p:sldId id="857" r:id="rId47"/>
    <p:sldId id="1013" r:id="rId48"/>
    <p:sldId id="858" r:id="rId49"/>
    <p:sldId id="1014" r:id="rId50"/>
    <p:sldId id="877" r:id="rId51"/>
    <p:sldId id="1015" r:id="rId52"/>
    <p:sldId id="878" r:id="rId53"/>
    <p:sldId id="1016" r:id="rId54"/>
    <p:sldId id="583" r:id="rId55"/>
    <p:sldId id="1017" r:id="rId56"/>
    <p:sldId id="829" r:id="rId57"/>
    <p:sldId id="1018" r:id="rId58"/>
    <p:sldId id="1019" r:id="rId59"/>
    <p:sldId id="1102" r:id="rId60"/>
    <p:sldId id="867" r:id="rId61"/>
    <p:sldId id="1020" r:id="rId62"/>
    <p:sldId id="880" r:id="rId63"/>
    <p:sldId id="1021" r:id="rId64"/>
    <p:sldId id="881" r:id="rId65"/>
    <p:sldId id="1022" r:id="rId66"/>
    <p:sldId id="882" r:id="rId67"/>
    <p:sldId id="1023" r:id="rId68"/>
    <p:sldId id="883" r:id="rId69"/>
    <p:sldId id="1024" r:id="rId70"/>
    <p:sldId id="1025" r:id="rId71"/>
    <p:sldId id="1103" r:id="rId72"/>
    <p:sldId id="682" r:id="rId73"/>
    <p:sldId id="1026" r:id="rId74"/>
    <p:sldId id="886" r:id="rId75"/>
    <p:sldId id="1027" r:id="rId76"/>
    <p:sldId id="885" r:id="rId77"/>
    <p:sldId id="1028" r:id="rId78"/>
    <p:sldId id="887" r:id="rId79"/>
    <p:sldId id="1029" r:id="rId80"/>
    <p:sldId id="888" r:id="rId81"/>
    <p:sldId id="1030" r:id="rId82"/>
    <p:sldId id="889" r:id="rId83"/>
    <p:sldId id="1031" r:id="rId84"/>
    <p:sldId id="890" r:id="rId85"/>
    <p:sldId id="1032" r:id="rId86"/>
    <p:sldId id="1033" r:id="rId87"/>
    <p:sldId id="1104" r:id="rId88"/>
    <p:sldId id="891" r:id="rId89"/>
    <p:sldId id="1034" r:id="rId90"/>
    <p:sldId id="1035" r:id="rId91"/>
    <p:sldId id="1105" r:id="rId92"/>
    <p:sldId id="1106" r:id="rId93"/>
    <p:sldId id="1036" r:id="rId94"/>
    <p:sldId id="894" r:id="rId95"/>
    <p:sldId id="1037" r:id="rId96"/>
    <p:sldId id="895" r:id="rId97"/>
    <p:sldId id="1038" r:id="rId98"/>
    <p:sldId id="896" r:id="rId99"/>
    <p:sldId id="1039" r:id="rId100"/>
    <p:sldId id="897" r:id="rId101"/>
    <p:sldId id="1040" r:id="rId102"/>
    <p:sldId id="898" r:id="rId103"/>
    <p:sldId id="1041" r:id="rId104"/>
    <p:sldId id="899" r:id="rId105"/>
    <p:sldId id="1042" r:id="rId106"/>
    <p:sldId id="948" r:id="rId107"/>
    <p:sldId id="1043" r:id="rId108"/>
    <p:sldId id="949" r:id="rId109"/>
    <p:sldId id="1044" r:id="rId110"/>
    <p:sldId id="950" r:id="rId111"/>
    <p:sldId id="1045" r:id="rId112"/>
    <p:sldId id="861" r:id="rId113"/>
    <p:sldId id="1046" r:id="rId114"/>
    <p:sldId id="389" r:id="rId115"/>
    <p:sldId id="1047" r:id="rId116"/>
    <p:sldId id="1048" r:id="rId117"/>
    <p:sldId id="1107" r:id="rId118"/>
    <p:sldId id="952" r:id="rId119"/>
    <p:sldId id="1049" r:id="rId120"/>
    <p:sldId id="953" r:id="rId121"/>
    <p:sldId id="1050" r:id="rId122"/>
    <p:sldId id="954" r:id="rId123"/>
    <p:sldId id="1051" r:id="rId124"/>
    <p:sldId id="955" r:id="rId125"/>
    <p:sldId id="1052" r:id="rId126"/>
    <p:sldId id="956" r:id="rId127"/>
    <p:sldId id="1053" r:id="rId128"/>
    <p:sldId id="757" r:id="rId129"/>
    <p:sldId id="1054" r:id="rId130"/>
    <p:sldId id="957" r:id="rId131"/>
    <p:sldId id="1055" r:id="rId132"/>
    <p:sldId id="547" r:id="rId133"/>
    <p:sldId id="1056" r:id="rId134"/>
    <p:sldId id="958" r:id="rId135"/>
    <p:sldId id="1057" r:id="rId136"/>
    <p:sldId id="959" r:id="rId137"/>
    <p:sldId id="1058" r:id="rId138"/>
    <p:sldId id="960" r:id="rId139"/>
    <p:sldId id="1059" r:id="rId140"/>
    <p:sldId id="1060" r:id="rId141"/>
    <p:sldId id="1108" r:id="rId142"/>
    <p:sldId id="962" r:id="rId143"/>
    <p:sldId id="1061" r:id="rId144"/>
    <p:sldId id="963" r:id="rId145"/>
    <p:sldId id="1062" r:id="rId146"/>
    <p:sldId id="756" r:id="rId147"/>
    <p:sldId id="1063" r:id="rId148"/>
    <p:sldId id="964" r:id="rId149"/>
    <p:sldId id="1064" r:id="rId150"/>
    <p:sldId id="965" r:id="rId151"/>
    <p:sldId id="1065" r:id="rId152"/>
    <p:sldId id="1066" r:id="rId153"/>
    <p:sldId id="1109" r:id="rId154"/>
    <p:sldId id="782" r:id="rId155"/>
    <p:sldId id="1067" r:id="rId156"/>
    <p:sldId id="969" r:id="rId157"/>
    <p:sldId id="1068" r:id="rId158"/>
    <p:sldId id="968" r:id="rId159"/>
    <p:sldId id="1069" r:id="rId160"/>
    <p:sldId id="967" r:id="rId161"/>
    <p:sldId id="1070" r:id="rId162"/>
    <p:sldId id="779" r:id="rId163"/>
    <p:sldId id="1071" r:id="rId164"/>
    <p:sldId id="970" r:id="rId165"/>
    <p:sldId id="1072" r:id="rId166"/>
    <p:sldId id="780" r:id="rId167"/>
    <p:sldId id="1073" r:id="rId168"/>
    <p:sldId id="971" r:id="rId169"/>
    <p:sldId id="1074" r:id="rId170"/>
    <p:sldId id="702" r:id="rId171"/>
    <p:sldId id="1075" r:id="rId172"/>
    <p:sldId id="972" r:id="rId173"/>
    <p:sldId id="1076" r:id="rId174"/>
    <p:sldId id="973" r:id="rId175"/>
    <p:sldId id="1077" r:id="rId176"/>
    <p:sldId id="975" r:id="rId177"/>
    <p:sldId id="1078" r:id="rId178"/>
    <p:sldId id="976" r:id="rId179"/>
    <p:sldId id="1079" r:id="rId180"/>
    <p:sldId id="977" r:id="rId181"/>
    <p:sldId id="1080" r:id="rId182"/>
    <p:sldId id="978" r:id="rId183"/>
    <p:sldId id="1081" r:id="rId184"/>
    <p:sldId id="979" r:id="rId185"/>
    <p:sldId id="1082" r:id="rId186"/>
    <p:sldId id="980" r:id="rId187"/>
    <p:sldId id="1083" r:id="rId188"/>
    <p:sldId id="981" r:id="rId189"/>
    <p:sldId id="1084" r:id="rId190"/>
    <p:sldId id="826" r:id="rId191"/>
    <p:sldId id="1085" r:id="rId192"/>
    <p:sldId id="982" r:id="rId193"/>
    <p:sldId id="1086" r:id="rId194"/>
    <p:sldId id="830" r:id="rId195"/>
    <p:sldId id="1087" r:id="rId196"/>
    <p:sldId id="758" r:id="rId197"/>
    <p:sldId id="1088" r:id="rId198"/>
    <p:sldId id="983" r:id="rId199"/>
    <p:sldId id="1089" r:id="rId200"/>
    <p:sldId id="984" r:id="rId201"/>
    <p:sldId id="1090" r:id="rId202"/>
    <p:sldId id="1091" r:id="rId203"/>
    <p:sldId id="1110" r:id="rId204"/>
    <p:sldId id="1092" r:id="rId205"/>
    <p:sldId id="1111" r:id="rId206"/>
    <p:sldId id="986" r:id="rId207"/>
    <p:sldId id="1093" r:id="rId208"/>
    <p:sldId id="987" r:id="rId209"/>
    <p:sldId id="1094" r:id="rId210"/>
    <p:sldId id="1095" r:id="rId211"/>
    <p:sldId id="1112" r:id="rId212"/>
    <p:sldId id="1096" r:id="rId213"/>
    <p:sldId id="1113" r:id="rId214"/>
    <p:sldId id="1097" r:id="rId215"/>
    <p:sldId id="1114" r:id="rId2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BD63"/>
    <a:srgbClr val="66C87D"/>
    <a:srgbClr val="0066D6"/>
    <a:srgbClr val="00A3C4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0" autoAdjust="0"/>
    <p:restoredTop sz="96308" autoAdjust="0"/>
  </p:normalViewPr>
  <p:slideViewPr>
    <p:cSldViewPr>
      <p:cViewPr varScale="1">
        <p:scale>
          <a:sx n="110" d="100"/>
          <a:sy n="110" d="100"/>
        </p:scale>
        <p:origin x="66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16" Type="http://schemas.openxmlformats.org/officeDocument/2006/relationships/slide" Target="slides/slide215.xml"/><Relationship Id="rId211" Type="http://schemas.openxmlformats.org/officeDocument/2006/relationships/slide" Target="slides/slide210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01" Type="http://schemas.openxmlformats.org/officeDocument/2006/relationships/slide" Target="slides/slide200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viewProps" Target="viewProps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tableStyles" Target="tableStyles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2.xml"/><Relationship Id="rId13" Type="http://schemas.openxmlformats.org/officeDocument/2006/relationships/slide" Target="slide140.xml"/><Relationship Id="rId1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56.xml"/><Relationship Id="rId12" Type="http://schemas.openxmlformats.org/officeDocument/2006/relationships/slide" Target="slide120.xml"/><Relationship Id="rId17" Type="http://schemas.openxmlformats.org/officeDocument/2006/relationships/image" Target="../media/image2.png"/><Relationship Id="rId2" Type="http://schemas.openxmlformats.org/officeDocument/2006/relationships/image" Target="../media/image1.png"/><Relationship Id="rId16" Type="http://schemas.openxmlformats.org/officeDocument/2006/relationships/slide" Target="slide2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4.xml"/><Relationship Id="rId11" Type="http://schemas.openxmlformats.org/officeDocument/2006/relationships/slide" Target="slide114.xml"/><Relationship Id="rId5" Type="http://schemas.openxmlformats.org/officeDocument/2006/relationships/slide" Target="slide22.xml"/><Relationship Id="rId15" Type="http://schemas.openxmlformats.org/officeDocument/2006/relationships/slide" Target="slide196.xml"/><Relationship Id="rId10" Type="http://schemas.openxmlformats.org/officeDocument/2006/relationships/slide" Target="slide108.xml"/><Relationship Id="rId4" Type="http://schemas.openxmlformats.org/officeDocument/2006/relationships/slide" Target="slide18.xml"/><Relationship Id="rId9" Type="http://schemas.openxmlformats.org/officeDocument/2006/relationships/slide" Target="slide98.xml"/><Relationship Id="rId14" Type="http://schemas.openxmlformats.org/officeDocument/2006/relationships/slide" Target="slide15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«ã´ã«å¥ã£ãæ ã®ã¤ã©ã¹ã">
            <a:extLst>
              <a:ext uri="{FF2B5EF4-FFF2-40B4-BE49-F238E27FC236}">
                <a16:creationId xmlns:a16="http://schemas.microsoft.com/office/drawing/2014/main" id="{A6A2E32F-F6AE-4788-A5C4-3E10C200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190" y="3564757"/>
            <a:ext cx="1830705" cy="152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7CAAD26-626F-43DB-860A-0786D788F3AB}"/>
              </a:ext>
            </a:extLst>
          </p:cNvPr>
          <p:cNvSpPr txBox="1"/>
          <p:nvPr/>
        </p:nvSpPr>
        <p:spPr>
          <a:xfrm>
            <a:off x="93617" y="256490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くらしの中の和と洋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5A1B236-430A-4170-9B02-4A1B528D8489}"/>
              </a:ext>
            </a:extLst>
          </p:cNvPr>
          <p:cNvSpPr txBox="1"/>
          <p:nvPr/>
        </p:nvSpPr>
        <p:spPr>
          <a:xfrm>
            <a:off x="93617" y="316688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聞いてほしいな、心に残っている出来事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277E56D-6118-46C6-BBCF-16B43E641C07}"/>
              </a:ext>
            </a:extLst>
          </p:cNvPr>
          <p:cNvSpPr txBox="1"/>
          <p:nvPr/>
        </p:nvSpPr>
        <p:spPr>
          <a:xfrm>
            <a:off x="93617" y="376887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つなぐ言葉の働き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0115B1A-8AF9-41A2-B655-7B6E2FE2AE78}"/>
              </a:ext>
            </a:extLst>
          </p:cNvPr>
          <p:cNvSpPr txBox="1"/>
          <p:nvPr/>
        </p:nvSpPr>
        <p:spPr>
          <a:xfrm>
            <a:off x="92873" y="437085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ごんぎつね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E600D26-2724-405A-99D6-E333638024D4}"/>
              </a:ext>
            </a:extLst>
          </p:cNvPr>
          <p:cNvSpPr txBox="1"/>
          <p:nvPr/>
        </p:nvSpPr>
        <p:spPr>
          <a:xfrm>
            <a:off x="92873" y="497284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「ふるさとの食」を伝えよう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5BD36A2-CF69-4262-A12D-48F2F05D7BE8}"/>
              </a:ext>
            </a:extLst>
          </p:cNvPr>
          <p:cNvSpPr txBox="1"/>
          <p:nvPr/>
        </p:nvSpPr>
        <p:spPr>
          <a:xfrm>
            <a:off x="92873" y="557482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じゅく語の意味を考える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6CED37A-A136-4564-80AC-A160EA46AA22}"/>
              </a:ext>
            </a:extLst>
          </p:cNvPr>
          <p:cNvSpPr txBox="1"/>
          <p:nvPr/>
        </p:nvSpPr>
        <p:spPr>
          <a:xfrm>
            <a:off x="92873" y="617681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本をみんなにすすめよう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8EF7C4C-6084-4C27-8BA6-6876DBDD787C}"/>
              </a:ext>
            </a:extLst>
          </p:cNvPr>
          <p:cNvSpPr txBox="1"/>
          <p:nvPr/>
        </p:nvSpPr>
        <p:spPr>
          <a:xfrm>
            <a:off x="6122385" y="256490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百人一首の世界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A485198-C793-4B4A-BC8F-C71AC21407FA}"/>
              </a:ext>
            </a:extLst>
          </p:cNvPr>
          <p:cNvSpPr txBox="1"/>
          <p:nvPr/>
        </p:nvSpPr>
        <p:spPr>
          <a:xfrm>
            <a:off x="6122385" y="316688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言葉で考えを伝える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BDE04C04-AFF9-4FD0-B7A0-02A7D403D77E}"/>
              </a:ext>
            </a:extLst>
          </p:cNvPr>
          <p:cNvSpPr txBox="1"/>
          <p:nvPr/>
        </p:nvSpPr>
        <p:spPr>
          <a:xfrm>
            <a:off x="6122385" y="376887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数え方を生みだそう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ADA1D10-5277-44D6-BFA7-FA6CBDF24A92}"/>
              </a:ext>
            </a:extLst>
          </p:cNvPr>
          <p:cNvSpPr txBox="1"/>
          <p:nvPr/>
        </p:nvSpPr>
        <p:spPr>
          <a:xfrm>
            <a:off x="6121641" y="437085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同じ読み方の漢字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10786637-C20E-4407-990B-E72626693021}"/>
              </a:ext>
            </a:extLst>
          </p:cNvPr>
          <p:cNvSpPr txBox="1"/>
          <p:nvPr/>
        </p:nvSpPr>
        <p:spPr>
          <a:xfrm>
            <a:off x="6121641" y="497284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都道府県の漢字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57AB2089-26D1-4E85-A551-E58FEDB9B1CF}"/>
              </a:ext>
            </a:extLst>
          </p:cNvPr>
          <p:cNvSpPr txBox="1"/>
          <p:nvPr/>
        </p:nvSpPr>
        <p:spPr>
          <a:xfrm>
            <a:off x="6121641" y="557482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世界一美しいぼくの村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D99DA0E5-84F1-4E00-AC70-DA18DF6D7D45}"/>
              </a:ext>
            </a:extLst>
          </p:cNvPr>
          <p:cNvSpPr txBox="1"/>
          <p:nvPr/>
        </p:nvSpPr>
        <p:spPr>
          <a:xfrm>
            <a:off x="6121641" y="617681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「言葉のタイムカプセル」を残そう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2" name="Picture 2" descr="百人一首のイラスト">
            <a:extLst>
              <a:ext uri="{FF2B5EF4-FFF2-40B4-BE49-F238E27FC236}">
                <a16:creationId xmlns:a16="http://schemas.microsoft.com/office/drawing/2014/main" id="{58BBB7F7-B510-49EB-AE8B-47E607F00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1486886"/>
            <a:ext cx="2035500" cy="203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日本地図のイラスト（都道府県ごとに区切り）">
            <a:extLst>
              <a:ext uri="{FF2B5EF4-FFF2-40B4-BE49-F238E27FC236}">
                <a16:creationId xmlns:a16="http://schemas.microsoft.com/office/drawing/2014/main" id="{75EC7D67-8EE7-4ED5-A10D-9015B694B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618" y="3867606"/>
            <a:ext cx="2167111" cy="216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80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かん単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21193B-41B5-4445-9191-B7DD691D84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00ED793-5A1E-40D1-9382-AF1BCE941B6B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37BD06D-9D57-4CF8-84A1-047BD71DE91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686610C-6003-4757-9C8A-BF3FD0BBA84E}"/>
              </a:ext>
            </a:extLst>
          </p:cNvPr>
          <p:cNvSpPr/>
          <p:nvPr/>
        </p:nvSpPr>
        <p:spPr>
          <a:xfrm>
            <a:off x="4271873" y="4653136"/>
            <a:ext cx="2312676" cy="21654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DEB658-C201-47AE-8320-39EF756A8F5A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D4B39C7-9287-42F1-A157-B28FD99C84C4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552253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DEB658-C201-47AE-8320-39EF756A8F5A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D4B39C7-9287-42F1-A157-B28FD99C84C4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366240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3C4ED95-5E94-4E33-B751-BB99E1FE8695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078197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3C4ED95-5E94-4E33-B751-BB99E1FE8695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814341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希望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DEED842-0C45-4633-B6C7-7BE6634F84E1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420905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希望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DEED842-0C45-4633-B6C7-7BE6634F84E1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08449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芽生える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3C695C-35DF-40B1-89F4-E1E159FBB552}"/>
              </a:ext>
            </a:extLst>
          </p:cNvPr>
          <p:cNvSpPr txBox="1"/>
          <p:nvPr/>
        </p:nvSpPr>
        <p:spPr>
          <a:xfrm>
            <a:off x="6125588" y="2720762"/>
            <a:ext cx="1015663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B2F0960-5993-4616-B6C5-08E0DE88AC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359CF8-6D27-4D5F-BF4D-A0C843C04BB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61B3C6-BD0D-4662-B89E-15C60A8D67C1}"/>
              </a:ext>
            </a:extLst>
          </p:cNvPr>
          <p:cNvSpPr txBox="1"/>
          <p:nvPr/>
        </p:nvSpPr>
        <p:spPr>
          <a:xfrm>
            <a:off x="6125588" y="1310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388A5B2-7AE4-4DD3-A995-AB916257F6A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09D9B99-6C43-4081-A1A4-E2876DC2A99D}"/>
              </a:ext>
            </a:extLst>
          </p:cNvPr>
          <p:cNvSpPr/>
          <p:nvPr/>
        </p:nvSpPr>
        <p:spPr>
          <a:xfrm>
            <a:off x="4799855" y="725252"/>
            <a:ext cx="1426633" cy="31357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69884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芽生える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3C695C-35DF-40B1-89F4-E1E159FBB552}"/>
              </a:ext>
            </a:extLst>
          </p:cNvPr>
          <p:cNvSpPr txBox="1"/>
          <p:nvPr/>
        </p:nvSpPr>
        <p:spPr>
          <a:xfrm>
            <a:off x="6125588" y="2720762"/>
            <a:ext cx="1015663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B2F0960-5993-4616-B6C5-08E0DE88AC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359CF8-6D27-4D5F-BF4D-A0C843C04BB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61B3C6-BD0D-4662-B89E-15C60A8D67C1}"/>
              </a:ext>
            </a:extLst>
          </p:cNvPr>
          <p:cNvSpPr txBox="1"/>
          <p:nvPr/>
        </p:nvSpPr>
        <p:spPr>
          <a:xfrm>
            <a:off x="6125588" y="1310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388A5B2-7AE4-4DD3-A995-AB916257F6A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09D9B99-6C43-4081-A1A4-E2876DC2A99D}"/>
              </a:ext>
            </a:extLst>
          </p:cNvPr>
          <p:cNvSpPr/>
          <p:nvPr/>
        </p:nvSpPr>
        <p:spPr>
          <a:xfrm>
            <a:off x="4799855" y="725252"/>
            <a:ext cx="1426633" cy="31357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685421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季節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百人一首の世界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8CC0DA-ACEF-468E-901B-F022DF0A5DB3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702556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季節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百人一首の世界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8CC0DA-ACEF-468E-901B-F022DF0A5DB3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836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かん単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21193B-41B5-4445-9191-B7DD691D84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00ED793-5A1E-40D1-9382-AF1BCE941B6B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37BD06D-9D57-4CF8-84A1-047BD71DE91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686610C-6003-4757-9C8A-BF3FD0BBA84E}"/>
              </a:ext>
            </a:extLst>
          </p:cNvPr>
          <p:cNvSpPr/>
          <p:nvPr/>
        </p:nvSpPr>
        <p:spPr>
          <a:xfrm>
            <a:off x="4271873" y="4653136"/>
            <a:ext cx="2312676" cy="21654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32924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75646A-B258-43DA-88AE-51EDD397B7C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百人一首の世界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8FA03FDB-CB23-4766-A6FC-C3DF5F60984E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E4473A0-91BC-49B3-9F03-9645C409DBAB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0DB6BE8-169A-C705-DAAD-02911B0151BF}"/>
              </a:ext>
            </a:extLst>
          </p:cNvPr>
          <p:cNvSpPr txBox="1"/>
          <p:nvPr/>
        </p:nvSpPr>
        <p:spPr>
          <a:xfrm>
            <a:off x="7028230" y="2852936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ふだ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32509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75646A-B258-43DA-88AE-51EDD397B7C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百人一首の世界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8FA03FDB-CB23-4766-A6FC-C3DF5F60984E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E4473A0-91BC-49B3-9F03-9645C409DBAB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3AF3D20-B6E3-B9FE-35FC-F5B81FD57F5D}"/>
              </a:ext>
            </a:extLst>
          </p:cNvPr>
          <p:cNvSpPr txBox="1"/>
          <p:nvPr/>
        </p:nvSpPr>
        <p:spPr>
          <a:xfrm>
            <a:off x="7028230" y="2852936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ふだ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914054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65B207-DF1B-406C-A8E9-D9F1C272683F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百人一首の世界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06567-1045-4DF1-B11C-3A4A5255B389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545516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65B207-DF1B-406C-A8E9-D9F1C272683F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百人一首の世界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06567-1045-4DF1-B11C-3A4A5255B389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950017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児童会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8B499-382D-48B7-A6C7-6B078A0191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EA4A655-05A1-4C50-B5A7-AC37AFD1C8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EE70613-9C8E-4A2C-9D47-980379BFEAA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言葉で考えを伝える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5270AC-A6B6-4DFE-B914-ACA152653426}"/>
              </a:ext>
            </a:extLst>
          </p:cNvPr>
          <p:cNvSpPr/>
          <p:nvPr/>
        </p:nvSpPr>
        <p:spPr>
          <a:xfrm>
            <a:off x="4349050" y="725252"/>
            <a:ext cx="2403441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児童会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8B499-382D-48B7-A6C7-6B078A0191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EA4A655-05A1-4C50-B5A7-AC37AFD1C8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EE70613-9C8E-4A2C-9D47-980379BFEAA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言葉で考えを伝える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5270AC-A6B6-4DFE-B914-ACA152653426}"/>
              </a:ext>
            </a:extLst>
          </p:cNvPr>
          <p:cNvSpPr/>
          <p:nvPr/>
        </p:nvSpPr>
        <p:spPr>
          <a:xfrm>
            <a:off x="4349050" y="725252"/>
            <a:ext cx="2403441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806803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B577984-A058-C9C5-EAF9-C9573B758BC3}"/>
              </a:ext>
            </a:extLst>
          </p:cNvPr>
          <p:cNvSpPr txBox="1"/>
          <p:nvPr/>
        </p:nvSpPr>
        <p:spPr>
          <a:xfrm>
            <a:off x="5807968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人口が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E56922-4C93-4B40-97A3-E9C34DE1811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言葉で考えを伝える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E47C7E-D819-1D68-7EBF-063A07EFD7FC}"/>
              </a:ext>
            </a:extLst>
          </p:cNvPr>
          <p:cNvSpPr txBox="1"/>
          <p:nvPr/>
        </p:nvSpPr>
        <p:spPr>
          <a:xfrm>
            <a:off x="8105027" y="983439"/>
            <a:ext cx="861774" cy="30070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　</a:t>
            </a:r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en-US" altLang="ja-JP" sz="4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D288F79-DE30-B2EB-824F-61410D22C9BB}"/>
              </a:ext>
            </a:extLst>
          </p:cNvPr>
          <p:cNvSpPr/>
          <p:nvPr/>
        </p:nvSpPr>
        <p:spPr>
          <a:xfrm>
            <a:off x="5845867" y="752838"/>
            <a:ext cx="2247914" cy="34682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E0EBA69-21E3-DA9E-DDC0-A18DC312BA62}"/>
              </a:ext>
            </a:extLst>
          </p:cNvPr>
          <p:cNvSpPr txBox="1"/>
          <p:nvPr/>
        </p:nvSpPr>
        <p:spPr>
          <a:xfrm>
            <a:off x="3287688" y="1484784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増える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962436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807968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人口が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105027" y="983439"/>
            <a:ext cx="861774" cy="30070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　</a:t>
            </a:r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en-US" altLang="ja-JP" sz="4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E56922-4C93-4B40-97A3-E9C34DE1811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言葉で考えを伝える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C31A00-02B4-48BA-8255-55739D802FE1}"/>
              </a:ext>
            </a:extLst>
          </p:cNvPr>
          <p:cNvSpPr/>
          <p:nvPr/>
        </p:nvSpPr>
        <p:spPr>
          <a:xfrm>
            <a:off x="5845867" y="752838"/>
            <a:ext cx="2247914" cy="34682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55F4F7-097C-67FF-B2E2-8408EBC07D72}"/>
              </a:ext>
            </a:extLst>
          </p:cNvPr>
          <p:cNvSpPr txBox="1"/>
          <p:nvPr/>
        </p:nvSpPr>
        <p:spPr>
          <a:xfrm>
            <a:off x="3287688" y="1484784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増える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054623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町民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みん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3EB1FF-2756-45D6-951E-768F201251F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言葉で考えを伝える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30EA9F-90AC-4A99-B2C1-7B6A5D00D47E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386777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町民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みん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3EB1FF-2756-45D6-951E-768F201251F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言葉で考えを伝える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30EA9F-90AC-4A99-B2C1-7B6A5D00D47E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0707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料理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DB2012E-FB87-4198-ADA7-F81AEA952F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35CF6A-95AE-4074-AFDC-546CE3A91E13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F9D46AB-94B0-48F4-B39B-C24C1F980A4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CBA021-5AF6-48CC-A7AC-FB73EE471BC4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便利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AD3646-08C7-4F84-BB51-3495CBF088A1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72559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便利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AD3646-08C7-4F84-BB51-3495CBF088A1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926088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7AABFC5-9B9C-47E8-BA8C-A57DAC9045A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A84BDC4-6A08-4CE7-9C6C-73E62E0A9C2B}"/>
              </a:ext>
            </a:extLst>
          </p:cNvPr>
          <p:cNvSpPr/>
          <p:nvPr/>
        </p:nvSpPr>
        <p:spPr>
          <a:xfrm>
            <a:off x="4079776" y="1191419"/>
            <a:ext cx="2672716" cy="274163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203235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7AABFC5-9B9C-47E8-BA8C-A57DAC9045A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A84BDC4-6A08-4CE7-9C6C-73E62E0A9C2B}"/>
              </a:ext>
            </a:extLst>
          </p:cNvPr>
          <p:cNvSpPr/>
          <p:nvPr/>
        </p:nvSpPr>
        <p:spPr>
          <a:xfrm>
            <a:off x="4079776" y="1191419"/>
            <a:ext cx="2672716" cy="274163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086779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英語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E90C37-A20D-493F-8CAD-C86472DE53B8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147692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英語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E90C37-A20D-493F-8CAD-C86472DE53B8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15369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785AE6-3366-482D-A8A2-2EB8D88E7B4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AD97F2-3A53-4488-8607-C90D27CC00A4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066221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785AE6-3366-482D-A8A2-2EB8D88E7B4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AD97F2-3A53-4488-8607-C90D27CC00A4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686598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副長官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A53993-35E2-4941-B38C-F24356FC585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E17AA55-4B33-400B-B1F3-3684B9E515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01BB8D7-4C57-4CDA-85CE-F95ACA581C82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F01041F-39BD-495E-ABBB-F73E05EF822F}"/>
              </a:ext>
            </a:extLst>
          </p:cNvPr>
          <p:cNvSpPr/>
          <p:nvPr/>
        </p:nvSpPr>
        <p:spPr>
          <a:xfrm>
            <a:off x="4349050" y="725252"/>
            <a:ext cx="2403441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518862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副長官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A53993-35E2-4941-B38C-F24356FC585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E17AA55-4B33-400B-B1F3-3684B9E515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01BB8D7-4C57-4CDA-85CE-F95ACA581C82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F01041F-39BD-495E-ABBB-F73E05EF822F}"/>
              </a:ext>
            </a:extLst>
          </p:cNvPr>
          <p:cNvSpPr/>
          <p:nvPr/>
        </p:nvSpPr>
        <p:spPr>
          <a:xfrm>
            <a:off x="4349050" y="725252"/>
            <a:ext cx="2403441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8896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料理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DB2012E-FB87-4198-ADA7-F81AEA952F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35CF6A-95AE-4074-AFDC-546CE3A91E13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F9D46AB-94B0-48F4-B39B-C24C1F980A4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CBA021-5AF6-48CC-A7AC-FB73EE471BC4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424671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管理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2405A9-B100-438C-B96C-359CBF179B3E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419117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管理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2405A9-B100-438C-B96C-359CBF179B3E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887257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しみず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82E907-E8C9-4E1B-9F1F-144D649D1E9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DAC600-CD42-483F-BAC8-74CA0DD5F0E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2E6098F-7AC7-462A-A6A8-1570FD2D59FB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しみず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82E907-E8C9-4E1B-9F1F-144D649D1E9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DAC600-CD42-483F-BAC8-74CA0DD5F0E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2E6098F-7AC7-462A-A6A8-1570FD2D59FB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68000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785AE6-3366-482D-A8A2-2EB8D88E7B4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C18C8F8-7AED-4C69-B72C-A2E6C5184D03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737313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785AE6-3366-482D-A8A2-2EB8D88E7B4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C18C8F8-7AED-4C69-B72C-A2E6C5184D03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1182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静かな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7EE18-8840-4017-917B-E46BDF794844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A0FCB5-236C-4826-A102-D498B7C2C462}"/>
              </a:ext>
            </a:extLst>
          </p:cNvPr>
          <p:cNvSpPr/>
          <p:nvPr/>
        </p:nvSpPr>
        <p:spPr>
          <a:xfrm>
            <a:off x="4349051" y="725252"/>
            <a:ext cx="2221902" cy="216024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808885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静かな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7EE18-8840-4017-917B-E46BDF794844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A0FCB5-236C-4826-A102-D498B7C2C462}"/>
              </a:ext>
            </a:extLst>
          </p:cNvPr>
          <p:cNvSpPr/>
          <p:nvPr/>
        </p:nvSpPr>
        <p:spPr>
          <a:xfrm>
            <a:off x="4349051" y="725252"/>
            <a:ext cx="2221902" cy="216024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15784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82E907-E8C9-4E1B-9F1F-144D649D1E9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DAC600-CD42-483F-BAC8-74CA0DD5F0E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7FACCB-2F82-45C9-AE97-0AE6967DA229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252532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82E907-E8C9-4E1B-9F1F-144D649D1E9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DAC600-CD42-483F-BAC8-74CA0DD5F0E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7FACCB-2F82-45C9-AE97-0AE6967DA229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7757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214583" y="3093228"/>
            <a:ext cx="2323713" cy="3965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氏名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5248844" y="5001000"/>
            <a:ext cx="1015663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5180928" y="3625685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035340-A0BE-4AA9-9884-3D7026E3D48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FE0F72-E1A2-4C93-8733-F0EC00066C0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0250F3F-A7B4-4AF7-95CE-712A0D38ECCE}"/>
              </a:ext>
            </a:extLst>
          </p:cNvPr>
          <p:cNvSpPr/>
          <p:nvPr/>
        </p:nvSpPr>
        <p:spPr>
          <a:xfrm>
            <a:off x="3452018" y="3033739"/>
            <a:ext cx="1958674" cy="370512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8B9712F-B8F7-00BC-4B75-55CA21B9116F}"/>
              </a:ext>
            </a:extLst>
          </p:cNvPr>
          <p:cNvSpPr txBox="1"/>
          <p:nvPr/>
        </p:nvSpPr>
        <p:spPr>
          <a:xfrm>
            <a:off x="6256991" y="68579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住所と</a:t>
            </a:r>
          </a:p>
        </p:txBody>
      </p:sp>
    </p:spTree>
    <p:extLst>
      <p:ext uri="{BB962C8B-B14F-4D97-AF65-F5344CB8AC3E}">
        <p14:creationId xmlns:p14="http://schemas.microsoft.com/office/powerpoint/2010/main" val="76797425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3774B3F-B76F-3E65-FB69-CD69CDCAF17C}"/>
              </a:ext>
            </a:extLst>
          </p:cNvPr>
          <p:cNvSpPr txBox="1"/>
          <p:nvPr/>
        </p:nvSpPr>
        <p:spPr>
          <a:xfrm>
            <a:off x="6291095" y="908720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機械を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BD15F73-E5DA-8152-9817-086727DC2005}"/>
              </a:ext>
            </a:extLst>
          </p:cNvPr>
          <p:cNvSpPr txBox="1"/>
          <p:nvPr/>
        </p:nvSpPr>
        <p:spPr>
          <a:xfrm>
            <a:off x="8760296" y="3014764"/>
            <a:ext cx="923330" cy="145449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075BD2-01E0-5704-F443-15E6FD29D525}"/>
              </a:ext>
            </a:extLst>
          </p:cNvPr>
          <p:cNvSpPr txBox="1"/>
          <p:nvPr/>
        </p:nvSpPr>
        <p:spPr>
          <a:xfrm>
            <a:off x="8760296" y="1375735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DF381BA-8DD8-9D6A-10C8-89308353AEB9}"/>
              </a:ext>
            </a:extLst>
          </p:cNvPr>
          <p:cNvSpPr/>
          <p:nvPr/>
        </p:nvSpPr>
        <p:spPr>
          <a:xfrm>
            <a:off x="6291094" y="877888"/>
            <a:ext cx="2469202" cy="36312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09BF85-D0E0-8921-46D1-93AA02546157}"/>
              </a:ext>
            </a:extLst>
          </p:cNvPr>
          <p:cNvSpPr txBox="1"/>
          <p:nvPr/>
        </p:nvSpPr>
        <p:spPr>
          <a:xfrm>
            <a:off x="3044051" y="3187306"/>
            <a:ext cx="2323713" cy="36312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直す</a:t>
            </a:r>
          </a:p>
        </p:txBody>
      </p:sp>
    </p:spTree>
    <p:extLst>
      <p:ext uri="{BB962C8B-B14F-4D97-AF65-F5344CB8AC3E}">
        <p14:creationId xmlns:p14="http://schemas.microsoft.com/office/powerpoint/2010/main" val="2344745550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3774B3F-B76F-3E65-FB69-CD69CDCAF17C}"/>
              </a:ext>
            </a:extLst>
          </p:cNvPr>
          <p:cNvSpPr txBox="1"/>
          <p:nvPr/>
        </p:nvSpPr>
        <p:spPr>
          <a:xfrm>
            <a:off x="6291095" y="908720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機械を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BD15F73-E5DA-8152-9817-086727DC2005}"/>
              </a:ext>
            </a:extLst>
          </p:cNvPr>
          <p:cNvSpPr txBox="1"/>
          <p:nvPr/>
        </p:nvSpPr>
        <p:spPr>
          <a:xfrm>
            <a:off x="8760296" y="3014764"/>
            <a:ext cx="923330" cy="145449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075BD2-01E0-5704-F443-15E6FD29D525}"/>
              </a:ext>
            </a:extLst>
          </p:cNvPr>
          <p:cNvSpPr txBox="1"/>
          <p:nvPr/>
        </p:nvSpPr>
        <p:spPr>
          <a:xfrm>
            <a:off x="8760296" y="1375735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DF381BA-8DD8-9D6A-10C8-89308353AEB9}"/>
              </a:ext>
            </a:extLst>
          </p:cNvPr>
          <p:cNvSpPr/>
          <p:nvPr/>
        </p:nvSpPr>
        <p:spPr>
          <a:xfrm>
            <a:off x="6291094" y="877888"/>
            <a:ext cx="2469202" cy="36312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09BF85-D0E0-8921-46D1-93AA02546157}"/>
              </a:ext>
            </a:extLst>
          </p:cNvPr>
          <p:cNvSpPr txBox="1"/>
          <p:nvPr/>
        </p:nvSpPr>
        <p:spPr>
          <a:xfrm>
            <a:off x="3044051" y="3187306"/>
            <a:ext cx="2323713" cy="36312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直す</a:t>
            </a:r>
          </a:p>
        </p:txBody>
      </p:sp>
    </p:spTree>
    <p:extLst>
      <p:ext uri="{BB962C8B-B14F-4D97-AF65-F5344CB8AC3E}">
        <p14:creationId xmlns:p14="http://schemas.microsoft.com/office/powerpoint/2010/main" val="261600278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950D50-24FD-42DB-8B07-C6FE31F4DCC4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7F911C-34C5-4350-82B6-BBF1D90CD9D2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28738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950D50-24FD-42DB-8B07-C6FE31F4DCC4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7F911C-34C5-4350-82B6-BBF1D90CD9D2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559993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BE59DC-08C2-49F3-A38A-6C697468D73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4A1313-D28D-425F-9D8F-CF48B191B12C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440876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BE59DC-08C2-49F3-A38A-6C697468D73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4A1313-D28D-425F-9D8F-CF48B191B12C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5243650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博物館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BE4D76-6E3D-410F-BC4B-83A5DE02A39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7500FD-91AB-41A9-A032-B144E462E5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21C9DD-EA40-4BF5-B5C0-DDA928F9851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4D2FCE-B032-4FD8-AA7B-0A430BFB2469}"/>
              </a:ext>
            </a:extLst>
          </p:cNvPr>
          <p:cNvSpPr/>
          <p:nvPr/>
        </p:nvSpPr>
        <p:spPr>
          <a:xfrm>
            <a:off x="4349050" y="725252"/>
            <a:ext cx="2403441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博物館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BE4D76-6E3D-410F-BC4B-83A5DE02A39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7500FD-91AB-41A9-A032-B144E462E5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21C9DD-EA40-4BF5-B5C0-DDA928F9851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4D2FCE-B032-4FD8-AA7B-0A430BFB2469}"/>
              </a:ext>
            </a:extLst>
          </p:cNvPr>
          <p:cNvSpPr/>
          <p:nvPr/>
        </p:nvSpPr>
        <p:spPr>
          <a:xfrm>
            <a:off x="4349050" y="725252"/>
            <a:ext cx="2403441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7314197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ちょっ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9D39B6-1C79-4D91-A5E7-EF4A2712DFEB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8F0362-9DFF-4A3C-86C1-711FAB819E92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2926305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ちょっ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9D39B6-1C79-4D91-A5E7-EF4A2712DFEB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8F0362-9DFF-4A3C-86C1-711FAB819E92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4520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214583" y="3093228"/>
            <a:ext cx="2323713" cy="3965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氏名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5248844" y="5001000"/>
            <a:ext cx="1015663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5180928" y="3625685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035340-A0BE-4AA9-9884-3D7026E3D48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FE0F72-E1A2-4C93-8733-F0EC00066C0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0250F3F-A7B4-4AF7-95CE-712A0D38ECCE}"/>
              </a:ext>
            </a:extLst>
          </p:cNvPr>
          <p:cNvSpPr/>
          <p:nvPr/>
        </p:nvSpPr>
        <p:spPr>
          <a:xfrm>
            <a:off x="3452018" y="3033739"/>
            <a:ext cx="1958674" cy="370512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8B9712F-B8F7-00BC-4B75-55CA21B9116F}"/>
              </a:ext>
            </a:extLst>
          </p:cNvPr>
          <p:cNvSpPr txBox="1"/>
          <p:nvPr/>
        </p:nvSpPr>
        <p:spPr>
          <a:xfrm>
            <a:off x="6256991" y="68579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住所と</a:t>
            </a:r>
          </a:p>
        </p:txBody>
      </p:sp>
    </p:spTree>
    <p:extLst>
      <p:ext uri="{BB962C8B-B14F-4D97-AF65-F5344CB8AC3E}">
        <p14:creationId xmlns:p14="http://schemas.microsoft.com/office/powerpoint/2010/main" val="2865009426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 きょく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BE59DC-08C2-49F3-A38A-6C697468D73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377A968-9798-4220-813A-ECCEB1AD3F90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13225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 きょく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BE59DC-08C2-49F3-A38A-6C697468D73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377A968-9798-4220-813A-ECCEB1AD3F90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576304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3EED6AF-5171-949D-FAA7-097DEB7DE40D}"/>
              </a:ext>
            </a:extLst>
          </p:cNvPr>
          <p:cNvSpPr txBox="1"/>
          <p:nvPr/>
        </p:nvSpPr>
        <p:spPr>
          <a:xfrm>
            <a:off x="6096000" y="685792"/>
            <a:ext cx="196977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課題に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811341-C819-4F1E-96EA-D56158AF7A5D}"/>
              </a:ext>
            </a:extLst>
          </p:cNvPr>
          <p:cNvSpPr txBox="1"/>
          <p:nvPr/>
        </p:nvSpPr>
        <p:spPr>
          <a:xfrm>
            <a:off x="7995515" y="2306878"/>
            <a:ext cx="923330" cy="145449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31D862-653D-A79A-5C8D-904FA0EEF275}"/>
              </a:ext>
            </a:extLst>
          </p:cNvPr>
          <p:cNvSpPr txBox="1"/>
          <p:nvPr/>
        </p:nvSpPr>
        <p:spPr>
          <a:xfrm>
            <a:off x="8027439" y="114239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9127F2C-5F69-2B57-366D-6FB71A2A5AFC}"/>
              </a:ext>
            </a:extLst>
          </p:cNvPr>
          <p:cNvSpPr/>
          <p:nvPr/>
        </p:nvSpPr>
        <p:spPr>
          <a:xfrm>
            <a:off x="6096000" y="752004"/>
            <a:ext cx="1931439" cy="29795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E426A8-3C79-A890-0C85-20D577FC8AFB}"/>
              </a:ext>
            </a:extLst>
          </p:cNvPr>
          <p:cNvSpPr txBox="1"/>
          <p:nvPr/>
        </p:nvSpPr>
        <p:spPr>
          <a:xfrm>
            <a:off x="3465915" y="877888"/>
            <a:ext cx="1969770" cy="61327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取り組む</a:t>
            </a:r>
          </a:p>
        </p:txBody>
      </p:sp>
    </p:spTree>
    <p:extLst>
      <p:ext uri="{BB962C8B-B14F-4D97-AF65-F5344CB8AC3E}">
        <p14:creationId xmlns:p14="http://schemas.microsoft.com/office/powerpoint/2010/main" val="349927626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3EED6AF-5171-949D-FAA7-097DEB7DE40D}"/>
              </a:ext>
            </a:extLst>
          </p:cNvPr>
          <p:cNvSpPr txBox="1"/>
          <p:nvPr/>
        </p:nvSpPr>
        <p:spPr>
          <a:xfrm>
            <a:off x="6096000" y="685792"/>
            <a:ext cx="196977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課題に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811341-C819-4F1E-96EA-D56158AF7A5D}"/>
              </a:ext>
            </a:extLst>
          </p:cNvPr>
          <p:cNvSpPr txBox="1"/>
          <p:nvPr/>
        </p:nvSpPr>
        <p:spPr>
          <a:xfrm>
            <a:off x="7995515" y="2306878"/>
            <a:ext cx="923330" cy="145449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31D862-653D-A79A-5C8D-904FA0EEF275}"/>
              </a:ext>
            </a:extLst>
          </p:cNvPr>
          <p:cNvSpPr txBox="1"/>
          <p:nvPr/>
        </p:nvSpPr>
        <p:spPr>
          <a:xfrm>
            <a:off x="8027439" y="114239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9127F2C-5F69-2B57-366D-6FB71A2A5AFC}"/>
              </a:ext>
            </a:extLst>
          </p:cNvPr>
          <p:cNvSpPr/>
          <p:nvPr/>
        </p:nvSpPr>
        <p:spPr>
          <a:xfrm>
            <a:off x="6096000" y="752004"/>
            <a:ext cx="1931439" cy="29795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E426A8-3C79-A890-0C85-20D577FC8AFB}"/>
              </a:ext>
            </a:extLst>
          </p:cNvPr>
          <p:cNvSpPr txBox="1"/>
          <p:nvPr/>
        </p:nvSpPr>
        <p:spPr>
          <a:xfrm>
            <a:off x="3465915" y="877888"/>
            <a:ext cx="1969770" cy="61327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取り組む</a:t>
            </a:r>
          </a:p>
        </p:txBody>
      </p:sp>
    </p:spTree>
    <p:extLst>
      <p:ext uri="{BB962C8B-B14F-4D97-AF65-F5344CB8AC3E}">
        <p14:creationId xmlns:p14="http://schemas.microsoft.com/office/powerpoint/2010/main" val="211219388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5C4CCF-7136-4DD4-9BB4-B252AC9BFF9C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901129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5C4CCF-7136-4DD4-9BB4-B252AC9BFF9C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8473963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D5F43D-6630-4BFB-8C34-756C004E721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BFB7F9-5A2E-409E-BC9B-7086F1D0261D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とやま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CBE7DE7-2C1C-49C9-8BE5-38CE67FDD710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961754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D5F43D-6630-4BFB-8C34-756C004E721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CBE7DE7-2C1C-49C9-8BE5-38CE67FDD710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36E61B4-5EB5-72F6-8715-2E8697523D18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とやま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6809345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2D8FDE-65EB-445E-8672-D5745259BF0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岐阜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EF5DD8-938F-4C19-8FAC-00ED79B827C4}"/>
              </a:ext>
            </a:extLst>
          </p:cNvPr>
          <p:cNvSpPr txBox="1"/>
          <p:nvPr/>
        </p:nvSpPr>
        <p:spPr>
          <a:xfrm>
            <a:off x="6827467" y="2612519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2641A5-9E4F-4EC9-915E-45EABDF8FBFA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0476660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2D8FDE-65EB-445E-8672-D5745259BF0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岐阜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2641A5-9E4F-4EC9-915E-45EABDF8FBFA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B438872-9C6D-6999-A5CF-C23E6A5A7970}"/>
              </a:ext>
            </a:extLst>
          </p:cNvPr>
          <p:cNvSpPr txBox="1"/>
          <p:nvPr/>
        </p:nvSpPr>
        <p:spPr>
          <a:xfrm>
            <a:off x="6827467" y="2612519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6556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各種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0DE332-9E14-4385-859E-1BE229279ADD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714B98-875A-49EC-96DE-3D450F9EAF7A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5664EC-AE27-41D8-990E-11B1093E991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茨城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39E26CC-A667-4C18-9920-3F8E51DBFD4C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D62CBE-85FA-BFEA-7222-50B97D6DAF8B}"/>
              </a:ext>
            </a:extLst>
          </p:cNvPr>
          <p:cNvSpPr txBox="1"/>
          <p:nvPr/>
        </p:nvSpPr>
        <p:spPr>
          <a:xfrm>
            <a:off x="6899373" y="2132856"/>
            <a:ext cx="1200329" cy="389376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いばらき</a:t>
            </a:r>
          </a:p>
        </p:txBody>
      </p:sp>
    </p:spTree>
    <p:extLst>
      <p:ext uri="{BB962C8B-B14F-4D97-AF65-F5344CB8AC3E}">
        <p14:creationId xmlns:p14="http://schemas.microsoft.com/office/powerpoint/2010/main" val="1326706231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5664EC-AE27-41D8-990E-11B1093E991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茨城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839B916-8BE2-4A01-ABA1-663DA9DF17D1}"/>
              </a:ext>
            </a:extLst>
          </p:cNvPr>
          <p:cNvSpPr txBox="1"/>
          <p:nvPr/>
        </p:nvSpPr>
        <p:spPr>
          <a:xfrm>
            <a:off x="6899373" y="2132856"/>
            <a:ext cx="1200329" cy="389376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いばらき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39E26CC-A667-4C18-9920-3F8E51DBFD4C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469902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栃木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DF9D05-BA22-4371-A36D-EDFF951E48A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655918-0665-48E4-8E6C-D03A82896B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330AAA-35C6-4747-A184-77FEA13A2B3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2824C5-3C6D-4191-9EA2-F249C4D8A3D8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67348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栃木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DF9D05-BA22-4371-A36D-EDFF951E48A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655918-0665-48E4-8E6C-D03A82896B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330AAA-35C6-4747-A184-77FEA13A2B3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2824C5-3C6D-4191-9EA2-F249C4D8A3D8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8108380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DF9D05-BA22-4371-A36D-EDFF951E48A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655918-0665-48E4-8E6C-D03A82896B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330AAA-35C6-4747-A184-77FEA13A2B3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BC6F9A-1F05-4BA9-91F3-2E46CFEF71CC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81AA4F-D9ED-4B36-BA84-99ADA4BEE36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E354343-E600-41C2-8A48-70526CCACB27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1142308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DF9D05-BA22-4371-A36D-EDFF951E48A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655918-0665-48E4-8E6C-D03A82896B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330AAA-35C6-4747-A184-77FEA13A2B3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BC6F9A-1F05-4BA9-91F3-2E46CFEF71CC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81AA4F-D9ED-4B36-BA84-99ADA4BEE36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E354343-E600-41C2-8A48-70526CCACB27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545764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埼玉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FA8D89-F103-42D8-8604-7980B93D779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D9D073D-8936-4E9A-97F3-2BF5C4519F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4C8738-FA1E-468F-BDF5-76EE222E23B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372C02-A79F-4491-9E39-C8BAA71E5444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7506783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埼玉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FA8D89-F103-42D8-8604-7980B93D779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D9D073D-8936-4E9A-97F3-2BF5C4519F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4C8738-FA1E-468F-BDF5-76EE222E23B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372C02-A79F-4491-9E39-C8BAA71E5444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9645907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2D8FDE-65EB-445E-8672-D5745259BF0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9FFCCA-567C-4A7F-83AB-C2CE988DC4A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025DAA-E653-41E2-845A-A6A6B43FA4BB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95D8C0C-CA7F-4EAA-9DEC-C25F87173C04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7571347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2D8FDE-65EB-445E-8672-D5745259BF0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9FFCCA-567C-4A7F-83AB-C2CE988DC4A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025DAA-E653-41E2-845A-A6A6B43FA4BB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95D8C0C-CA7F-4EAA-9DEC-C25F87173C04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7692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各種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0DE332-9E14-4385-859E-1BE229279ADD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714B98-875A-49EC-96DE-3D450F9EAF7A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2781615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神奈川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3180D9-74BC-4DCC-9628-C688462F4A5D}"/>
              </a:ext>
            </a:extLst>
          </p:cNvPr>
          <p:cNvSpPr/>
          <p:nvPr/>
        </p:nvSpPr>
        <p:spPr>
          <a:xfrm>
            <a:off x="4349050" y="725252"/>
            <a:ext cx="2403441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94B3803-7592-AC5E-C2C2-68805F3B6C19}"/>
              </a:ext>
            </a:extLst>
          </p:cNvPr>
          <p:cNvSpPr txBox="1"/>
          <p:nvPr/>
        </p:nvSpPr>
        <p:spPr>
          <a:xfrm>
            <a:off x="6753235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かながわ</a:t>
            </a:r>
          </a:p>
        </p:txBody>
      </p:sp>
    </p:spTree>
    <p:extLst>
      <p:ext uri="{BB962C8B-B14F-4D97-AF65-F5344CB8AC3E}">
        <p14:creationId xmlns:p14="http://schemas.microsoft.com/office/powerpoint/2010/main" val="75425888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神奈川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753235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かながわ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3180D9-74BC-4DCC-9628-C688462F4A5D}"/>
              </a:ext>
            </a:extLst>
          </p:cNvPr>
          <p:cNvSpPr/>
          <p:nvPr/>
        </p:nvSpPr>
        <p:spPr>
          <a:xfrm>
            <a:off x="4349050" y="725252"/>
            <a:ext cx="2403441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0744805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FC2C655-FCF3-4B86-A30B-31019AAB6C5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静岡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744F48-0FE5-43EF-90EA-04B2D330899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AE691E-D4AF-4BA9-AE8E-883B6D053F46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7316489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FC2C655-FCF3-4B86-A30B-31019AAB6C5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静岡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744F48-0FE5-43EF-90EA-04B2D330899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AE691E-D4AF-4BA9-AE8E-883B6D053F46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9302176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BFB9BB-E608-4468-BA1A-8EE34C7A409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滋賀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C5CE50-33DC-4DE3-9A4C-C9322D808620}"/>
              </a:ext>
            </a:extLst>
          </p:cNvPr>
          <p:cNvSpPr txBox="1"/>
          <p:nvPr/>
        </p:nvSpPr>
        <p:spPr>
          <a:xfrm>
            <a:off x="6827467" y="2612519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BF0E31-7238-4E7A-A373-A9DB17099D6F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514901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BFB9BB-E608-4468-BA1A-8EE34C7A409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滋賀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BF0E31-7238-4E7A-A373-A9DB17099D6F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9B1BAF-BB30-2975-6DE2-94C86AAD3155}"/>
              </a:ext>
            </a:extLst>
          </p:cNvPr>
          <p:cNvSpPr txBox="1"/>
          <p:nvPr/>
        </p:nvSpPr>
        <p:spPr>
          <a:xfrm>
            <a:off x="6827467" y="2612519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21615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772816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おおさか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51526F-6F5B-4063-84F9-8616F8E6DC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81B54-B734-46D8-BC33-8E50AF2305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28C30C-AF03-4EC3-A885-CFDD5333845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B0D82A-0D67-437F-B888-3B3EA8D1D41F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9902348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772816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おおさか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51526F-6F5B-4063-84F9-8616F8E6DC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81B54-B734-46D8-BC33-8E50AF2305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28C30C-AF03-4EC3-A885-CFDD5333845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B0D82A-0D67-437F-B888-3B3EA8D1D41F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175161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BFB9BB-E608-4468-BA1A-8EE34C7A409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奈良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C5CE50-33DC-4DE3-9A4C-C9322D808620}"/>
              </a:ext>
            </a:extLst>
          </p:cNvPr>
          <p:cNvSpPr txBox="1"/>
          <p:nvPr/>
        </p:nvSpPr>
        <p:spPr>
          <a:xfrm>
            <a:off x="6827467" y="2612519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A67EE4-7BB4-4CC5-84EE-A7D75C649634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821620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BFB9BB-E608-4468-BA1A-8EE34C7A409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奈良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C5CE50-33DC-4DE3-9A4C-C9322D808620}"/>
              </a:ext>
            </a:extLst>
          </p:cNvPr>
          <p:cNvSpPr txBox="1"/>
          <p:nvPr/>
        </p:nvSpPr>
        <p:spPr>
          <a:xfrm>
            <a:off x="6827467" y="2612519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A67EE4-7BB4-4CC5-84EE-A7D75C649634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7980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残る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BB23BA-AA08-499F-8A31-28534966CB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A1F032-FFC5-4A2D-99EE-3DD9029D2FA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聞いてほしいな、心に残っている出来事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64A1A7-CF1C-4202-B0C6-1CB7C0495986}"/>
              </a:ext>
            </a:extLst>
          </p:cNvPr>
          <p:cNvSpPr/>
          <p:nvPr/>
        </p:nvSpPr>
        <p:spPr>
          <a:xfrm>
            <a:off x="4079776" y="1191419"/>
            <a:ext cx="2672716" cy="274163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772816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とっとり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51526F-6F5B-4063-84F9-8616F8E6DC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81B54-B734-46D8-BC33-8E50AF2305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28C30C-AF03-4EC3-A885-CFDD5333845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F0B198C-1452-4FFB-8DD5-AA2446504DDD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8500977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772816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とっとり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51526F-6F5B-4063-84F9-8616F8E6DC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81B54-B734-46D8-BC33-8E50AF2305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28C30C-AF03-4EC3-A885-CFDD5333845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F0B198C-1452-4FFB-8DD5-AA2446504DDD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6818995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51526F-6F5B-4063-84F9-8616F8E6DC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81B54-B734-46D8-BC33-8E50AF2305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28C30C-AF03-4EC3-A885-CFDD5333845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2829E51-D627-4D21-86FA-2D6E24B4723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香川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0300B0-F5C1-4422-8799-137CA2AA801D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038994-2E1D-460C-ABDC-652BABBBA80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90E6431-A8C0-4937-9DF1-4F955E69D93C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0313681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51526F-6F5B-4063-84F9-8616F8E6DC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81B54-B734-46D8-BC33-8E50AF2305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28C30C-AF03-4EC3-A885-CFDD5333845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2829E51-D627-4D21-86FA-2D6E24B4723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香川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0300B0-F5C1-4422-8799-137CA2AA801D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038994-2E1D-460C-ABDC-652BABBBA80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90E6431-A8C0-4937-9DF1-4F955E69D93C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7268788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D5F43D-6630-4BFB-8C34-756C004E721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BFB7F9-5A2E-409E-BC9B-7086F1D0261D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0627BF-61DE-4586-89D8-11DD5C8CB1C9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59968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D5F43D-6630-4BFB-8C34-756C004E721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BFB7F9-5A2E-409E-BC9B-7086F1D0261D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0627BF-61DE-4586-89D8-11DD5C8CB1C9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0034198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B8B1EF-540F-453C-B1F3-63BF64A78B1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C6564F-8FC5-4565-915B-72486D8EA24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F70155D-D8F8-4230-BB67-2FBCBEC97D54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18FF336-9C13-4CF5-AF12-76CC1E4A377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BC3D6D-D800-4A42-B372-723F02B867E7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7708982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B8B1EF-540F-453C-B1F3-63BF64A78B1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C6564F-8FC5-4565-915B-72486D8EA24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F70155D-D8F8-4230-BB67-2FBCBEC97D54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18FF336-9C13-4CF5-AF12-76CC1E4A377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BC3D6D-D800-4A42-B372-723F02B867E7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7466713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18FF336-9C13-4CF5-AF12-76CC1E4A377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9C32429-88E7-46E3-AE5A-F343B5705E2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E2FEE-46CF-41F1-B4A6-9FD26144897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F6758F-FC1D-4D05-B101-9FF2F44B1CC2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0501597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18FF336-9C13-4CF5-AF12-76CC1E4A377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9C32429-88E7-46E3-AE5A-F343B5705E2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E2FEE-46CF-41F1-B4A6-9FD26144897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F6758F-FC1D-4D05-B101-9FF2F44B1CC2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3957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残る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BB23BA-AA08-499F-8A31-28534966CB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A1F032-FFC5-4A2D-99EE-3DD9029D2FA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聞いてほしいな、心に残っている出来事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64A1A7-CF1C-4202-B0C6-1CB7C0495986}"/>
              </a:ext>
            </a:extLst>
          </p:cNvPr>
          <p:cNvSpPr/>
          <p:nvPr/>
        </p:nvSpPr>
        <p:spPr>
          <a:xfrm>
            <a:off x="4079776" y="1191419"/>
            <a:ext cx="2672716" cy="274163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543036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熊本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もと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790100-60FC-4E32-8586-F36D800D0A8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62F196-A121-492C-AF21-6B9592BAC3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30EE121-44E2-49FE-BCAF-58C7C6AE76B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6476A8-7756-4B22-B97C-433716DA5E39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925264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熊本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もと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790100-60FC-4E32-8586-F36D800D0A8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62F196-A121-492C-AF21-6B9592BAC3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30EE121-44E2-49FE-BCAF-58C7C6AE76B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6476A8-7756-4B22-B97C-433716DA5E39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0861052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772816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C609858-38D0-44B1-9070-365052D536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2B4DAC-57F4-4842-A873-2351DCE0B9A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09C6D37-D7D2-4750-B6CA-E7E0A310626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1EEE15D-A163-410B-A617-FC90ABCEE43D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7758020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772816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C609858-38D0-44B1-9070-365052D536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2B4DAC-57F4-4842-A873-2351DCE0B9A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09C6D37-D7D2-4750-B6CA-E7E0A310626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1EEE15D-A163-410B-A617-FC90ABCEE43D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3292295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鹿児島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7032104" y="2060848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かごしま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5A5CED-4AD8-40C4-9EBC-065002EB666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37CBC7-F344-4F5C-8577-6B1DA7EF11D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033B4B1-BEC5-4512-A3A4-47FE7A66466F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8A18F24-850A-4638-89B5-FFE674B7019A}"/>
              </a:ext>
            </a:extLst>
          </p:cNvPr>
          <p:cNvSpPr/>
          <p:nvPr/>
        </p:nvSpPr>
        <p:spPr>
          <a:xfrm>
            <a:off x="4349050" y="725252"/>
            <a:ext cx="2403441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7924134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鹿児島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5A5CED-4AD8-40C4-9EBC-065002EB666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37CBC7-F344-4F5C-8577-6B1DA7EF11D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033B4B1-BEC5-4512-A3A4-47FE7A66466F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8A18F24-850A-4638-89B5-FFE674B7019A}"/>
              </a:ext>
            </a:extLst>
          </p:cNvPr>
          <p:cNvSpPr/>
          <p:nvPr/>
        </p:nvSpPr>
        <p:spPr>
          <a:xfrm>
            <a:off x="4349050" y="725252"/>
            <a:ext cx="2403441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ADE03A0-1B16-A5FC-419B-E0380CDED78D}"/>
              </a:ext>
            </a:extLst>
          </p:cNvPr>
          <p:cNvSpPr txBox="1"/>
          <p:nvPr/>
        </p:nvSpPr>
        <p:spPr>
          <a:xfrm>
            <a:off x="7032104" y="2060848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かごしま</a:t>
            </a:r>
          </a:p>
        </p:txBody>
      </p:sp>
    </p:spTree>
    <p:extLst>
      <p:ext uri="{BB962C8B-B14F-4D97-AF65-F5344CB8AC3E}">
        <p14:creationId xmlns:p14="http://schemas.microsoft.com/office/powerpoint/2010/main" val="984854648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果物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14C7E8-810B-4323-A2CB-B88E8C1C20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9B1217-3FC6-4801-9F6A-40F99CECA6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16F729-B878-42BC-B99F-A39C818B736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AF65D9-8727-45EA-B892-3C969C1DC663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果物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14C7E8-810B-4323-A2CB-B88E8C1C20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9B1217-3FC6-4801-9F6A-40F99CECA6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16F729-B878-42BC-B99F-A39C818B736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AF65D9-8727-45EA-B892-3C969C1DC663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5666545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競走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そう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8DFA07-C071-4BB8-9650-DBA09703F0D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E0D42B-235E-4C81-B9B3-A66F163EB85B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2133611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競走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そう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8DFA07-C071-4BB8-9650-DBA09703F0D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E0D42B-235E-4C81-B9B3-A66F163EB85B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797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衣食住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46217" y="2820412"/>
            <a:ext cx="923330" cy="19558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46217" y="1520534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74495BD-EB7D-48E4-BB08-9D8062C0BDD4}"/>
              </a:ext>
            </a:extLst>
          </p:cNvPr>
          <p:cNvSpPr txBox="1"/>
          <p:nvPr/>
        </p:nvSpPr>
        <p:spPr>
          <a:xfrm>
            <a:off x="6646217" y="4807069"/>
            <a:ext cx="923330" cy="19558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7EE044E-9726-467D-88A8-5D12017295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9B6F201-FCD6-4781-BE86-5356BBFF0F34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0E4217C-AE7E-49DF-BAD4-BA0DF2F4C72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DAE508-A0D4-49B8-B02A-C0CD4C80BCE4}"/>
              </a:ext>
            </a:extLst>
          </p:cNvPr>
          <p:cNvSpPr/>
          <p:nvPr/>
        </p:nvSpPr>
        <p:spPr>
          <a:xfrm>
            <a:off x="4511824" y="906466"/>
            <a:ext cx="2240668" cy="585642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760296" y="90312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2438FA-6FA3-4CD5-AB75-9ED00701544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聞いてほしいな、心に残っている出来事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5831213" y="636642"/>
            <a:ext cx="3262432" cy="55847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塩を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145E635-9807-4744-BD09-6B4FC92879F7}"/>
              </a:ext>
            </a:extLst>
          </p:cNvPr>
          <p:cNvSpPr/>
          <p:nvPr/>
        </p:nvSpPr>
        <p:spPr>
          <a:xfrm>
            <a:off x="6096000" y="725251"/>
            <a:ext cx="2664296" cy="252546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703DEB48-248D-FFE0-6465-A394546BE019}"/>
              </a:ext>
            </a:extLst>
          </p:cNvPr>
          <p:cNvSpPr txBox="1"/>
          <p:nvPr/>
        </p:nvSpPr>
        <p:spPr>
          <a:xfrm>
            <a:off x="2427934" y="1795674"/>
            <a:ext cx="3262432" cy="55847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</p:spTree>
    <p:extLst>
      <p:ext uri="{BB962C8B-B14F-4D97-AF65-F5344CB8AC3E}">
        <p14:creationId xmlns:p14="http://schemas.microsoft.com/office/powerpoint/2010/main" val="2744594095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信じる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5C08B3-7E4F-48BE-B3CA-75B6B114607A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2C29B7D-C2C3-4D12-B223-EBE6AC2ED4F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2FA8E5-3440-4760-932B-3AF36828FD74}"/>
              </a:ext>
            </a:extLst>
          </p:cNvPr>
          <p:cNvSpPr/>
          <p:nvPr/>
        </p:nvSpPr>
        <p:spPr>
          <a:xfrm>
            <a:off x="4349051" y="725252"/>
            <a:ext cx="2221902" cy="216024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731024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信じる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5C08B3-7E4F-48BE-B3CA-75B6B114607A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2C29B7D-C2C3-4D12-B223-EBE6AC2ED4F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2FA8E5-3440-4760-932B-3AF36828FD74}"/>
              </a:ext>
            </a:extLst>
          </p:cNvPr>
          <p:cNvSpPr/>
          <p:nvPr/>
        </p:nvSpPr>
        <p:spPr>
          <a:xfrm>
            <a:off x="4349051" y="725252"/>
            <a:ext cx="2221902" cy="216024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2439655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70751" y="1116980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C8C565-2744-40C8-A15D-7533F034A9D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798E02-EBE1-4B04-8804-E5D24394580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0B55BBAD-54A7-426E-A3B1-7A002AD364FA}"/>
              </a:ext>
            </a:extLst>
          </p:cNvPr>
          <p:cNvSpPr txBox="1"/>
          <p:nvPr/>
        </p:nvSpPr>
        <p:spPr>
          <a:xfrm>
            <a:off x="5951983" y="1009552"/>
            <a:ext cx="2754600" cy="57214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億万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3A2B2F-A316-4E5E-911B-296E4AF8BFE6}"/>
              </a:ext>
            </a:extLst>
          </p:cNvPr>
          <p:cNvSpPr/>
          <p:nvPr/>
        </p:nvSpPr>
        <p:spPr>
          <a:xfrm>
            <a:off x="6168008" y="898344"/>
            <a:ext cx="2473671" cy="23762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0A89831A-8C13-6CD3-5AB6-42DE6A7AE135}"/>
              </a:ext>
            </a:extLst>
          </p:cNvPr>
          <p:cNvSpPr txBox="1"/>
          <p:nvPr/>
        </p:nvSpPr>
        <p:spPr>
          <a:xfrm>
            <a:off x="2927648" y="2321497"/>
            <a:ext cx="2754600" cy="45365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長者</a:t>
            </a:r>
          </a:p>
        </p:txBody>
      </p:sp>
    </p:spTree>
    <p:extLst>
      <p:ext uri="{BB962C8B-B14F-4D97-AF65-F5344CB8AC3E}">
        <p14:creationId xmlns:p14="http://schemas.microsoft.com/office/powerpoint/2010/main" val="1017040834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70751" y="1116980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C8C565-2744-40C8-A15D-7533F034A9D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798E02-EBE1-4B04-8804-E5D24394580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0B55BBAD-54A7-426E-A3B1-7A002AD364FA}"/>
              </a:ext>
            </a:extLst>
          </p:cNvPr>
          <p:cNvSpPr txBox="1"/>
          <p:nvPr/>
        </p:nvSpPr>
        <p:spPr>
          <a:xfrm>
            <a:off x="5951983" y="1009552"/>
            <a:ext cx="2754600" cy="57214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億万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3A2B2F-A316-4E5E-911B-296E4AF8BFE6}"/>
              </a:ext>
            </a:extLst>
          </p:cNvPr>
          <p:cNvSpPr/>
          <p:nvPr/>
        </p:nvSpPr>
        <p:spPr>
          <a:xfrm>
            <a:off x="6168008" y="898344"/>
            <a:ext cx="2473671" cy="23762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0A89831A-8C13-6CD3-5AB6-42DE6A7AE135}"/>
              </a:ext>
            </a:extLst>
          </p:cNvPr>
          <p:cNvSpPr txBox="1"/>
          <p:nvPr/>
        </p:nvSpPr>
        <p:spPr>
          <a:xfrm>
            <a:off x="2927648" y="2321497"/>
            <a:ext cx="2754600" cy="45365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長者</a:t>
            </a:r>
          </a:p>
        </p:txBody>
      </p:sp>
    </p:spTree>
    <p:extLst>
      <p:ext uri="{BB962C8B-B14F-4D97-AF65-F5344CB8AC3E}">
        <p14:creationId xmlns:p14="http://schemas.microsoft.com/office/powerpoint/2010/main" val="1463049496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30AA2D-0B26-40FD-A16C-04C9557486C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1DAC3E-1B87-4BE3-8B71-66D13A9A871A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BFC9C26-DBCE-4A5F-BB8D-C5FEFCEFEC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8F6D9E8-EF9D-C039-902C-5482391ABB34}"/>
              </a:ext>
            </a:extLst>
          </p:cNvPr>
          <p:cNvSpPr txBox="1"/>
          <p:nvPr/>
        </p:nvSpPr>
        <p:spPr>
          <a:xfrm>
            <a:off x="9019558" y="1997839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5EBD6FA0-19E9-91AD-1AF3-BEBB17116396}"/>
              </a:ext>
            </a:extLst>
          </p:cNvPr>
          <p:cNvSpPr txBox="1"/>
          <p:nvPr/>
        </p:nvSpPr>
        <p:spPr>
          <a:xfrm>
            <a:off x="6284939" y="188640"/>
            <a:ext cx="2754600" cy="57214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一兆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49AF893-B532-7670-E3D2-64B74028BB0F}"/>
              </a:ext>
            </a:extLst>
          </p:cNvPr>
          <p:cNvSpPr/>
          <p:nvPr/>
        </p:nvSpPr>
        <p:spPr>
          <a:xfrm>
            <a:off x="6545887" y="2240868"/>
            <a:ext cx="2473671" cy="23762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9">
            <a:extLst>
              <a:ext uri="{FF2B5EF4-FFF2-40B4-BE49-F238E27FC236}">
                <a16:creationId xmlns:a16="http://schemas.microsoft.com/office/drawing/2014/main" id="{AE9606AB-524E-4946-E831-439407D07E75}"/>
              </a:ext>
            </a:extLst>
          </p:cNvPr>
          <p:cNvSpPr txBox="1"/>
          <p:nvPr/>
        </p:nvSpPr>
        <p:spPr>
          <a:xfrm>
            <a:off x="3132479" y="342896"/>
            <a:ext cx="2754600" cy="68082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二千億</a:t>
            </a:r>
          </a:p>
        </p:txBody>
      </p:sp>
    </p:spTree>
    <p:extLst>
      <p:ext uri="{BB962C8B-B14F-4D97-AF65-F5344CB8AC3E}">
        <p14:creationId xmlns:p14="http://schemas.microsoft.com/office/powerpoint/2010/main" val="2873536473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30AA2D-0B26-40FD-A16C-04C9557486C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1DAC3E-1B87-4BE3-8B71-66D13A9A871A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BFC9C26-DBCE-4A5F-BB8D-C5FEFCEFEC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8F6D9E8-EF9D-C039-902C-5482391ABB34}"/>
              </a:ext>
            </a:extLst>
          </p:cNvPr>
          <p:cNvSpPr txBox="1"/>
          <p:nvPr/>
        </p:nvSpPr>
        <p:spPr>
          <a:xfrm>
            <a:off x="9019558" y="1997839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5EBD6FA0-19E9-91AD-1AF3-BEBB17116396}"/>
              </a:ext>
            </a:extLst>
          </p:cNvPr>
          <p:cNvSpPr txBox="1"/>
          <p:nvPr/>
        </p:nvSpPr>
        <p:spPr>
          <a:xfrm>
            <a:off x="6284939" y="188640"/>
            <a:ext cx="2754600" cy="57214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一兆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49AF893-B532-7670-E3D2-64B74028BB0F}"/>
              </a:ext>
            </a:extLst>
          </p:cNvPr>
          <p:cNvSpPr/>
          <p:nvPr/>
        </p:nvSpPr>
        <p:spPr>
          <a:xfrm>
            <a:off x="6545887" y="2240868"/>
            <a:ext cx="2473671" cy="23762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9">
            <a:extLst>
              <a:ext uri="{FF2B5EF4-FFF2-40B4-BE49-F238E27FC236}">
                <a16:creationId xmlns:a16="http://schemas.microsoft.com/office/drawing/2014/main" id="{AE9606AB-524E-4946-E831-439407D07E75}"/>
              </a:ext>
            </a:extLst>
          </p:cNvPr>
          <p:cNvSpPr txBox="1"/>
          <p:nvPr/>
        </p:nvSpPr>
        <p:spPr>
          <a:xfrm>
            <a:off x="3132479" y="342896"/>
            <a:ext cx="2754600" cy="68082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二千億</a:t>
            </a:r>
          </a:p>
        </p:txBody>
      </p:sp>
    </p:spTree>
    <p:extLst>
      <p:ext uri="{BB962C8B-B14F-4D97-AF65-F5344CB8AC3E}">
        <p14:creationId xmlns:p14="http://schemas.microsoft.com/office/powerpoint/2010/main" val="458936078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借用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しゃく よう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8DFA07-C071-4BB8-9650-DBA09703F0D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756607-8F2C-4387-BF6B-AB485ACCE3B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03A5B4F-15BE-47D2-BD98-CA35E16B2A07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86201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借用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しゃく よう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8DFA07-C071-4BB8-9650-DBA09703F0D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756607-8F2C-4387-BF6B-AB485ACCE3B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03A5B4F-15BE-47D2-BD98-CA35E16B2A07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9132661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借りる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C3B379-D156-4C78-83E9-D78D8388F7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629FCF-38EA-47B4-8919-D1BEF03B8564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40A60D9-4EC0-4C63-AE6E-8E453542ACB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531B2C6-88B6-4E05-9055-91F9E154D0CB}"/>
              </a:ext>
            </a:extLst>
          </p:cNvPr>
          <p:cNvSpPr/>
          <p:nvPr/>
        </p:nvSpPr>
        <p:spPr>
          <a:xfrm>
            <a:off x="4349051" y="725252"/>
            <a:ext cx="2221902" cy="216024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5739040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借りる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C3B379-D156-4C78-83E9-D78D8388F7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629FCF-38EA-47B4-8919-D1BEF03B8564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40A60D9-4EC0-4C63-AE6E-8E453542ACB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531B2C6-88B6-4E05-9055-91F9E154D0CB}"/>
              </a:ext>
            </a:extLst>
          </p:cNvPr>
          <p:cNvSpPr/>
          <p:nvPr/>
        </p:nvSpPr>
        <p:spPr>
          <a:xfrm>
            <a:off x="4349051" y="725252"/>
            <a:ext cx="2221902" cy="216024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1993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760296" y="90312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2438FA-6FA3-4CD5-AB75-9ED00701544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聞いてほしいな、心に残っている出来事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5831213" y="636642"/>
            <a:ext cx="3262432" cy="55847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塩を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145E635-9807-4744-BD09-6B4FC92879F7}"/>
              </a:ext>
            </a:extLst>
          </p:cNvPr>
          <p:cNvSpPr/>
          <p:nvPr/>
        </p:nvSpPr>
        <p:spPr>
          <a:xfrm>
            <a:off x="6096000" y="725251"/>
            <a:ext cx="2664296" cy="252546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703DEB48-248D-FFE0-6465-A394546BE019}"/>
              </a:ext>
            </a:extLst>
          </p:cNvPr>
          <p:cNvSpPr txBox="1"/>
          <p:nvPr/>
        </p:nvSpPr>
        <p:spPr>
          <a:xfrm>
            <a:off x="2427934" y="1795674"/>
            <a:ext cx="3262432" cy="55847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</p:spTree>
    <p:extLst>
      <p:ext uri="{BB962C8B-B14F-4D97-AF65-F5344CB8AC3E}">
        <p14:creationId xmlns:p14="http://schemas.microsoft.com/office/powerpoint/2010/main" val="75566503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FE562E-3E6F-4871-B144-5DE4788C5A6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3D0F187-9885-4F79-B05A-CE7CB4F885C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16EB454-943C-4456-54DC-8611419DA834}"/>
              </a:ext>
            </a:extLst>
          </p:cNvPr>
          <p:cNvSpPr txBox="1"/>
          <p:nvPr/>
        </p:nvSpPr>
        <p:spPr>
          <a:xfrm>
            <a:off x="6096000" y="685792"/>
            <a:ext cx="196977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指令を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8DA72E2-A544-9577-2C7C-E4C6D0559CDD}"/>
              </a:ext>
            </a:extLst>
          </p:cNvPr>
          <p:cNvSpPr txBox="1"/>
          <p:nvPr/>
        </p:nvSpPr>
        <p:spPr>
          <a:xfrm>
            <a:off x="7995515" y="2306878"/>
            <a:ext cx="923330" cy="145449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DD0DAD-74DB-82DA-50FC-4A92C138600F}"/>
              </a:ext>
            </a:extLst>
          </p:cNvPr>
          <p:cNvSpPr txBox="1"/>
          <p:nvPr/>
        </p:nvSpPr>
        <p:spPr>
          <a:xfrm>
            <a:off x="8027439" y="114239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7D3BDE7-E7AE-1A7B-2ECD-B732F3F5096B}"/>
              </a:ext>
            </a:extLst>
          </p:cNvPr>
          <p:cNvSpPr/>
          <p:nvPr/>
        </p:nvSpPr>
        <p:spPr>
          <a:xfrm>
            <a:off x="6096000" y="752004"/>
            <a:ext cx="1931439" cy="29795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91D8D6-F14F-2761-1D85-76D2504557DC}"/>
              </a:ext>
            </a:extLst>
          </p:cNvPr>
          <p:cNvSpPr txBox="1"/>
          <p:nvPr/>
        </p:nvSpPr>
        <p:spPr>
          <a:xfrm>
            <a:off x="3529359" y="2260207"/>
            <a:ext cx="1969770" cy="45673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伝える</a:t>
            </a:r>
          </a:p>
        </p:txBody>
      </p:sp>
    </p:spTree>
    <p:extLst>
      <p:ext uri="{BB962C8B-B14F-4D97-AF65-F5344CB8AC3E}">
        <p14:creationId xmlns:p14="http://schemas.microsoft.com/office/powerpoint/2010/main" val="3690165940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FE562E-3E6F-4871-B144-5DE4788C5A6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3D0F187-9885-4F79-B05A-CE7CB4F885C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16EB454-943C-4456-54DC-8611419DA834}"/>
              </a:ext>
            </a:extLst>
          </p:cNvPr>
          <p:cNvSpPr txBox="1"/>
          <p:nvPr/>
        </p:nvSpPr>
        <p:spPr>
          <a:xfrm>
            <a:off x="6096000" y="685792"/>
            <a:ext cx="196977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指令を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8DA72E2-A544-9577-2C7C-E4C6D0559CDD}"/>
              </a:ext>
            </a:extLst>
          </p:cNvPr>
          <p:cNvSpPr txBox="1"/>
          <p:nvPr/>
        </p:nvSpPr>
        <p:spPr>
          <a:xfrm>
            <a:off x="7995515" y="2306878"/>
            <a:ext cx="923330" cy="145449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DD0DAD-74DB-82DA-50FC-4A92C138600F}"/>
              </a:ext>
            </a:extLst>
          </p:cNvPr>
          <p:cNvSpPr txBox="1"/>
          <p:nvPr/>
        </p:nvSpPr>
        <p:spPr>
          <a:xfrm>
            <a:off x="8027439" y="114239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7D3BDE7-E7AE-1A7B-2ECD-B732F3F5096B}"/>
              </a:ext>
            </a:extLst>
          </p:cNvPr>
          <p:cNvSpPr/>
          <p:nvPr/>
        </p:nvSpPr>
        <p:spPr>
          <a:xfrm>
            <a:off x="6096000" y="752004"/>
            <a:ext cx="1931439" cy="29795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91D8D6-F14F-2761-1D85-76D2504557DC}"/>
              </a:ext>
            </a:extLst>
          </p:cNvPr>
          <p:cNvSpPr txBox="1"/>
          <p:nvPr/>
        </p:nvSpPr>
        <p:spPr>
          <a:xfrm>
            <a:off x="3529359" y="2260207"/>
            <a:ext cx="1969770" cy="45673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伝える</a:t>
            </a:r>
          </a:p>
        </p:txBody>
      </p:sp>
    </p:spTree>
    <p:extLst>
      <p:ext uri="{BB962C8B-B14F-4D97-AF65-F5344CB8AC3E}">
        <p14:creationId xmlns:p14="http://schemas.microsoft.com/office/powerpoint/2010/main" val="2847901561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FE562E-3E6F-4871-B144-5DE4788C5A6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3D0F187-9885-4F79-B05A-CE7CB4F885C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2FBC5DF-DC6A-3B7B-E914-D1DC40551BCB}"/>
              </a:ext>
            </a:extLst>
          </p:cNvPr>
          <p:cNvSpPr txBox="1"/>
          <p:nvPr/>
        </p:nvSpPr>
        <p:spPr>
          <a:xfrm>
            <a:off x="6096000" y="685792"/>
            <a:ext cx="196977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時候の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49FC71C-5753-3AF2-59DF-07041AD707E6}"/>
              </a:ext>
            </a:extLst>
          </p:cNvPr>
          <p:cNvSpPr txBox="1"/>
          <p:nvPr/>
        </p:nvSpPr>
        <p:spPr>
          <a:xfrm>
            <a:off x="7995515" y="2306878"/>
            <a:ext cx="923330" cy="145449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5E6C73-0066-BE7E-9A36-0251F57EBF37}"/>
              </a:ext>
            </a:extLst>
          </p:cNvPr>
          <p:cNvSpPr txBox="1"/>
          <p:nvPr/>
        </p:nvSpPr>
        <p:spPr>
          <a:xfrm>
            <a:off x="8027439" y="114239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D41E57-83EE-6541-FE6D-DBF9ECADF845}"/>
              </a:ext>
            </a:extLst>
          </p:cNvPr>
          <p:cNvSpPr/>
          <p:nvPr/>
        </p:nvSpPr>
        <p:spPr>
          <a:xfrm>
            <a:off x="6096000" y="752004"/>
            <a:ext cx="1931439" cy="29795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15488D-24D4-CDDD-BB3A-34F01AEC29B4}"/>
              </a:ext>
            </a:extLst>
          </p:cNvPr>
          <p:cNvSpPr txBox="1"/>
          <p:nvPr/>
        </p:nvSpPr>
        <p:spPr>
          <a:xfrm>
            <a:off x="3529359" y="980728"/>
            <a:ext cx="1969770" cy="61022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あいさつ</a:t>
            </a:r>
          </a:p>
        </p:txBody>
      </p:sp>
    </p:spTree>
    <p:extLst>
      <p:ext uri="{BB962C8B-B14F-4D97-AF65-F5344CB8AC3E}">
        <p14:creationId xmlns:p14="http://schemas.microsoft.com/office/powerpoint/2010/main" val="4036279794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FE562E-3E6F-4871-B144-5DE4788C5A6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3D0F187-9885-4F79-B05A-CE7CB4F885C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2FBC5DF-DC6A-3B7B-E914-D1DC40551BCB}"/>
              </a:ext>
            </a:extLst>
          </p:cNvPr>
          <p:cNvSpPr txBox="1"/>
          <p:nvPr/>
        </p:nvSpPr>
        <p:spPr>
          <a:xfrm>
            <a:off x="6096000" y="685792"/>
            <a:ext cx="196977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時候の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49FC71C-5753-3AF2-59DF-07041AD707E6}"/>
              </a:ext>
            </a:extLst>
          </p:cNvPr>
          <p:cNvSpPr txBox="1"/>
          <p:nvPr/>
        </p:nvSpPr>
        <p:spPr>
          <a:xfrm>
            <a:off x="7995515" y="2306878"/>
            <a:ext cx="923330" cy="145449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5E6C73-0066-BE7E-9A36-0251F57EBF37}"/>
              </a:ext>
            </a:extLst>
          </p:cNvPr>
          <p:cNvSpPr txBox="1"/>
          <p:nvPr/>
        </p:nvSpPr>
        <p:spPr>
          <a:xfrm>
            <a:off x="8027439" y="114239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D41E57-83EE-6541-FE6D-DBF9ECADF845}"/>
              </a:ext>
            </a:extLst>
          </p:cNvPr>
          <p:cNvSpPr/>
          <p:nvPr/>
        </p:nvSpPr>
        <p:spPr>
          <a:xfrm>
            <a:off x="6096000" y="752004"/>
            <a:ext cx="1931439" cy="29795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15488D-24D4-CDDD-BB3A-34F01AEC29B4}"/>
              </a:ext>
            </a:extLst>
          </p:cNvPr>
          <p:cNvSpPr txBox="1"/>
          <p:nvPr/>
        </p:nvSpPr>
        <p:spPr>
          <a:xfrm>
            <a:off x="3529359" y="980728"/>
            <a:ext cx="1969770" cy="61022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あいさつ</a:t>
            </a:r>
          </a:p>
        </p:txBody>
      </p:sp>
    </p:spTree>
    <p:extLst>
      <p:ext uri="{BB962C8B-B14F-4D97-AF65-F5344CB8AC3E}">
        <p14:creationId xmlns:p14="http://schemas.microsoft.com/office/powerpoint/2010/main" val="1345857490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790100-60FC-4E32-8586-F36D800D0A8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30EE121-44E2-49FE-BCAF-58C7C6AE76B9}"/>
              </a:ext>
            </a:extLst>
          </p:cNvPr>
          <p:cNvSpPr txBox="1"/>
          <p:nvPr/>
        </p:nvSpPr>
        <p:spPr>
          <a:xfrm>
            <a:off x="458664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「言葉のタイムカプセル」を残そう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A1A9F7-68EB-439C-9E53-848A6D3AC11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263A8E5-EB51-7DFA-17E3-CD410FAF92C8}"/>
              </a:ext>
            </a:extLst>
          </p:cNvPr>
          <p:cNvSpPr txBox="1"/>
          <p:nvPr/>
        </p:nvSpPr>
        <p:spPr>
          <a:xfrm>
            <a:off x="6096000" y="685792"/>
            <a:ext cx="196977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公害を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6A7A1EB-8D59-D13A-6F74-54E67CC8C225}"/>
              </a:ext>
            </a:extLst>
          </p:cNvPr>
          <p:cNvSpPr txBox="1"/>
          <p:nvPr/>
        </p:nvSpPr>
        <p:spPr>
          <a:xfrm>
            <a:off x="7988363" y="2407639"/>
            <a:ext cx="923330" cy="145449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693B13-FDE8-3E1A-D459-4B4E430C575B}"/>
              </a:ext>
            </a:extLst>
          </p:cNvPr>
          <p:cNvSpPr txBox="1"/>
          <p:nvPr/>
        </p:nvSpPr>
        <p:spPr>
          <a:xfrm>
            <a:off x="7950395" y="816359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249293B-B547-4324-2831-A483407B6C66}"/>
              </a:ext>
            </a:extLst>
          </p:cNvPr>
          <p:cNvSpPr/>
          <p:nvPr/>
        </p:nvSpPr>
        <p:spPr>
          <a:xfrm>
            <a:off x="6096000" y="752004"/>
            <a:ext cx="1931439" cy="29795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6CAEB7-0598-1AED-94F5-D2CABB0DE496}"/>
              </a:ext>
            </a:extLst>
          </p:cNvPr>
          <p:cNvSpPr txBox="1"/>
          <p:nvPr/>
        </p:nvSpPr>
        <p:spPr>
          <a:xfrm>
            <a:off x="3575720" y="3506754"/>
            <a:ext cx="1969770" cy="30963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防ぐ</a:t>
            </a:r>
          </a:p>
        </p:txBody>
      </p:sp>
    </p:spTree>
    <p:extLst>
      <p:ext uri="{BB962C8B-B14F-4D97-AF65-F5344CB8AC3E}">
        <p14:creationId xmlns:p14="http://schemas.microsoft.com/office/powerpoint/2010/main" val="1696963895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790100-60FC-4E32-8586-F36D800D0A8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30EE121-44E2-49FE-BCAF-58C7C6AE76B9}"/>
              </a:ext>
            </a:extLst>
          </p:cNvPr>
          <p:cNvSpPr txBox="1"/>
          <p:nvPr/>
        </p:nvSpPr>
        <p:spPr>
          <a:xfrm>
            <a:off x="458664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「言葉のタイムカプセル」を残そう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A1A9F7-68EB-439C-9E53-848A6D3AC11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263A8E5-EB51-7DFA-17E3-CD410FAF92C8}"/>
              </a:ext>
            </a:extLst>
          </p:cNvPr>
          <p:cNvSpPr txBox="1"/>
          <p:nvPr/>
        </p:nvSpPr>
        <p:spPr>
          <a:xfrm>
            <a:off x="6096000" y="685792"/>
            <a:ext cx="196977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公害を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6A7A1EB-8D59-D13A-6F74-54E67CC8C225}"/>
              </a:ext>
            </a:extLst>
          </p:cNvPr>
          <p:cNvSpPr txBox="1"/>
          <p:nvPr/>
        </p:nvSpPr>
        <p:spPr>
          <a:xfrm>
            <a:off x="7988363" y="2407639"/>
            <a:ext cx="923330" cy="145449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693B13-FDE8-3E1A-D459-4B4E430C575B}"/>
              </a:ext>
            </a:extLst>
          </p:cNvPr>
          <p:cNvSpPr txBox="1"/>
          <p:nvPr/>
        </p:nvSpPr>
        <p:spPr>
          <a:xfrm>
            <a:off x="7950395" y="816359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249293B-B547-4324-2831-A483407B6C66}"/>
              </a:ext>
            </a:extLst>
          </p:cNvPr>
          <p:cNvSpPr/>
          <p:nvPr/>
        </p:nvSpPr>
        <p:spPr>
          <a:xfrm>
            <a:off x="6096000" y="752004"/>
            <a:ext cx="1931439" cy="29795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6CAEB7-0598-1AED-94F5-D2CABB0DE496}"/>
              </a:ext>
            </a:extLst>
          </p:cNvPr>
          <p:cNvSpPr txBox="1"/>
          <p:nvPr/>
        </p:nvSpPr>
        <p:spPr>
          <a:xfrm>
            <a:off x="3575720" y="3506754"/>
            <a:ext cx="1969770" cy="30963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防ぐ</a:t>
            </a:r>
          </a:p>
        </p:txBody>
      </p:sp>
    </p:spTree>
    <p:extLst>
      <p:ext uri="{BB962C8B-B14F-4D97-AF65-F5344CB8AC3E}">
        <p14:creationId xmlns:p14="http://schemas.microsoft.com/office/powerpoint/2010/main" val="2840446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栄養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0DE332-9E14-4385-859E-1BE229279ADD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AA19D0F-51C2-448F-AB73-714F5C641D96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2177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栄養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0DE332-9E14-4385-859E-1BE229279ADD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AA19D0F-51C2-448F-AB73-714F5C641D96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4463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照る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4A597F-6AA0-4B2D-A7B3-98EAD02561FC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184605-1DF0-411E-82EA-477513C649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A86F05-8ACF-48D2-92ED-F16753D433E3}"/>
              </a:ext>
            </a:extLst>
          </p:cNvPr>
          <p:cNvSpPr/>
          <p:nvPr/>
        </p:nvSpPr>
        <p:spPr>
          <a:xfrm>
            <a:off x="4079776" y="1191419"/>
            <a:ext cx="2672716" cy="274163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1609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照る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4A597F-6AA0-4B2D-A7B3-98EAD02561FC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184605-1DF0-411E-82EA-477513C649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A86F05-8ACF-48D2-92ED-F16753D433E3}"/>
              </a:ext>
            </a:extLst>
          </p:cNvPr>
          <p:cNvSpPr/>
          <p:nvPr/>
        </p:nvSpPr>
        <p:spPr>
          <a:xfrm>
            <a:off x="4079776" y="1191419"/>
            <a:ext cx="2672716" cy="274163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6273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祝日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じつ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3CBE32-D506-4C50-801C-50711649B5E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5188C3-185E-4293-B429-6A118E947DFF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5967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祝日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じつ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3CBE32-D506-4C50-801C-50711649B5E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5188C3-185E-4293-B429-6A118E947DFF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2587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試合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D662C4F-D58E-4F1B-B48E-D3C2DA2C73B3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257EDA-C7D7-4B7F-92E3-12E6DE0C6545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1338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試合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D662C4F-D58E-4F1B-B48E-D3C2DA2C73B3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257EDA-C7D7-4B7F-92E3-12E6DE0C6545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734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衣食住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46217" y="2820412"/>
            <a:ext cx="923330" cy="19558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46217" y="1520534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74495BD-EB7D-48E4-BB08-9D8062C0BDD4}"/>
              </a:ext>
            </a:extLst>
          </p:cNvPr>
          <p:cNvSpPr txBox="1"/>
          <p:nvPr/>
        </p:nvSpPr>
        <p:spPr>
          <a:xfrm>
            <a:off x="6646217" y="4807069"/>
            <a:ext cx="923330" cy="19558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7EE044E-9726-467D-88A8-5D12017295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9B6F201-FCD6-4781-BE86-5356BBFF0F34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0E4217C-AE7E-49DF-BAD4-BA0DF2F4C72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DAE508-A0D4-49B8-B02A-C0CD4C80BCE4}"/>
              </a:ext>
            </a:extLst>
          </p:cNvPr>
          <p:cNvSpPr/>
          <p:nvPr/>
        </p:nvSpPr>
        <p:spPr>
          <a:xfrm>
            <a:off x="4511824" y="906466"/>
            <a:ext cx="2240668" cy="585642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7249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518EAC6-9F59-462D-A667-26C5EE3C17D3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FCAF109-7A0D-47AC-9005-7D875BDCF63E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9395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518EAC6-9F59-462D-A667-26C5EE3C17D3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FCAF109-7A0D-47AC-9005-7D875BDCF63E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5745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A676925F-0AEC-4834-B205-A9E6B3C50742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C797D7-AAE0-494A-9E1A-91C8A7D80B22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49515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A676925F-0AEC-4834-B205-A9E6B3C50742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C797D7-AAE0-494A-9E1A-91C8A7D80B22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16468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62598" y="3715239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C07A112-AE3A-4EFA-AAB3-01CC03330F53}"/>
              </a:ext>
            </a:extLst>
          </p:cNvPr>
          <p:cNvSpPr txBox="1"/>
          <p:nvPr/>
        </p:nvSpPr>
        <p:spPr>
          <a:xfrm>
            <a:off x="3800166" y="764703"/>
            <a:ext cx="3262432" cy="60538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お城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9F8E1CB-670C-4E6A-95F3-6C3D5100C569}"/>
              </a:ext>
            </a:extLst>
          </p:cNvPr>
          <p:cNvSpPr/>
          <p:nvPr/>
        </p:nvSpPr>
        <p:spPr>
          <a:xfrm>
            <a:off x="4029841" y="3274685"/>
            <a:ext cx="3032757" cy="28201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26948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62598" y="3715239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C07A112-AE3A-4EFA-AAB3-01CC03330F53}"/>
              </a:ext>
            </a:extLst>
          </p:cNvPr>
          <p:cNvSpPr txBox="1"/>
          <p:nvPr/>
        </p:nvSpPr>
        <p:spPr>
          <a:xfrm>
            <a:off x="3800166" y="764703"/>
            <a:ext cx="3262432" cy="60538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お城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9F8E1CB-670C-4E6A-95F3-6C3D5100C569}"/>
              </a:ext>
            </a:extLst>
          </p:cNvPr>
          <p:cNvSpPr/>
          <p:nvPr/>
        </p:nvSpPr>
        <p:spPr>
          <a:xfrm>
            <a:off x="4029841" y="3274685"/>
            <a:ext cx="3032757" cy="28201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13126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たね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6F5C3E-A499-498C-B403-DEC40FB4F94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9EF688-541A-4E7C-ABFD-CCBE9DA2299A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6815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たね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6F5C3E-A499-498C-B403-DEC40FB4F94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9EF688-541A-4E7C-ABFD-CCBE9DA2299A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2717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井戸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54F0DDD-7025-4333-951F-99D666C7275C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4C37D79-F8C1-4D28-8FF7-5009D14123C7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井戸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54F0DDD-7025-4333-951F-99D666C7275C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4C37D79-F8C1-4D28-8FF7-5009D14123C7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575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819342" y="104558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交じる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5059040" y="162861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C3B379-D156-4C78-83E9-D78D8388F7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696AB0-5BA1-43D4-92AC-67B6F384BC4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D3F24B7-EE45-49B2-B881-EABD688C695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B19E1A-0B90-4C54-A114-AB746431A6DA}"/>
              </a:ext>
            </a:extLst>
          </p:cNvPr>
          <p:cNvSpPr/>
          <p:nvPr/>
        </p:nvSpPr>
        <p:spPr>
          <a:xfrm>
            <a:off x="3071664" y="1052736"/>
            <a:ext cx="2016224" cy="20904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B47CA32-CE12-9432-DFDA-890618D61A20}"/>
              </a:ext>
            </a:extLst>
          </p:cNvPr>
          <p:cNvSpPr txBox="1"/>
          <p:nvPr/>
        </p:nvSpPr>
        <p:spPr>
          <a:xfrm>
            <a:off x="6259369" y="89931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入り</a:t>
            </a:r>
          </a:p>
        </p:txBody>
      </p:sp>
    </p:spTree>
    <p:extLst>
      <p:ext uri="{BB962C8B-B14F-4D97-AF65-F5344CB8AC3E}">
        <p14:creationId xmlns:p14="http://schemas.microsoft.com/office/powerpoint/2010/main" val="15990583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折る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184605-1DF0-411E-82EA-477513C649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749043-D68F-4186-94D8-6B4FFF6BC3D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C2F7159-C65A-4B10-B68E-53FA9D8BCB37}"/>
              </a:ext>
            </a:extLst>
          </p:cNvPr>
          <p:cNvSpPr/>
          <p:nvPr/>
        </p:nvSpPr>
        <p:spPr>
          <a:xfrm>
            <a:off x="4079776" y="1191419"/>
            <a:ext cx="2672716" cy="274163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90156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折る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184605-1DF0-411E-82EA-477513C649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749043-D68F-4186-94D8-6B4FFF6BC3D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C2F7159-C65A-4B10-B68E-53FA9D8BCB37}"/>
              </a:ext>
            </a:extLst>
          </p:cNvPr>
          <p:cNvSpPr/>
          <p:nvPr/>
        </p:nvSpPr>
        <p:spPr>
          <a:xfrm>
            <a:off x="4079776" y="1191419"/>
            <a:ext cx="2672716" cy="274163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1125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184605-1DF0-411E-82EA-477513C649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749043-D68F-4186-94D8-6B4FFF6BC3D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E76F70E-F6AB-4C64-8A93-43E362FAFE20}"/>
              </a:ext>
            </a:extLst>
          </p:cNvPr>
          <p:cNvSpPr/>
          <p:nvPr/>
        </p:nvSpPr>
        <p:spPr>
          <a:xfrm>
            <a:off x="4079776" y="1191419"/>
            <a:ext cx="2672716" cy="274163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41352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184605-1DF0-411E-82EA-477513C649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749043-D68F-4186-94D8-6B4FFF6BC3D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E76F70E-F6AB-4C64-8A93-43E362FAFE20}"/>
              </a:ext>
            </a:extLst>
          </p:cNvPr>
          <p:cNvSpPr/>
          <p:nvPr/>
        </p:nvSpPr>
        <p:spPr>
          <a:xfrm>
            <a:off x="4079776" y="1191419"/>
            <a:ext cx="2672716" cy="274163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72222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28230" y="2852936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604CC3F2-1D61-45A6-B5F2-245C2BE10077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7D24FF-94A0-4C09-941C-AB7B198698B2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6354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604CC3F2-1D61-45A6-B5F2-245C2BE10077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7D24FF-94A0-4C09-941C-AB7B198698B2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044E54-DEE0-0CF7-8D3C-0E8EADA5F020}"/>
              </a:ext>
            </a:extLst>
          </p:cNvPr>
          <p:cNvSpPr txBox="1"/>
          <p:nvPr/>
        </p:nvSpPr>
        <p:spPr>
          <a:xfrm>
            <a:off x="7028230" y="2852936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96053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不思議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831C2D-3E43-4B29-9F3F-EE621FEB6331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578BBE-E8B5-4A1C-A494-0B50C57F0CA2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4340E8-C221-4343-B671-C8B1147FA690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E51979-81E7-4FD0-9B22-D64D3D4563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C37F326-FF69-4F87-9988-F1C1C243FF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A29D30C-B847-4684-A8E2-B6C2786B4764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A383A82-8A63-4FBA-8260-B5BFED42AA5A}"/>
              </a:ext>
            </a:extLst>
          </p:cNvPr>
          <p:cNvSpPr/>
          <p:nvPr/>
        </p:nvSpPr>
        <p:spPr>
          <a:xfrm>
            <a:off x="4349050" y="725252"/>
            <a:ext cx="2403441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21103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不思議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831C2D-3E43-4B29-9F3F-EE621FEB6331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578BBE-E8B5-4A1C-A494-0B50C57F0CA2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4340E8-C221-4343-B671-C8B1147FA690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E51979-81E7-4FD0-9B22-D64D3D4563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C37F326-FF69-4F87-9988-F1C1C243FF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A29D30C-B847-4684-A8E2-B6C2786B4764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A383A82-8A63-4FBA-8260-B5BFED42AA5A}"/>
              </a:ext>
            </a:extLst>
          </p:cNvPr>
          <p:cNvSpPr/>
          <p:nvPr/>
        </p:nvSpPr>
        <p:spPr>
          <a:xfrm>
            <a:off x="4349050" y="725252"/>
            <a:ext cx="2403441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94485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27D16D73-90CE-4EC1-94AA-B35FB0AE657C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75F54D8-817E-4CB1-81E1-5CE8844F8F98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2E983AF-ED5B-7A42-6FD8-F9D4E9C7544F}"/>
              </a:ext>
            </a:extLst>
          </p:cNvPr>
          <p:cNvSpPr txBox="1"/>
          <p:nvPr/>
        </p:nvSpPr>
        <p:spPr>
          <a:xfrm>
            <a:off x="7028230" y="2852936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71144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27D16D73-90CE-4EC1-94AA-B35FB0AE657C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75F54D8-817E-4CB1-81E1-5CE8844F8F98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242BD3-AAF4-9CD9-2228-A57B0DB2CA8C}"/>
              </a:ext>
            </a:extLst>
          </p:cNvPr>
          <p:cNvSpPr txBox="1"/>
          <p:nvPr/>
        </p:nvSpPr>
        <p:spPr>
          <a:xfrm>
            <a:off x="7028230" y="2852936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54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819342" y="104558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交じる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5059040" y="162861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C3B379-D156-4C78-83E9-D78D8388F7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696AB0-5BA1-43D4-92AC-67B6F384BC4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D3F24B7-EE45-49B2-B881-EABD688C695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B19E1A-0B90-4C54-A114-AB746431A6DA}"/>
              </a:ext>
            </a:extLst>
          </p:cNvPr>
          <p:cNvSpPr/>
          <p:nvPr/>
        </p:nvSpPr>
        <p:spPr>
          <a:xfrm>
            <a:off x="3071664" y="1052736"/>
            <a:ext cx="2016224" cy="20904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B47CA32-CE12-9432-DFDA-890618D61A20}"/>
              </a:ext>
            </a:extLst>
          </p:cNvPr>
          <p:cNvSpPr txBox="1"/>
          <p:nvPr/>
        </p:nvSpPr>
        <p:spPr>
          <a:xfrm>
            <a:off x="6259369" y="89931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入り</a:t>
            </a:r>
          </a:p>
        </p:txBody>
      </p:sp>
    </p:spTree>
    <p:extLst>
      <p:ext uri="{BB962C8B-B14F-4D97-AF65-F5344CB8AC3E}">
        <p14:creationId xmlns:p14="http://schemas.microsoft.com/office/powerpoint/2010/main" val="4920890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684E43-8F0A-4C80-841B-BA56E115474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0DCB4ED-7E77-472E-BC78-B28331518FC5}"/>
              </a:ext>
            </a:extLst>
          </p:cNvPr>
          <p:cNvSpPr/>
          <p:nvPr/>
        </p:nvSpPr>
        <p:spPr>
          <a:xfrm>
            <a:off x="4349051" y="725252"/>
            <a:ext cx="2221902" cy="216024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63152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684E43-8F0A-4C80-841B-BA56E115474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0DCB4ED-7E77-472E-BC78-B28331518FC5}"/>
              </a:ext>
            </a:extLst>
          </p:cNvPr>
          <p:cNvSpPr/>
          <p:nvPr/>
        </p:nvSpPr>
        <p:spPr>
          <a:xfrm>
            <a:off x="4349051" y="725252"/>
            <a:ext cx="2221902" cy="216024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65920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情景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DC5C5F-A9EF-4B34-A7EB-83C4C0836A5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95EDB53-CBA1-4B1F-A116-CAD7CF69A7CA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74802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情景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DC5C5F-A9EF-4B34-A7EB-83C4C0836A5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95EDB53-CBA1-4B1F-A116-CAD7CF69A7CA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8749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松竹梅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4B9D7CE-8AF5-4A8B-AE42-6264DCF902B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03C04F6-9733-42A0-8CF7-8725B1A27D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71B640-ADD6-40A2-9319-06DC725253A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E053A85-0F88-486A-B2C7-320E1CDD0B08}"/>
              </a:ext>
            </a:extLst>
          </p:cNvPr>
          <p:cNvSpPr/>
          <p:nvPr/>
        </p:nvSpPr>
        <p:spPr>
          <a:xfrm>
            <a:off x="4349050" y="725252"/>
            <a:ext cx="2403441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松竹梅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4B9D7CE-8AF5-4A8B-AE42-6264DCF902B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03C04F6-9733-42A0-8CF7-8725B1A27D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71B640-ADD6-40A2-9319-06DC725253A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E053A85-0F88-486A-B2C7-320E1CDD0B08}"/>
              </a:ext>
            </a:extLst>
          </p:cNvPr>
          <p:cNvSpPr/>
          <p:nvPr/>
        </p:nvSpPr>
        <p:spPr>
          <a:xfrm>
            <a:off x="4349050" y="725252"/>
            <a:ext cx="2403441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7923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宮城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7B77EA-1FF9-4AFE-B054-4249AF82FF41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みやぎ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D987D6-11DD-44E5-809D-0DD1EC5657E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901EF2B-09C8-4BFA-894B-0B197A13470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83A996C-751B-41C7-8650-79AE8529D2A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CB3D6B-EA87-45F8-BA37-0154016C9886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54743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宮城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7B77EA-1FF9-4AFE-B054-4249AF82FF41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みやぎ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D987D6-11DD-44E5-809D-0DD1EC5657E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901EF2B-09C8-4BFA-894B-0B197A13470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83A996C-751B-41C7-8650-79AE8529D2A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CB3D6B-EA87-45F8-BA37-0154016C9886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83533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198139" y="1154795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挙げる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5545878" y="156739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C3B379-D156-4C78-83E9-D78D8388F7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8387AE-4255-4FA9-964D-6E56022B6F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ECF758-3461-4451-9FDE-94B94EB769EC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2747BF7-296C-4A97-92BA-2503C05487A3}"/>
              </a:ext>
            </a:extLst>
          </p:cNvPr>
          <p:cNvSpPr/>
          <p:nvPr/>
        </p:nvSpPr>
        <p:spPr>
          <a:xfrm>
            <a:off x="3503711" y="1154796"/>
            <a:ext cx="1944217" cy="195136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70A0F9-8F74-10CC-5C59-CA01EEB147E3}"/>
              </a:ext>
            </a:extLst>
          </p:cNvPr>
          <p:cNvSpPr txBox="1"/>
          <p:nvPr/>
        </p:nvSpPr>
        <p:spPr>
          <a:xfrm>
            <a:off x="6466593" y="725252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例を</a:t>
            </a:r>
          </a:p>
        </p:txBody>
      </p:sp>
    </p:spTree>
    <p:extLst>
      <p:ext uri="{BB962C8B-B14F-4D97-AF65-F5344CB8AC3E}">
        <p14:creationId xmlns:p14="http://schemas.microsoft.com/office/powerpoint/2010/main" val="38783346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198139" y="1154795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挙げる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5545878" y="156739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C3B379-D156-4C78-83E9-D78D8388F7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8387AE-4255-4FA9-964D-6E56022B6F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ECF758-3461-4451-9FDE-94B94EB769EC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2747BF7-296C-4A97-92BA-2503C05487A3}"/>
              </a:ext>
            </a:extLst>
          </p:cNvPr>
          <p:cNvSpPr/>
          <p:nvPr/>
        </p:nvSpPr>
        <p:spPr>
          <a:xfrm>
            <a:off x="3503711" y="1154796"/>
            <a:ext cx="1944217" cy="19513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70A0F9-8F74-10CC-5C59-CA01EEB147E3}"/>
              </a:ext>
            </a:extLst>
          </p:cNvPr>
          <p:cNvSpPr txBox="1"/>
          <p:nvPr/>
        </p:nvSpPr>
        <p:spPr>
          <a:xfrm>
            <a:off x="6466593" y="725252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例を</a:t>
            </a:r>
          </a:p>
        </p:txBody>
      </p:sp>
    </p:spTree>
    <p:extLst>
      <p:ext uri="{BB962C8B-B14F-4D97-AF65-F5344CB8AC3E}">
        <p14:creationId xmlns:p14="http://schemas.microsoft.com/office/powerpoint/2010/main" val="138566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良い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86647B-6742-4BFB-B29B-979A27E9F66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A2DA5AB-CF8B-47C1-A57E-67442CC7D5B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64BCC01-266C-47BD-86DA-739DFA66C3E2}"/>
              </a:ext>
            </a:extLst>
          </p:cNvPr>
          <p:cNvSpPr/>
          <p:nvPr/>
        </p:nvSpPr>
        <p:spPr>
          <a:xfrm>
            <a:off x="4078788" y="1242900"/>
            <a:ext cx="2665284" cy="28341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産地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3248E5-36E5-4EF3-9D22-27A28149AD7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8F8524F-BF92-47B2-96A5-E23E949FD710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51838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産地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3248E5-36E5-4EF3-9D22-27A28149AD7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8F8524F-BF92-47B2-96A5-E23E949FD710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87847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健康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9FBD5C-3495-4714-A7C3-3E6EFF5EBBF2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59C11D-83D4-408B-9061-6BB149570FBE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26648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健康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9FBD5C-3495-4714-A7C3-3E6EFF5EBBF2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59C11D-83D4-408B-9061-6BB149570FBE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77252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65D41C62-D08B-4A5F-8DDD-55A9CE175209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4904BBC-BFC3-4F35-80DC-8D0EAC82358E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051564E-F1C1-A1C0-53C4-CBAEE2188B15}"/>
              </a:ext>
            </a:extLst>
          </p:cNvPr>
          <p:cNvSpPr txBox="1"/>
          <p:nvPr/>
        </p:nvSpPr>
        <p:spPr>
          <a:xfrm>
            <a:off x="7028230" y="2852936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59926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65D41C62-D08B-4A5F-8DDD-55A9CE175209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4904BBC-BFC3-4F35-80DC-8D0EAC82358E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39B4CC1-AC71-4F2F-C6D9-6EDECBCD70BC}"/>
              </a:ext>
            </a:extLst>
          </p:cNvPr>
          <p:cNvSpPr txBox="1"/>
          <p:nvPr/>
        </p:nvSpPr>
        <p:spPr>
          <a:xfrm>
            <a:off x="7028230" y="2852936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11329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9FBD5C-3495-4714-A7C3-3E6EFF5EBBF2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0F5826-0732-45D5-8784-80FA51206E52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275239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9FBD5C-3495-4714-A7C3-3E6EFF5EBBF2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0F5826-0732-45D5-8784-80FA51206E52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55580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99338E3E-5068-47B1-99C4-AB161232DE34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B4BEC26-A884-4E43-A3FC-735811793D6D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95C375-46F0-932A-2FB6-878C834D28B7}"/>
              </a:ext>
            </a:extLst>
          </p:cNvPr>
          <p:cNvSpPr txBox="1"/>
          <p:nvPr/>
        </p:nvSpPr>
        <p:spPr>
          <a:xfrm>
            <a:off x="7028230" y="2852936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まご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8953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99338E3E-5068-47B1-99C4-AB161232DE34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B4BEC26-A884-4E43-A3FC-735811793D6D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FEADD1C-CAE7-7748-CE48-360FD6B60CB3}"/>
              </a:ext>
            </a:extLst>
          </p:cNvPr>
          <p:cNvSpPr txBox="1"/>
          <p:nvPr/>
        </p:nvSpPr>
        <p:spPr>
          <a:xfrm>
            <a:off x="7028230" y="2852936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まご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350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良い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86647B-6742-4BFB-B29B-979A27E9F66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A2DA5AB-CF8B-47C1-A57E-67442CC7D5B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64BCC01-266C-47BD-86DA-739DFA66C3E2}"/>
              </a:ext>
            </a:extLst>
          </p:cNvPr>
          <p:cNvSpPr/>
          <p:nvPr/>
        </p:nvSpPr>
        <p:spPr>
          <a:xfrm>
            <a:off x="4078788" y="1242900"/>
            <a:ext cx="2665284" cy="28341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538339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74091" y="188248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56DE14A6-86F8-47F1-B82A-5B2FA211B619}"/>
              </a:ext>
            </a:extLst>
          </p:cNvPr>
          <p:cNvSpPr txBox="1"/>
          <p:nvPr/>
        </p:nvSpPr>
        <p:spPr>
          <a:xfrm>
            <a:off x="4204885" y="1412776"/>
            <a:ext cx="3262432" cy="6118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郡名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4E8E03-5E50-45A8-B3F2-8F5A6CEA0821}"/>
              </a:ext>
            </a:extLst>
          </p:cNvPr>
          <p:cNvSpPr/>
          <p:nvPr/>
        </p:nvSpPr>
        <p:spPr>
          <a:xfrm>
            <a:off x="4511824" y="1556792"/>
            <a:ext cx="2658373" cy="2436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802353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74091" y="188248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56DE14A6-86F8-47F1-B82A-5B2FA211B619}"/>
              </a:ext>
            </a:extLst>
          </p:cNvPr>
          <p:cNvSpPr txBox="1"/>
          <p:nvPr/>
        </p:nvSpPr>
        <p:spPr>
          <a:xfrm>
            <a:off x="4204885" y="1412776"/>
            <a:ext cx="3262432" cy="6118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郡名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4E8E03-5E50-45A8-B3F2-8F5A6CEA0821}"/>
              </a:ext>
            </a:extLst>
          </p:cNvPr>
          <p:cNvSpPr/>
          <p:nvPr/>
        </p:nvSpPr>
        <p:spPr>
          <a:xfrm>
            <a:off x="4511824" y="1556792"/>
            <a:ext cx="2658373" cy="2436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843569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12A9F9-318C-485C-BA13-13E1296C81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FE42C0-ADB2-4FCD-8799-6906D9D7E1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DEAF264-E7D0-49FE-8D7D-195BEEAA8ED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14FA8B7-8A67-43EC-B022-BA33F99C2E69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12A9F9-318C-485C-BA13-13E1296C81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FE42C0-ADB2-4FCD-8799-6906D9D7E1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DEAF264-E7D0-49FE-8D7D-195BEEAA8ED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14FA8B7-8A67-43EC-B022-BA33F99C2E69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96479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C6FBF2-D66A-4BFA-BC31-700963CF2193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24890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C6FBF2-D66A-4BFA-BC31-700963CF2193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271794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冷たい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241F30-1892-4878-A2E1-313EE1F52E9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55458C-EAC1-4A6B-87B1-622CCD296C52}"/>
              </a:ext>
            </a:extLst>
          </p:cNvPr>
          <p:cNvSpPr/>
          <p:nvPr/>
        </p:nvSpPr>
        <p:spPr>
          <a:xfrm>
            <a:off x="4349051" y="725252"/>
            <a:ext cx="2221902" cy="216024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118465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冷たい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241F30-1892-4878-A2E1-313EE1F52E9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55458C-EAC1-4A6B-87B1-622CCD296C52}"/>
              </a:ext>
            </a:extLst>
          </p:cNvPr>
          <p:cNvSpPr/>
          <p:nvPr/>
        </p:nvSpPr>
        <p:spPr>
          <a:xfrm>
            <a:off x="4349051" y="725252"/>
            <a:ext cx="2221902" cy="216024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428137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はい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6A1EBF-310D-43A1-ADBA-46FE7FEA169B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A4E8E7-8447-4055-8BAF-9047661E158D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41854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はい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6A1EBF-310D-43A1-ADBA-46FE7FEA169B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A4E8E7-8447-4055-8BAF-9047661E158D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330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せつ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9454A1-D7A9-402C-BA34-5961DE703FD0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FB9087-7CB0-4C6A-9A06-F19676FB283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0424CD2-55E3-4E3E-A7CF-5D9658CC63A8}"/>
              </a:ext>
            </a:extLst>
          </p:cNvPr>
          <p:cNvSpPr/>
          <p:nvPr/>
        </p:nvSpPr>
        <p:spPr>
          <a:xfrm>
            <a:off x="4078788" y="1242900"/>
            <a:ext cx="2665284" cy="521043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241F30-1892-4878-A2E1-313EE1F52E9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2861D05-2C71-4EC1-D832-2208FB699954}"/>
              </a:ext>
            </a:extLst>
          </p:cNvPr>
          <p:cNvSpPr txBox="1"/>
          <p:nvPr/>
        </p:nvSpPr>
        <p:spPr>
          <a:xfrm>
            <a:off x="3077139" y="1226803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敗れる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0E17F1-8E9D-00D5-78D2-9CC69A43A3A5}"/>
              </a:ext>
            </a:extLst>
          </p:cNvPr>
          <p:cNvSpPr txBox="1"/>
          <p:nvPr/>
        </p:nvSpPr>
        <p:spPr>
          <a:xfrm>
            <a:off x="5424878" y="136419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6EC8D33-99B1-6581-A238-72D0B9867EBF}"/>
              </a:ext>
            </a:extLst>
          </p:cNvPr>
          <p:cNvSpPr/>
          <p:nvPr/>
        </p:nvSpPr>
        <p:spPr>
          <a:xfrm>
            <a:off x="3166688" y="1052736"/>
            <a:ext cx="2221902" cy="216024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C375AA-827D-132C-4DD3-42217216FCD1}"/>
              </a:ext>
            </a:extLst>
          </p:cNvPr>
          <p:cNvSpPr txBox="1"/>
          <p:nvPr/>
        </p:nvSpPr>
        <p:spPr>
          <a:xfrm>
            <a:off x="6689604" y="62068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試合に</a:t>
            </a:r>
          </a:p>
        </p:txBody>
      </p:sp>
    </p:spTree>
    <p:extLst>
      <p:ext uri="{BB962C8B-B14F-4D97-AF65-F5344CB8AC3E}">
        <p14:creationId xmlns:p14="http://schemas.microsoft.com/office/powerpoint/2010/main" val="384645538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077139" y="1226803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敗れる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5424878" y="136419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241F30-1892-4878-A2E1-313EE1F52E9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1AB705-10F0-4D65-812F-6F86E9A99DDC}"/>
              </a:ext>
            </a:extLst>
          </p:cNvPr>
          <p:cNvSpPr/>
          <p:nvPr/>
        </p:nvSpPr>
        <p:spPr>
          <a:xfrm>
            <a:off x="3166688" y="1052736"/>
            <a:ext cx="2221902" cy="216024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80B0A4F-D02A-88BD-6027-898609B1B9E8}"/>
              </a:ext>
            </a:extLst>
          </p:cNvPr>
          <p:cNvSpPr txBox="1"/>
          <p:nvPr/>
        </p:nvSpPr>
        <p:spPr>
          <a:xfrm>
            <a:off x="6689604" y="62068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試合に</a:t>
            </a:r>
          </a:p>
        </p:txBody>
      </p:sp>
    </p:spTree>
    <p:extLst>
      <p:ext uri="{BB962C8B-B14F-4D97-AF65-F5344CB8AC3E}">
        <p14:creationId xmlns:p14="http://schemas.microsoft.com/office/powerpoint/2010/main" val="30001156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C29A6C-8E71-4F3B-A637-1D0DC72D10E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B7075B3-0A7C-423D-B11C-8FDAC8531074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654527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C29A6C-8E71-4F3B-A637-1D0DC72D10E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B7075B3-0A7C-423D-B11C-8FDAC8531074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62262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864114B-3C2F-4347-B82C-DFC549AFA74F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861964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864114B-3C2F-4347-B82C-DFC549AFA74F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6303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904312" y="148478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87131" y="996324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3792D27-5147-4885-AE98-9E8D8560624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E35883-AE55-4583-B3DB-DD129F84009A}"/>
              </a:ext>
            </a:extLst>
          </p:cNvPr>
          <p:cNvSpPr/>
          <p:nvPr/>
        </p:nvSpPr>
        <p:spPr>
          <a:xfrm>
            <a:off x="6110147" y="996324"/>
            <a:ext cx="2672716" cy="274163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4410FB-C487-2AB0-0BE3-78A1D828A1E0}"/>
              </a:ext>
            </a:extLst>
          </p:cNvPr>
          <p:cNvSpPr txBox="1"/>
          <p:nvPr/>
        </p:nvSpPr>
        <p:spPr>
          <a:xfrm>
            <a:off x="2559971" y="170080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お湯</a:t>
            </a:r>
          </a:p>
        </p:txBody>
      </p:sp>
    </p:spTree>
    <p:extLst>
      <p:ext uri="{BB962C8B-B14F-4D97-AF65-F5344CB8AC3E}">
        <p14:creationId xmlns:p14="http://schemas.microsoft.com/office/powerpoint/2010/main" val="15592331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904312" y="148478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87131" y="996324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3792D27-5147-4885-AE98-9E8D8560624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E35883-AE55-4583-B3DB-DD129F84009A}"/>
              </a:ext>
            </a:extLst>
          </p:cNvPr>
          <p:cNvSpPr/>
          <p:nvPr/>
        </p:nvSpPr>
        <p:spPr>
          <a:xfrm>
            <a:off x="6110147" y="996324"/>
            <a:ext cx="2672716" cy="274163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4410FB-C487-2AB0-0BE3-78A1D828A1E0}"/>
              </a:ext>
            </a:extLst>
          </p:cNvPr>
          <p:cNvSpPr txBox="1"/>
          <p:nvPr/>
        </p:nvSpPr>
        <p:spPr>
          <a:xfrm>
            <a:off x="2559971" y="170080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お湯</a:t>
            </a:r>
          </a:p>
        </p:txBody>
      </p:sp>
    </p:spTree>
    <p:extLst>
      <p:ext uri="{BB962C8B-B14F-4D97-AF65-F5344CB8AC3E}">
        <p14:creationId xmlns:p14="http://schemas.microsoft.com/office/powerpoint/2010/main" val="187204107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C29A6C-8E71-4F3B-A637-1D0DC72D10E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CEF7299-4BCA-4269-8FB8-44D63D659E8F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425121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C29A6C-8E71-4F3B-A637-1D0DC72D10E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CEF7299-4BCA-4269-8FB8-44D63D659E8F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94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せつ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9454A1-D7A9-402C-BA34-5961DE703FD0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FB9087-7CB0-4C6A-9A06-F19676FB283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0424CD2-55E3-4E3E-A7CF-5D9658CC63A8}"/>
              </a:ext>
            </a:extLst>
          </p:cNvPr>
          <p:cNvSpPr/>
          <p:nvPr/>
        </p:nvSpPr>
        <p:spPr>
          <a:xfrm>
            <a:off x="4078788" y="1242900"/>
            <a:ext cx="2665284" cy="521043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722599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291095" y="908720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無色の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8760296" y="2622581"/>
            <a:ext cx="923330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8760296" y="1375735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1BD362-D127-42C1-9B91-3FA04E99F2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5025ED-B2BA-43E2-B5B2-5B67796990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895B8FC-6A14-4565-8EA9-0D55D519294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2CEA6A9-38E6-4F49-B564-9E9E5C538A7E}"/>
              </a:ext>
            </a:extLst>
          </p:cNvPr>
          <p:cNvSpPr/>
          <p:nvPr/>
        </p:nvSpPr>
        <p:spPr>
          <a:xfrm>
            <a:off x="6291094" y="877888"/>
            <a:ext cx="2469202" cy="36312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097A395-5D89-E618-3451-F29CEE829C45}"/>
              </a:ext>
            </a:extLst>
          </p:cNvPr>
          <p:cNvSpPr txBox="1"/>
          <p:nvPr/>
        </p:nvSpPr>
        <p:spPr>
          <a:xfrm>
            <a:off x="2999656" y="155679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ガラス</a:t>
            </a:r>
          </a:p>
        </p:txBody>
      </p:sp>
    </p:spTree>
    <p:extLst>
      <p:ext uri="{BB962C8B-B14F-4D97-AF65-F5344CB8AC3E}">
        <p14:creationId xmlns:p14="http://schemas.microsoft.com/office/powerpoint/2010/main" val="257395037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291095" y="908720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無色の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8760296" y="2622581"/>
            <a:ext cx="923330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8760296" y="1375735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1BD362-D127-42C1-9B91-3FA04E99F2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5025ED-B2BA-43E2-B5B2-5B67796990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895B8FC-6A14-4565-8EA9-0D55D519294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2CEA6A9-38E6-4F49-B564-9E9E5C538A7E}"/>
              </a:ext>
            </a:extLst>
          </p:cNvPr>
          <p:cNvSpPr/>
          <p:nvPr/>
        </p:nvSpPr>
        <p:spPr>
          <a:xfrm>
            <a:off x="6291094" y="877888"/>
            <a:ext cx="2469202" cy="36312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097A395-5D89-E618-3451-F29CEE829C45}"/>
              </a:ext>
            </a:extLst>
          </p:cNvPr>
          <p:cNvSpPr txBox="1"/>
          <p:nvPr/>
        </p:nvSpPr>
        <p:spPr>
          <a:xfrm>
            <a:off x="2999656" y="155679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ガラス</a:t>
            </a:r>
          </a:p>
        </p:txBody>
      </p:sp>
    </p:spTree>
    <p:extLst>
      <p:ext uri="{BB962C8B-B14F-4D97-AF65-F5344CB8AC3E}">
        <p14:creationId xmlns:p14="http://schemas.microsoft.com/office/powerpoint/2010/main" val="83680813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068B6DB-EFFB-4864-9905-CAB9478C43F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6E33A7-E289-FDE3-17C1-3FC99205462C}"/>
              </a:ext>
            </a:extLst>
          </p:cNvPr>
          <p:cNvSpPr txBox="1"/>
          <p:nvPr/>
        </p:nvSpPr>
        <p:spPr>
          <a:xfrm>
            <a:off x="5951985" y="894904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未知の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519C1E6-A36F-1F76-0303-539136506D31}"/>
              </a:ext>
            </a:extLst>
          </p:cNvPr>
          <p:cNvSpPr txBox="1"/>
          <p:nvPr/>
        </p:nvSpPr>
        <p:spPr>
          <a:xfrm>
            <a:off x="8421186" y="3199160"/>
            <a:ext cx="923330" cy="80641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3A6A43-323C-4EC8-06D1-B465E0CE521F}"/>
              </a:ext>
            </a:extLst>
          </p:cNvPr>
          <p:cNvSpPr txBox="1"/>
          <p:nvPr/>
        </p:nvSpPr>
        <p:spPr>
          <a:xfrm>
            <a:off x="8421186" y="1361919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BCF80F-DEE5-0147-8908-2F045B79433A}"/>
              </a:ext>
            </a:extLst>
          </p:cNvPr>
          <p:cNvSpPr/>
          <p:nvPr/>
        </p:nvSpPr>
        <p:spPr>
          <a:xfrm>
            <a:off x="5951984" y="864072"/>
            <a:ext cx="2469202" cy="36312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C412B87-0AAC-E64C-C7A1-2CFB5F67AC11}"/>
              </a:ext>
            </a:extLst>
          </p:cNvPr>
          <p:cNvSpPr txBox="1"/>
          <p:nvPr/>
        </p:nvSpPr>
        <p:spPr>
          <a:xfrm>
            <a:off x="3020586" y="4683944"/>
            <a:ext cx="2323713" cy="21602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</a:t>
            </a:r>
          </a:p>
        </p:txBody>
      </p:sp>
    </p:spTree>
    <p:extLst>
      <p:ext uri="{BB962C8B-B14F-4D97-AF65-F5344CB8AC3E}">
        <p14:creationId xmlns:p14="http://schemas.microsoft.com/office/powerpoint/2010/main" val="1820405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068B6DB-EFFB-4864-9905-CAB9478C43F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6E33A7-E289-FDE3-17C1-3FC99205462C}"/>
              </a:ext>
            </a:extLst>
          </p:cNvPr>
          <p:cNvSpPr txBox="1"/>
          <p:nvPr/>
        </p:nvSpPr>
        <p:spPr>
          <a:xfrm>
            <a:off x="5951985" y="894904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未知の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519C1E6-A36F-1F76-0303-539136506D31}"/>
              </a:ext>
            </a:extLst>
          </p:cNvPr>
          <p:cNvSpPr txBox="1"/>
          <p:nvPr/>
        </p:nvSpPr>
        <p:spPr>
          <a:xfrm>
            <a:off x="8421186" y="3199160"/>
            <a:ext cx="923330" cy="80641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3A6A43-323C-4EC8-06D1-B465E0CE521F}"/>
              </a:ext>
            </a:extLst>
          </p:cNvPr>
          <p:cNvSpPr txBox="1"/>
          <p:nvPr/>
        </p:nvSpPr>
        <p:spPr>
          <a:xfrm>
            <a:off x="8421186" y="1361919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BCF80F-DEE5-0147-8908-2F045B79433A}"/>
              </a:ext>
            </a:extLst>
          </p:cNvPr>
          <p:cNvSpPr/>
          <p:nvPr/>
        </p:nvSpPr>
        <p:spPr>
          <a:xfrm>
            <a:off x="5951984" y="864072"/>
            <a:ext cx="2469202" cy="36312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C412B87-0AAC-E64C-C7A1-2CFB5F67AC11}"/>
              </a:ext>
            </a:extLst>
          </p:cNvPr>
          <p:cNvSpPr txBox="1"/>
          <p:nvPr/>
        </p:nvSpPr>
        <p:spPr>
          <a:xfrm>
            <a:off x="3020586" y="4683944"/>
            <a:ext cx="2323713" cy="21602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</a:t>
            </a:r>
          </a:p>
        </p:txBody>
      </p:sp>
    </p:spTree>
    <p:extLst>
      <p:ext uri="{BB962C8B-B14F-4D97-AF65-F5344CB8AC3E}">
        <p14:creationId xmlns:p14="http://schemas.microsoft.com/office/powerpoint/2010/main" val="136227478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1F6611C-437E-42EC-929D-C2AAB83F559A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750160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1F6611C-437E-42EC-929D-C2AAB83F559A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307258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老木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DEA651F-5075-43FE-B1E1-ED881707580A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016622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老木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DEA651F-5075-43FE-B1E1-ED881707580A}"/>
              </a:ext>
            </a:extLst>
          </p:cNvPr>
          <p:cNvSpPr/>
          <p:nvPr/>
        </p:nvSpPr>
        <p:spPr>
          <a:xfrm>
            <a:off x="4048648" y="980728"/>
            <a:ext cx="2838174" cy="54726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42132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20BEFEA-C42B-487C-9F06-5525636D4EE3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63FD0E-EA07-47A0-9A66-046EABD321DA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61B0D8-0988-0567-BE90-97DC22024250}"/>
              </a:ext>
            </a:extLst>
          </p:cNvPr>
          <p:cNvSpPr txBox="1"/>
          <p:nvPr/>
        </p:nvSpPr>
        <p:spPr>
          <a:xfrm>
            <a:off x="7028230" y="2852936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おび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32264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20BEFEA-C42B-487C-9F06-5525636D4EE3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63FD0E-EA07-47A0-9A66-046EABD321DA}"/>
              </a:ext>
            </a:extLst>
          </p:cNvPr>
          <p:cNvSpPr/>
          <p:nvPr/>
        </p:nvSpPr>
        <p:spPr>
          <a:xfrm>
            <a:off x="3927338" y="2132856"/>
            <a:ext cx="3032757" cy="31683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90F238-6473-9461-189F-51220F20EA2C}"/>
              </a:ext>
            </a:extLst>
          </p:cNvPr>
          <p:cNvSpPr txBox="1"/>
          <p:nvPr/>
        </p:nvSpPr>
        <p:spPr>
          <a:xfrm>
            <a:off x="7028230" y="2852936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おび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5091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5570</TotalTime>
  <Words>1886</Words>
  <Application>Microsoft Office PowerPoint</Application>
  <PresentationFormat>ワイド画面</PresentationFormat>
  <Paragraphs>972</Paragraphs>
  <Slides>215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215</vt:i4>
      </vt:variant>
    </vt:vector>
  </HeadingPairs>
  <TitlesOfParts>
    <vt:vector size="220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4年（下）</dc:title>
  <dc:creator>morita</dc:creator>
  <cp:lastModifiedBy>福原 千種</cp:lastModifiedBy>
  <cp:revision>584</cp:revision>
  <dcterms:created xsi:type="dcterms:W3CDTF">2019-06-12T23:18:36Z</dcterms:created>
  <dcterms:modified xsi:type="dcterms:W3CDTF">2024-01-17T02:15:36Z</dcterms:modified>
</cp:coreProperties>
</file>