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5"/>
  </p:notesMasterIdLst>
  <p:sldIdLst>
    <p:sldId id="674" r:id="rId2"/>
    <p:sldId id="466" r:id="rId3"/>
    <p:sldId id="964" r:id="rId4"/>
    <p:sldId id="965" r:id="rId5"/>
    <p:sldId id="1076" r:id="rId6"/>
    <p:sldId id="583" r:id="rId7"/>
    <p:sldId id="966" r:id="rId8"/>
    <p:sldId id="479" r:id="rId9"/>
    <p:sldId id="967" r:id="rId10"/>
    <p:sldId id="714" r:id="rId11"/>
    <p:sldId id="968" r:id="rId12"/>
    <p:sldId id="969" r:id="rId13"/>
    <p:sldId id="1077" r:id="rId14"/>
    <p:sldId id="970" r:id="rId15"/>
    <p:sldId id="1078" r:id="rId16"/>
    <p:sldId id="598" r:id="rId17"/>
    <p:sldId id="971" r:id="rId18"/>
    <p:sldId id="662" r:id="rId19"/>
    <p:sldId id="972" r:id="rId20"/>
    <p:sldId id="716" r:id="rId21"/>
    <p:sldId id="973" r:id="rId22"/>
    <p:sldId id="705" r:id="rId23"/>
    <p:sldId id="974" r:id="rId24"/>
    <p:sldId id="975" r:id="rId25"/>
    <p:sldId id="1079" r:id="rId26"/>
    <p:sldId id="718" r:id="rId27"/>
    <p:sldId id="976" r:id="rId28"/>
    <p:sldId id="719" r:id="rId29"/>
    <p:sldId id="977" r:id="rId30"/>
    <p:sldId id="720" r:id="rId31"/>
    <p:sldId id="978" r:id="rId32"/>
    <p:sldId id="721" r:id="rId33"/>
    <p:sldId id="979" r:id="rId34"/>
    <p:sldId id="835" r:id="rId35"/>
    <p:sldId id="980" r:id="rId36"/>
    <p:sldId id="836" r:id="rId37"/>
    <p:sldId id="981" r:id="rId38"/>
    <p:sldId id="837" r:id="rId39"/>
    <p:sldId id="982" r:id="rId40"/>
    <p:sldId id="983" r:id="rId41"/>
    <p:sldId id="1080" r:id="rId42"/>
    <p:sldId id="390" r:id="rId43"/>
    <p:sldId id="984" r:id="rId44"/>
    <p:sldId id="985" r:id="rId45"/>
    <p:sldId id="1081" r:id="rId46"/>
    <p:sldId id="839" r:id="rId47"/>
    <p:sldId id="986" r:id="rId48"/>
    <p:sldId id="840" r:id="rId49"/>
    <p:sldId id="987" r:id="rId50"/>
    <p:sldId id="758" r:id="rId51"/>
    <p:sldId id="988" r:id="rId52"/>
    <p:sldId id="989" r:id="rId53"/>
    <p:sldId id="1082" r:id="rId54"/>
    <p:sldId id="436" r:id="rId55"/>
    <p:sldId id="990" r:id="rId56"/>
    <p:sldId id="429" r:id="rId57"/>
    <p:sldId id="991" r:id="rId58"/>
    <p:sldId id="992" r:id="rId59"/>
    <p:sldId id="1083" r:id="rId60"/>
    <p:sldId id="842" r:id="rId61"/>
    <p:sldId id="993" r:id="rId62"/>
    <p:sldId id="843" r:id="rId63"/>
    <p:sldId id="994" r:id="rId64"/>
    <p:sldId id="612" r:id="rId65"/>
    <p:sldId id="995" r:id="rId66"/>
    <p:sldId id="844" r:id="rId67"/>
    <p:sldId id="996" r:id="rId68"/>
    <p:sldId id="682" r:id="rId69"/>
    <p:sldId id="997" r:id="rId70"/>
    <p:sldId id="748" r:id="rId71"/>
    <p:sldId id="998" r:id="rId72"/>
    <p:sldId id="699" r:id="rId73"/>
    <p:sldId id="999" r:id="rId74"/>
    <p:sldId id="1000" r:id="rId75"/>
    <p:sldId id="1085" r:id="rId76"/>
    <p:sldId id="846" r:id="rId77"/>
    <p:sldId id="1001" r:id="rId78"/>
    <p:sldId id="847" r:id="rId79"/>
    <p:sldId id="1002" r:id="rId80"/>
    <p:sldId id="848" r:id="rId81"/>
    <p:sldId id="1003" r:id="rId82"/>
    <p:sldId id="849" r:id="rId83"/>
    <p:sldId id="1004" r:id="rId84"/>
    <p:sldId id="850" r:id="rId85"/>
    <p:sldId id="1005" r:id="rId86"/>
    <p:sldId id="851" r:id="rId87"/>
    <p:sldId id="1006" r:id="rId88"/>
    <p:sldId id="852" r:id="rId89"/>
    <p:sldId id="1007" r:id="rId90"/>
    <p:sldId id="853" r:id="rId91"/>
    <p:sldId id="1008" r:id="rId92"/>
    <p:sldId id="756" r:id="rId93"/>
    <p:sldId id="1009" r:id="rId94"/>
    <p:sldId id="854" r:id="rId95"/>
    <p:sldId id="1010" r:id="rId96"/>
    <p:sldId id="855" r:id="rId97"/>
    <p:sldId id="1011" r:id="rId98"/>
    <p:sldId id="856" r:id="rId99"/>
    <p:sldId id="1012" r:id="rId100"/>
    <p:sldId id="857" r:id="rId101"/>
    <p:sldId id="1013" r:id="rId102"/>
    <p:sldId id="858" r:id="rId103"/>
    <p:sldId id="1014" r:id="rId104"/>
    <p:sldId id="1015" r:id="rId105"/>
    <p:sldId id="1086" r:id="rId106"/>
    <p:sldId id="742" r:id="rId107"/>
    <p:sldId id="1016" r:id="rId108"/>
    <p:sldId id="860" r:id="rId109"/>
    <p:sldId id="1017" r:id="rId110"/>
    <p:sldId id="861" r:id="rId111"/>
    <p:sldId id="1018" r:id="rId112"/>
    <p:sldId id="862" r:id="rId113"/>
    <p:sldId id="1019" r:id="rId114"/>
    <p:sldId id="863" r:id="rId115"/>
    <p:sldId id="1020" r:id="rId116"/>
    <p:sldId id="864" r:id="rId117"/>
    <p:sldId id="1021" r:id="rId118"/>
    <p:sldId id="865" r:id="rId119"/>
    <p:sldId id="1022" r:id="rId120"/>
    <p:sldId id="866" r:id="rId121"/>
    <p:sldId id="1023" r:id="rId122"/>
    <p:sldId id="867" r:id="rId123"/>
    <p:sldId id="1024" r:id="rId124"/>
    <p:sldId id="868" r:id="rId125"/>
    <p:sldId id="1025" r:id="rId126"/>
    <p:sldId id="869" r:id="rId127"/>
    <p:sldId id="1026" r:id="rId128"/>
    <p:sldId id="1027" r:id="rId129"/>
    <p:sldId id="1087" r:id="rId130"/>
    <p:sldId id="871" r:id="rId131"/>
    <p:sldId id="1028" r:id="rId132"/>
    <p:sldId id="872" r:id="rId133"/>
    <p:sldId id="1029" r:id="rId134"/>
    <p:sldId id="1030" r:id="rId135"/>
    <p:sldId id="1088" r:id="rId136"/>
    <p:sldId id="680" r:id="rId137"/>
    <p:sldId id="1031" r:id="rId138"/>
    <p:sldId id="874" r:id="rId139"/>
    <p:sldId id="1032" r:id="rId140"/>
    <p:sldId id="875" r:id="rId141"/>
    <p:sldId id="1035" r:id="rId142"/>
    <p:sldId id="876" r:id="rId143"/>
    <p:sldId id="1034" r:id="rId144"/>
    <p:sldId id="1036" r:id="rId145"/>
    <p:sldId id="1089" r:id="rId146"/>
    <p:sldId id="878" r:id="rId147"/>
    <p:sldId id="1037" r:id="rId148"/>
    <p:sldId id="879" r:id="rId149"/>
    <p:sldId id="1038" r:id="rId150"/>
    <p:sldId id="741" r:id="rId151"/>
    <p:sldId id="1039" r:id="rId152"/>
    <p:sldId id="880" r:id="rId153"/>
    <p:sldId id="1040" r:id="rId154"/>
    <p:sldId id="397" r:id="rId155"/>
    <p:sldId id="1041" r:id="rId156"/>
    <p:sldId id="881" r:id="rId157"/>
    <p:sldId id="1042" r:id="rId158"/>
    <p:sldId id="882" r:id="rId159"/>
    <p:sldId id="1043" r:id="rId160"/>
    <p:sldId id="883" r:id="rId161"/>
    <p:sldId id="1044" r:id="rId162"/>
    <p:sldId id="884" r:id="rId163"/>
    <p:sldId id="1045" r:id="rId164"/>
    <p:sldId id="934" r:id="rId165"/>
    <p:sldId id="1046" r:id="rId166"/>
    <p:sldId id="935" r:id="rId167"/>
    <p:sldId id="1047" r:id="rId168"/>
    <p:sldId id="936" r:id="rId169"/>
    <p:sldId id="1048" r:id="rId170"/>
    <p:sldId id="937" r:id="rId171"/>
    <p:sldId id="1049" r:id="rId172"/>
    <p:sldId id="938" r:id="rId173"/>
    <p:sldId id="1050" r:id="rId174"/>
    <p:sldId id="939" r:id="rId175"/>
    <p:sldId id="1051" r:id="rId176"/>
    <p:sldId id="940" r:id="rId177"/>
    <p:sldId id="1052" r:id="rId178"/>
    <p:sldId id="941" r:id="rId179"/>
    <p:sldId id="1053" r:id="rId180"/>
    <p:sldId id="942" r:id="rId181"/>
    <p:sldId id="1054" r:id="rId182"/>
    <p:sldId id="943" r:id="rId183"/>
    <p:sldId id="1055" r:id="rId184"/>
    <p:sldId id="944" r:id="rId185"/>
    <p:sldId id="1056" r:id="rId186"/>
    <p:sldId id="945" r:id="rId187"/>
    <p:sldId id="1057" r:id="rId188"/>
    <p:sldId id="946" r:id="rId189"/>
    <p:sldId id="1058" r:id="rId190"/>
    <p:sldId id="947" r:id="rId191"/>
    <p:sldId id="1059" r:id="rId192"/>
    <p:sldId id="948" r:id="rId193"/>
    <p:sldId id="1060" r:id="rId194"/>
    <p:sldId id="949" r:id="rId195"/>
    <p:sldId id="1061" r:id="rId196"/>
    <p:sldId id="950" r:id="rId197"/>
    <p:sldId id="1062" r:id="rId198"/>
    <p:sldId id="951" r:id="rId199"/>
    <p:sldId id="1063" r:id="rId200"/>
    <p:sldId id="952" r:id="rId201"/>
    <p:sldId id="1064" r:id="rId202"/>
    <p:sldId id="953" r:id="rId203"/>
    <p:sldId id="1065" r:id="rId204"/>
    <p:sldId id="1066" r:id="rId205"/>
    <p:sldId id="1090" r:id="rId206"/>
    <p:sldId id="955" r:id="rId207"/>
    <p:sldId id="1067" r:id="rId208"/>
    <p:sldId id="956" r:id="rId209"/>
    <p:sldId id="1068" r:id="rId210"/>
    <p:sldId id="957" r:id="rId211"/>
    <p:sldId id="1069" r:id="rId212"/>
    <p:sldId id="958" r:id="rId213"/>
    <p:sldId id="1070" r:id="rId214"/>
    <p:sldId id="959" r:id="rId215"/>
    <p:sldId id="1071" r:id="rId216"/>
    <p:sldId id="960" r:id="rId217"/>
    <p:sldId id="1072" r:id="rId218"/>
    <p:sldId id="961" r:id="rId219"/>
    <p:sldId id="1073" r:id="rId220"/>
    <p:sldId id="962" r:id="rId221"/>
    <p:sldId id="1074" r:id="rId222"/>
    <p:sldId id="963" r:id="rId223"/>
    <p:sldId id="1075" r:id="rId22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BD63"/>
    <a:srgbClr val="66C87D"/>
    <a:srgbClr val="0066D6"/>
    <a:srgbClr val="00A3C4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90" autoAdjust="0"/>
    <p:restoredTop sz="95148" autoAdjust="0"/>
  </p:normalViewPr>
  <p:slideViewPr>
    <p:cSldViewPr>
      <p:cViewPr varScale="1">
        <p:scale>
          <a:sx n="108" d="100"/>
          <a:sy n="108" d="100"/>
        </p:scale>
        <p:origin x="93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presProps" Target="pres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viewProps" Target="viewProps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tableStyles" Target="tableStyles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190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624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57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191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8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200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522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201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108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206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607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207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64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1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82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9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8.xml"/><Relationship Id="rId13" Type="http://schemas.openxmlformats.org/officeDocument/2006/relationships/slide" Target="slide170.xml"/><Relationship Id="rId18" Type="http://schemas.openxmlformats.org/officeDocument/2006/relationships/slide" Target="slide220.xml"/><Relationship Id="rId3" Type="http://schemas.openxmlformats.org/officeDocument/2006/relationships/slide" Target="slide2.xml"/><Relationship Id="rId7" Type="http://schemas.openxmlformats.org/officeDocument/2006/relationships/slide" Target="slide52.xml"/><Relationship Id="rId12" Type="http://schemas.openxmlformats.org/officeDocument/2006/relationships/slide" Target="slide164.xml"/><Relationship Id="rId17" Type="http://schemas.openxmlformats.org/officeDocument/2006/relationships/slide" Target="slide208.xml"/><Relationship Id="rId2" Type="http://schemas.openxmlformats.org/officeDocument/2006/relationships/image" Target="../media/image1.png"/><Relationship Id="rId16" Type="http://schemas.openxmlformats.org/officeDocument/2006/relationships/slide" Target="slide108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8.xml"/><Relationship Id="rId11" Type="http://schemas.openxmlformats.org/officeDocument/2006/relationships/slide" Target="slide154.xml"/><Relationship Id="rId5" Type="http://schemas.openxmlformats.org/officeDocument/2006/relationships/slide" Target="slide8.xml"/><Relationship Id="rId15" Type="http://schemas.openxmlformats.org/officeDocument/2006/relationships/slide" Target="slide184.xml"/><Relationship Id="rId10" Type="http://schemas.openxmlformats.org/officeDocument/2006/relationships/slide" Target="slide127.xml"/><Relationship Id="rId19" Type="http://schemas.openxmlformats.org/officeDocument/2006/relationships/image" Target="../media/image2.png"/><Relationship Id="rId4" Type="http://schemas.openxmlformats.org/officeDocument/2006/relationships/slide" Target="slide4.xml"/><Relationship Id="rId9" Type="http://schemas.openxmlformats.org/officeDocument/2006/relationships/slide" Target="slide98.xml"/><Relationship Id="rId14" Type="http://schemas.openxmlformats.org/officeDocument/2006/relationships/slide" Target="slide1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½æ¸©è¨ã®ã¤ã©ã¹ãï¼å»çï¼">
            <a:extLst>
              <a:ext uri="{FF2B5EF4-FFF2-40B4-BE49-F238E27FC236}">
                <a16:creationId xmlns:a16="http://schemas.microsoft.com/office/drawing/2014/main" id="{B46398EF-6293-4200-92BA-18197CA26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2397">
            <a:off x="10017304" y="4838272"/>
            <a:ext cx="1562757" cy="224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5360" y="2708919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もしも、どうしたい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335360" y="3170584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グループにまとめて整理しよう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99B960B-27C6-4B32-A349-4B72E020E55C}"/>
              </a:ext>
            </a:extLst>
          </p:cNvPr>
          <p:cNvSpPr txBox="1"/>
          <p:nvPr/>
        </p:nvSpPr>
        <p:spPr>
          <a:xfrm>
            <a:off x="334616" y="3632249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こわれた千の楽器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E8343B0-ABD2-46D1-8DAE-8915858B256B}"/>
              </a:ext>
            </a:extLst>
          </p:cNvPr>
          <p:cNvSpPr txBox="1"/>
          <p:nvPr/>
        </p:nvSpPr>
        <p:spPr>
          <a:xfrm>
            <a:off x="334616" y="4093914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図書館へ行こう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E87BEC7-AB80-4D87-B40B-6A7F20779A34}"/>
              </a:ext>
            </a:extLst>
          </p:cNvPr>
          <p:cNvSpPr txBox="1"/>
          <p:nvPr/>
        </p:nvSpPr>
        <p:spPr>
          <a:xfrm>
            <a:off x="334616" y="4555579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漢字辞典の使い方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3CB22B1-6FD8-4F05-88E9-FDCF6DF45325}"/>
              </a:ext>
            </a:extLst>
          </p:cNvPr>
          <p:cNvSpPr txBox="1"/>
          <p:nvPr/>
        </p:nvSpPr>
        <p:spPr>
          <a:xfrm>
            <a:off x="334616" y="5017244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ヤドカリとイソギンチャク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BA8F64A-5092-4AA1-B231-31F9781554A9}"/>
              </a:ext>
            </a:extLst>
          </p:cNvPr>
          <p:cNvSpPr txBox="1"/>
          <p:nvPr/>
        </p:nvSpPr>
        <p:spPr>
          <a:xfrm>
            <a:off x="334616" y="5478909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たしかめながら話を聞こう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A284C57-C15A-407B-BD5C-11614D62729A}"/>
              </a:ext>
            </a:extLst>
          </p:cNvPr>
          <p:cNvSpPr txBox="1"/>
          <p:nvPr/>
        </p:nvSpPr>
        <p:spPr>
          <a:xfrm>
            <a:off x="5375920" y="2708919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走れ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7101F0E-9933-458F-B6F9-EC586CFD0F47}"/>
              </a:ext>
            </a:extLst>
          </p:cNvPr>
          <p:cNvSpPr txBox="1"/>
          <p:nvPr/>
        </p:nvSpPr>
        <p:spPr>
          <a:xfrm>
            <a:off x="5375920" y="3170584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お願いやお礼の手紙を書こう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E58D510-2058-4212-B5B4-C5519CD6DF3B}"/>
              </a:ext>
            </a:extLst>
          </p:cNvPr>
          <p:cNvSpPr txBox="1"/>
          <p:nvPr/>
        </p:nvSpPr>
        <p:spPr>
          <a:xfrm>
            <a:off x="5375176" y="3632249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ことわざと故事成語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A49F16D-7CB5-44A4-8E00-29D9EBD753A4}"/>
              </a:ext>
            </a:extLst>
          </p:cNvPr>
          <p:cNvSpPr txBox="1"/>
          <p:nvPr/>
        </p:nvSpPr>
        <p:spPr>
          <a:xfrm>
            <a:off x="5375176" y="4093914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広告を読みくらべよう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38981D8-638D-435D-9878-B4665A81968A}"/>
              </a:ext>
            </a:extLst>
          </p:cNvPr>
          <p:cNvSpPr txBox="1"/>
          <p:nvPr/>
        </p:nvSpPr>
        <p:spPr>
          <a:xfrm>
            <a:off x="5375176" y="4555579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学校についてしょうかいすることを考えよう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B1B1B2B-CE4F-4765-A98B-5DBBA114968D}"/>
              </a:ext>
            </a:extLst>
          </p:cNvPr>
          <p:cNvSpPr txBox="1"/>
          <p:nvPr/>
        </p:nvSpPr>
        <p:spPr>
          <a:xfrm>
            <a:off x="5375176" y="5017244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一つの花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D383F16-E4DB-4476-AB38-750054B9CE6C}"/>
              </a:ext>
            </a:extLst>
          </p:cNvPr>
          <p:cNvSpPr txBox="1"/>
          <p:nvPr/>
        </p:nvSpPr>
        <p:spPr>
          <a:xfrm>
            <a:off x="334616" y="5940574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みんなで新聞を作ろう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FE173DEA-F7FC-42D8-B4E9-FE0D63FAEB31}"/>
              </a:ext>
            </a:extLst>
          </p:cNvPr>
          <p:cNvSpPr txBox="1"/>
          <p:nvPr/>
        </p:nvSpPr>
        <p:spPr>
          <a:xfrm>
            <a:off x="5375920" y="5478909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文の組み立てと修飾語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A37EA15A-1196-49E0-9455-03DA91B14734}"/>
              </a:ext>
            </a:extLst>
          </p:cNvPr>
          <p:cNvSpPr txBox="1"/>
          <p:nvPr/>
        </p:nvSpPr>
        <p:spPr>
          <a:xfrm>
            <a:off x="5375920" y="5940573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山場のある物語を書こう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ヤドカリのイラスト">
            <a:extLst>
              <a:ext uri="{FF2B5EF4-FFF2-40B4-BE49-F238E27FC236}">
                <a16:creationId xmlns:a16="http://schemas.microsoft.com/office/drawing/2014/main" id="{B115C204-ADD9-413C-8568-17471C775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488" y="3599121"/>
            <a:ext cx="1322400" cy="141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イソギンチャクのイラスト">
            <a:extLst>
              <a:ext uri="{FF2B5EF4-FFF2-40B4-BE49-F238E27FC236}">
                <a16:creationId xmlns:a16="http://schemas.microsoft.com/office/drawing/2014/main" id="{9CEE62F0-9FD8-452C-9ED7-1E76A9616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641" y="1357160"/>
            <a:ext cx="2485015" cy="248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0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05E3CB-BB71-4A83-B474-E64B9574A3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00AF68-44E7-4A5A-81CC-B929C8180A1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5FC2DF5-DE87-434F-9E48-7C9F9F0BEC8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93781C-6E41-4475-9C48-9B92003937F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445692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D48BD9-0EF1-4553-A4B4-39FBF5462F3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32D595F-A8D5-427A-AF64-9A46188B1086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032988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D48BD9-0EF1-4553-A4B4-39FBF5462F3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32D595F-A8D5-427A-AF64-9A46188B1086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847654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5AE5DB-FD53-48FE-A07A-5C9138B244F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6FE3E033-570C-407C-AA7B-BEEF0D53F76D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A901CCF-2E57-4550-80AE-43992A7AB1F5}"/>
              </a:ext>
            </a:extLst>
          </p:cNvPr>
          <p:cNvSpPr/>
          <p:nvPr/>
        </p:nvSpPr>
        <p:spPr>
          <a:xfrm>
            <a:off x="4803610" y="2420888"/>
            <a:ext cx="2660541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7C2ADA0-B883-BFB6-08E3-99A0C5B8B677}"/>
              </a:ext>
            </a:extLst>
          </p:cNvPr>
          <p:cNvSpPr txBox="1"/>
          <p:nvPr/>
        </p:nvSpPr>
        <p:spPr>
          <a:xfrm>
            <a:off x="7464151" y="2780928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474822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5AE5DB-FD53-48FE-A07A-5C9138B244F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6FE3E033-570C-407C-AA7B-BEEF0D53F76D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A901CCF-2E57-4550-80AE-43992A7AB1F5}"/>
              </a:ext>
            </a:extLst>
          </p:cNvPr>
          <p:cNvSpPr/>
          <p:nvPr/>
        </p:nvSpPr>
        <p:spPr>
          <a:xfrm>
            <a:off x="4803610" y="2420888"/>
            <a:ext cx="2660541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C893412-BFAA-F101-9679-2A55103D0204}"/>
              </a:ext>
            </a:extLst>
          </p:cNvPr>
          <p:cNvSpPr txBox="1"/>
          <p:nvPr/>
        </p:nvSpPr>
        <p:spPr>
          <a:xfrm>
            <a:off x="7464151" y="2780928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467618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8AD835-6E37-078F-324D-9D1FDB9B6F72}"/>
              </a:ext>
            </a:extLst>
          </p:cNvPr>
          <p:cNvSpPr txBox="1"/>
          <p:nvPr/>
        </p:nvSpPr>
        <p:spPr>
          <a:xfrm>
            <a:off x="6856135" y="162880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てい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9CB3AB-B160-14D0-F07F-3A56340E7FE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3B7F3E8-437B-9750-A8AD-2F624BE966F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693437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430408C-BB35-EBE7-CEB6-5103905F40A1}"/>
              </a:ext>
            </a:extLst>
          </p:cNvPr>
          <p:cNvSpPr txBox="1"/>
          <p:nvPr/>
        </p:nvSpPr>
        <p:spPr>
          <a:xfrm>
            <a:off x="6856135" y="162880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てい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56BB7C-1486-9475-D5EE-4A84789E837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海底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666019-28FF-441B-B3EF-610B880BAE7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186472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5AE4263-B4F8-4B75-99C5-F5900F2E2D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684E60-85B5-4AFB-A5CB-94ECA614F2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72E2FD-F1C8-4920-928E-DDEAA923A93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074E3D-DA3B-440B-90AC-04333DD2E3D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5AE4263-B4F8-4B75-99C5-F5900F2E2D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684E60-85B5-4AFB-A5CB-94ECA614F2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72E2FD-F1C8-4920-928E-DDEAA923A93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074E3D-DA3B-440B-90AC-04333DD2E3D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683462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DE2BE51-5395-411F-976F-4A7942DF946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852187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DE2BE51-5395-411F-976F-4A7942DF946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045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05E3CB-BB71-4A83-B474-E64B9574A3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00AF68-44E7-4A5A-81CC-B929C8180A1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5FC2DF5-DE87-434F-9E48-7C9F9F0BEC8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93781C-6E41-4475-9C48-9B92003937F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735264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555208-8640-44C3-9C88-B6BE553D438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5B4BEEF-2043-421A-97C9-364B586829EC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545516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555208-8640-44C3-9C88-B6BE553D438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5B4BEEF-2043-421A-97C9-364B586829EC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20799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70CA7DD-000E-4E60-9B9D-74E04048952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467913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70CA7DD-000E-4E60-9B9D-74E04048952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867039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3A1F162-09C3-4BFD-A602-D1CFCF3D8D8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744602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3A1F162-09C3-4BFD-A602-D1CFCF3D8D8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19112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ぽ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散歩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ED390-94E8-46E4-B9E0-6170839DA46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4CA484-0939-4943-8F60-9D56159B3ADF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002234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ぽ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散歩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ED390-94E8-46E4-B9E0-6170839DA46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4CA484-0939-4943-8F60-9D56159B3ADF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149545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7843E5-A296-4D61-AF9C-3D4FC7057AB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991795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7843E5-A296-4D61-AF9C-3D4FC7057AB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6344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837513" y="534578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FE3E37-5953-4F58-922E-BD2016AF37B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117375-EE74-4218-8843-CC2AEC2B4BC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A38AF3-F1FA-4F52-BB2C-4FA729E5E96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2779465" y="4861799"/>
            <a:ext cx="2323713" cy="2016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巣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D86D32-6417-458F-81A2-4946D119EC8B}"/>
              </a:ext>
            </a:extLst>
          </p:cNvPr>
          <p:cNvSpPr/>
          <p:nvPr/>
        </p:nvSpPr>
        <p:spPr>
          <a:xfrm>
            <a:off x="2992807" y="4861799"/>
            <a:ext cx="1982754" cy="190669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869DE1F7-7E0A-D008-3753-60A58D010881}"/>
              </a:ext>
            </a:extLst>
          </p:cNvPr>
          <p:cNvSpPr txBox="1"/>
          <p:nvPr/>
        </p:nvSpPr>
        <p:spPr>
          <a:xfrm>
            <a:off x="5830777" y="685792"/>
            <a:ext cx="2323713" cy="648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くもの</a:t>
            </a:r>
          </a:p>
        </p:txBody>
      </p:sp>
    </p:spTree>
    <p:extLst>
      <p:ext uri="{BB962C8B-B14F-4D97-AF65-F5344CB8AC3E}">
        <p14:creationId xmlns:p14="http://schemas.microsoft.com/office/powerpoint/2010/main" val="84935454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ED390-94E8-46E4-B9E0-6170839DA46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1619FA-398A-47F3-B2F9-1F21F448C86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413230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ED390-94E8-46E4-B9E0-6170839DA46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1619FA-398A-47F3-B2F9-1F21F448C86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785342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ED390-94E8-46E4-B9E0-6170839DA46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6B310B5-2AC1-4FAE-B9F7-09C7113C25A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518388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ED390-94E8-46E4-B9E0-6170839DA46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6B310B5-2AC1-4FAE-B9F7-09C7113C25A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752153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5BE88F-9D9D-4819-8D4F-7288003117B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E91E8D-FE22-4AA6-A085-54DDC9E02AC9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667659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5BE88F-9D9D-4819-8D4F-7288003117B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E91E8D-FE22-4AA6-A085-54DDC9E02AC9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607192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0071F9-B51B-4E4F-BFA7-A3146398788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037302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0071F9-B51B-4E4F-BFA7-A3146398788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219373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89789" y="234888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9616" y="177281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421DE3-09EB-4B23-9C93-9D71B6ED2E92}"/>
              </a:ext>
            </a:extLst>
          </p:cNvPr>
          <p:cNvSpPr/>
          <p:nvPr/>
        </p:nvSpPr>
        <p:spPr>
          <a:xfrm>
            <a:off x="2999656" y="1772816"/>
            <a:ext cx="2736304" cy="26642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B98EFE-66C9-D942-6441-38A443854F26}"/>
              </a:ext>
            </a:extLst>
          </p:cNvPr>
          <p:cNvSpPr txBox="1"/>
          <p:nvPr/>
        </p:nvSpPr>
        <p:spPr>
          <a:xfrm>
            <a:off x="6331511" y="726604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日が</a:t>
            </a:r>
          </a:p>
        </p:txBody>
      </p:sp>
    </p:spTree>
    <p:extLst>
      <p:ext uri="{BB962C8B-B14F-4D97-AF65-F5344CB8AC3E}">
        <p14:creationId xmlns:p14="http://schemas.microsoft.com/office/powerpoint/2010/main" val="142983312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89789" y="234888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9616" y="177281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421DE3-09EB-4B23-9C93-9D71B6ED2E92}"/>
              </a:ext>
            </a:extLst>
          </p:cNvPr>
          <p:cNvSpPr/>
          <p:nvPr/>
        </p:nvSpPr>
        <p:spPr>
          <a:xfrm>
            <a:off x="2999656" y="1772816"/>
            <a:ext cx="2736304" cy="26642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B98EFE-66C9-D942-6441-38A443854F26}"/>
              </a:ext>
            </a:extLst>
          </p:cNvPr>
          <p:cNvSpPr txBox="1"/>
          <p:nvPr/>
        </p:nvSpPr>
        <p:spPr>
          <a:xfrm>
            <a:off x="6331511" y="726604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日が</a:t>
            </a:r>
          </a:p>
        </p:txBody>
      </p:sp>
    </p:spTree>
    <p:extLst>
      <p:ext uri="{BB962C8B-B14F-4D97-AF65-F5344CB8AC3E}">
        <p14:creationId xmlns:p14="http://schemas.microsoft.com/office/powerpoint/2010/main" val="3627805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837513" y="534578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FE3E37-5953-4F58-922E-BD2016AF37B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117375-EE74-4218-8843-CC2AEC2B4BC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A38AF3-F1FA-4F52-BB2C-4FA729E5E96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2779465" y="4861799"/>
            <a:ext cx="2323713" cy="2016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巣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D86D32-6417-458F-81A2-4946D119EC8B}"/>
              </a:ext>
            </a:extLst>
          </p:cNvPr>
          <p:cNvSpPr/>
          <p:nvPr/>
        </p:nvSpPr>
        <p:spPr>
          <a:xfrm>
            <a:off x="2992807" y="4861799"/>
            <a:ext cx="1982754" cy="19066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869DE1F7-7E0A-D008-3753-60A58D010881}"/>
              </a:ext>
            </a:extLst>
          </p:cNvPr>
          <p:cNvSpPr txBox="1"/>
          <p:nvPr/>
        </p:nvSpPr>
        <p:spPr>
          <a:xfrm>
            <a:off x="5830777" y="685792"/>
            <a:ext cx="2323713" cy="648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くもの</a:t>
            </a:r>
          </a:p>
        </p:txBody>
      </p:sp>
    </p:spTree>
    <p:extLst>
      <p:ext uri="{BB962C8B-B14F-4D97-AF65-F5344CB8AC3E}">
        <p14:creationId xmlns:p14="http://schemas.microsoft.com/office/powerpoint/2010/main" val="14722277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E9F4AC-57D9-45C9-95D6-E08505CFCAD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0CC09C5-55BE-43F4-8979-4E829CDE8E7C}"/>
              </a:ext>
            </a:extLst>
          </p:cNvPr>
          <p:cNvSpPr txBox="1"/>
          <p:nvPr/>
        </p:nvSpPr>
        <p:spPr>
          <a:xfrm>
            <a:off x="4943872" y="836712"/>
            <a:ext cx="1661993" cy="573490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9600" kern="1000" spc="-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短きょり走</a:t>
            </a:r>
            <a:endParaRPr kumimoji="1" lang="ja-JP" altLang="en-US" sz="9600" kern="1000" spc="-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7964A9-E0AF-48B4-8D5E-62EF82E55116}"/>
              </a:ext>
            </a:extLst>
          </p:cNvPr>
          <p:cNvSpPr txBox="1"/>
          <p:nvPr/>
        </p:nvSpPr>
        <p:spPr>
          <a:xfrm>
            <a:off x="6329158" y="836712"/>
            <a:ext cx="861774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964C90F-8921-4348-8FD2-F104DA801053}"/>
              </a:ext>
            </a:extLst>
          </p:cNvPr>
          <p:cNvSpPr txBox="1"/>
          <p:nvPr/>
        </p:nvSpPr>
        <p:spPr>
          <a:xfrm>
            <a:off x="6329158" y="5354433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E09A52-02BF-40E2-B2B2-F9233B83224F}"/>
              </a:ext>
            </a:extLst>
          </p:cNvPr>
          <p:cNvSpPr/>
          <p:nvPr/>
        </p:nvSpPr>
        <p:spPr>
          <a:xfrm>
            <a:off x="5092271" y="833047"/>
            <a:ext cx="1365194" cy="122084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208621-90F0-436A-BDCC-9AA7CDE659B7}"/>
              </a:ext>
            </a:extLst>
          </p:cNvPr>
          <p:cNvSpPr/>
          <p:nvPr/>
        </p:nvSpPr>
        <p:spPr>
          <a:xfrm>
            <a:off x="5135236" y="5410864"/>
            <a:ext cx="1365194" cy="122084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5903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E9F4AC-57D9-45C9-95D6-E08505CFCAD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0CC09C5-55BE-43F4-8979-4E829CDE8E7C}"/>
              </a:ext>
            </a:extLst>
          </p:cNvPr>
          <p:cNvSpPr txBox="1"/>
          <p:nvPr/>
        </p:nvSpPr>
        <p:spPr>
          <a:xfrm>
            <a:off x="4943872" y="836712"/>
            <a:ext cx="1661993" cy="573490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9600" kern="1000" spc="-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短きょり走</a:t>
            </a:r>
            <a:endParaRPr kumimoji="1" lang="ja-JP" altLang="en-US" sz="9600" kern="1000" spc="-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7964A9-E0AF-48B4-8D5E-62EF82E55116}"/>
              </a:ext>
            </a:extLst>
          </p:cNvPr>
          <p:cNvSpPr txBox="1"/>
          <p:nvPr/>
        </p:nvSpPr>
        <p:spPr>
          <a:xfrm>
            <a:off x="6329158" y="836712"/>
            <a:ext cx="861774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964C90F-8921-4348-8FD2-F104DA801053}"/>
              </a:ext>
            </a:extLst>
          </p:cNvPr>
          <p:cNvSpPr txBox="1"/>
          <p:nvPr/>
        </p:nvSpPr>
        <p:spPr>
          <a:xfrm>
            <a:off x="6329158" y="5354433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E09A52-02BF-40E2-B2B2-F9233B83224F}"/>
              </a:ext>
            </a:extLst>
          </p:cNvPr>
          <p:cNvSpPr/>
          <p:nvPr/>
        </p:nvSpPr>
        <p:spPr>
          <a:xfrm>
            <a:off x="5092271" y="833047"/>
            <a:ext cx="1365194" cy="122084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208621-90F0-436A-BDCC-9AA7CDE659B7}"/>
              </a:ext>
            </a:extLst>
          </p:cNvPr>
          <p:cNvSpPr/>
          <p:nvPr/>
        </p:nvSpPr>
        <p:spPr>
          <a:xfrm>
            <a:off x="5135236" y="5410864"/>
            <a:ext cx="1365194" cy="122084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680411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約束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7C7BE0-8481-47C1-A69C-54DA90562C1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F43AC7D-21FC-43D4-BC8B-6A770759593C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535304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約束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7C7BE0-8481-47C1-A69C-54DA90562C1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F43AC7D-21FC-43D4-BC8B-6A770759593C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850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184232" y="89273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E9F4AC-57D9-45C9-95D6-E08505CFCAD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C336FE88-3DE7-4C7D-BF52-F6036EC74667}"/>
              </a:ext>
            </a:extLst>
          </p:cNvPr>
          <p:cNvSpPr txBox="1"/>
          <p:nvPr/>
        </p:nvSpPr>
        <p:spPr>
          <a:xfrm>
            <a:off x="6016163" y="824924"/>
            <a:ext cx="2323713" cy="59818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席に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D6EC41D-2468-4EA7-858A-348CB557EBCC}"/>
              </a:ext>
            </a:extLst>
          </p:cNvPr>
          <p:cNvSpPr/>
          <p:nvPr/>
        </p:nvSpPr>
        <p:spPr>
          <a:xfrm>
            <a:off x="6233208" y="850449"/>
            <a:ext cx="1951024" cy="18584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62159EF9-D246-FAF6-39D8-049427288F6F}"/>
              </a:ext>
            </a:extLst>
          </p:cNvPr>
          <p:cNvSpPr txBox="1"/>
          <p:nvPr/>
        </p:nvSpPr>
        <p:spPr>
          <a:xfrm>
            <a:off x="3536806" y="1556792"/>
            <a:ext cx="2323713" cy="59818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すわる</a:t>
            </a:r>
          </a:p>
        </p:txBody>
      </p:sp>
    </p:spTree>
    <p:extLst>
      <p:ext uri="{BB962C8B-B14F-4D97-AF65-F5344CB8AC3E}">
        <p14:creationId xmlns:p14="http://schemas.microsoft.com/office/powerpoint/2010/main" val="402463675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184232" y="89273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E9F4AC-57D9-45C9-95D6-E08505CFCAD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C336FE88-3DE7-4C7D-BF52-F6036EC74667}"/>
              </a:ext>
            </a:extLst>
          </p:cNvPr>
          <p:cNvSpPr txBox="1"/>
          <p:nvPr/>
        </p:nvSpPr>
        <p:spPr>
          <a:xfrm>
            <a:off x="6016163" y="824924"/>
            <a:ext cx="2323713" cy="59818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席に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D6EC41D-2468-4EA7-858A-348CB557EBCC}"/>
              </a:ext>
            </a:extLst>
          </p:cNvPr>
          <p:cNvSpPr/>
          <p:nvPr/>
        </p:nvSpPr>
        <p:spPr>
          <a:xfrm>
            <a:off x="6233208" y="850449"/>
            <a:ext cx="1951024" cy="18584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62159EF9-D246-FAF6-39D8-049427288F6F}"/>
              </a:ext>
            </a:extLst>
          </p:cNvPr>
          <p:cNvSpPr txBox="1"/>
          <p:nvPr/>
        </p:nvSpPr>
        <p:spPr>
          <a:xfrm>
            <a:off x="3536806" y="1556792"/>
            <a:ext cx="2323713" cy="59818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すわる</a:t>
            </a:r>
          </a:p>
        </p:txBody>
      </p:sp>
    </p:spTree>
    <p:extLst>
      <p:ext uri="{BB962C8B-B14F-4D97-AF65-F5344CB8AC3E}">
        <p14:creationId xmlns:p14="http://schemas.microsoft.com/office/powerpoint/2010/main" val="142437416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ABC168-6DEC-4DF6-8EC3-9AAC5CB7B46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CE7AB9A-6978-F10B-5FC5-91E0278B4364}"/>
              </a:ext>
            </a:extLst>
          </p:cNvPr>
          <p:cNvSpPr txBox="1"/>
          <p:nvPr/>
        </p:nvSpPr>
        <p:spPr>
          <a:xfrm>
            <a:off x="7921939" y="297868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6CE5B6DD-CC75-3830-A050-2C983C267EEE}"/>
              </a:ext>
            </a:extLst>
          </p:cNvPr>
          <p:cNvSpPr txBox="1"/>
          <p:nvPr/>
        </p:nvSpPr>
        <p:spPr>
          <a:xfrm>
            <a:off x="5807968" y="651994"/>
            <a:ext cx="2323713" cy="59818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一位を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23754DE-2C71-30F0-35FC-6E367AEA110D}"/>
              </a:ext>
            </a:extLst>
          </p:cNvPr>
          <p:cNvSpPr/>
          <p:nvPr/>
        </p:nvSpPr>
        <p:spPr>
          <a:xfrm>
            <a:off x="5992606" y="2402618"/>
            <a:ext cx="1951024" cy="18584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8A144121-768D-D829-E5C6-DB32725E910E}"/>
              </a:ext>
            </a:extLst>
          </p:cNvPr>
          <p:cNvSpPr txBox="1"/>
          <p:nvPr/>
        </p:nvSpPr>
        <p:spPr>
          <a:xfrm>
            <a:off x="3192809" y="2978682"/>
            <a:ext cx="2323713" cy="3816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ABC168-6DEC-4DF6-8EC3-9AAC5CB7B46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28268BC-B917-CEBA-372A-D3C0601F0969}"/>
              </a:ext>
            </a:extLst>
          </p:cNvPr>
          <p:cNvSpPr txBox="1"/>
          <p:nvPr/>
        </p:nvSpPr>
        <p:spPr>
          <a:xfrm>
            <a:off x="7921939" y="297868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6003E90D-F4B5-3DDC-50A8-F3DABE516E37}"/>
              </a:ext>
            </a:extLst>
          </p:cNvPr>
          <p:cNvSpPr txBox="1"/>
          <p:nvPr/>
        </p:nvSpPr>
        <p:spPr>
          <a:xfrm>
            <a:off x="5807968" y="651994"/>
            <a:ext cx="2323713" cy="59818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一位を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38A5B79-4572-5ABE-97D6-F1A68972CD23}"/>
              </a:ext>
            </a:extLst>
          </p:cNvPr>
          <p:cNvSpPr/>
          <p:nvPr/>
        </p:nvSpPr>
        <p:spPr>
          <a:xfrm>
            <a:off x="5992606" y="2402618"/>
            <a:ext cx="1951024" cy="18584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33001FD2-3398-F3FA-E59B-59750BD2275C}"/>
              </a:ext>
            </a:extLst>
          </p:cNvPr>
          <p:cNvSpPr txBox="1"/>
          <p:nvPr/>
        </p:nvSpPr>
        <p:spPr>
          <a:xfrm>
            <a:off x="3192809" y="2978682"/>
            <a:ext cx="2323713" cy="3816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888543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D7038E-C9EA-4FD3-90BD-5689419D2A0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90F39D3-827C-4BAE-BD29-3C4C7B6993BA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42354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D7038E-C9EA-4FD3-90BD-5689419D2A0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90F39D3-827C-4BAE-BD29-3C4C7B6993BA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0871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855640" y="1052736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覚ます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203379" y="146534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59784E-1E04-4048-ADF4-65DA4E20FF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F32FAC7-260B-42D8-9007-10820AC7B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101503-446D-4891-AFAC-F524698D7B4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7C37C6-9056-4303-9851-76DC66B5418D}"/>
              </a:ext>
            </a:extLst>
          </p:cNvPr>
          <p:cNvSpPr/>
          <p:nvPr/>
        </p:nvSpPr>
        <p:spPr>
          <a:xfrm>
            <a:off x="3179970" y="1070131"/>
            <a:ext cx="1872208" cy="20082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0F379E-6BD8-2636-39F0-657DA77CBBBC}"/>
              </a:ext>
            </a:extLst>
          </p:cNvPr>
          <p:cNvSpPr txBox="1"/>
          <p:nvPr/>
        </p:nvSpPr>
        <p:spPr>
          <a:xfrm>
            <a:off x="6087132" y="70275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目を</a:t>
            </a:r>
          </a:p>
        </p:txBody>
      </p:sp>
    </p:spTree>
    <p:extLst>
      <p:ext uri="{BB962C8B-B14F-4D97-AF65-F5344CB8AC3E}">
        <p14:creationId xmlns:p14="http://schemas.microsoft.com/office/powerpoint/2010/main" val="927379914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7C7BE0-8481-47C1-A69C-54DA90562C1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377C6E-3C73-4F20-9B73-4C34173BDF0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421281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7C7BE0-8481-47C1-A69C-54DA90562C1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377C6E-3C73-4F20-9B73-4C34173BDF0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761167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FACB070-A046-45B9-ADF3-927A9C6F60B4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86150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FACB070-A046-45B9-ADF3-927A9C6F60B4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424807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A0B6C3-4B8E-4469-A569-5491CBB105C5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8F369B74-8528-19B5-4ED5-D3FAB71BC969}"/>
              </a:ext>
            </a:extLst>
          </p:cNvPr>
          <p:cNvSpPr txBox="1"/>
          <p:nvPr/>
        </p:nvSpPr>
        <p:spPr>
          <a:xfrm>
            <a:off x="4934143" y="1124744"/>
            <a:ext cx="2323713" cy="59818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初めて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56EFDE2-CBE6-93F4-CEDE-1AFBA0D5F3BC}"/>
              </a:ext>
            </a:extLst>
          </p:cNvPr>
          <p:cNvSpPr/>
          <p:nvPr/>
        </p:nvSpPr>
        <p:spPr>
          <a:xfrm>
            <a:off x="5089765" y="1124744"/>
            <a:ext cx="2012469" cy="18722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9CF712E-7498-75FA-CA7E-EA2E576DCD05}"/>
              </a:ext>
            </a:extLst>
          </p:cNvPr>
          <p:cNvSpPr txBox="1"/>
          <p:nvPr/>
        </p:nvSpPr>
        <p:spPr>
          <a:xfrm>
            <a:off x="7102234" y="1245240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</a:p>
        </p:txBody>
      </p:sp>
    </p:spTree>
    <p:extLst>
      <p:ext uri="{BB962C8B-B14F-4D97-AF65-F5344CB8AC3E}">
        <p14:creationId xmlns:p14="http://schemas.microsoft.com/office/powerpoint/2010/main" val="120035824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A0B6C3-4B8E-4469-A569-5491CBB105C5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D3809B91-8E14-2933-264B-7ECFE5437D3A}"/>
              </a:ext>
            </a:extLst>
          </p:cNvPr>
          <p:cNvSpPr txBox="1"/>
          <p:nvPr/>
        </p:nvSpPr>
        <p:spPr>
          <a:xfrm>
            <a:off x="4934143" y="1124744"/>
            <a:ext cx="2323713" cy="59818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初めて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51C0043-754D-E046-4EDB-33786FEF0588}"/>
              </a:ext>
            </a:extLst>
          </p:cNvPr>
          <p:cNvSpPr/>
          <p:nvPr/>
        </p:nvSpPr>
        <p:spPr>
          <a:xfrm>
            <a:off x="5089765" y="1124744"/>
            <a:ext cx="2012469" cy="18722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25E094-3741-F1F1-86DF-12D571264812}"/>
              </a:ext>
            </a:extLst>
          </p:cNvPr>
          <p:cNvSpPr txBox="1"/>
          <p:nvPr/>
        </p:nvSpPr>
        <p:spPr>
          <a:xfrm>
            <a:off x="7102234" y="1245240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</a:p>
        </p:txBody>
      </p:sp>
    </p:spTree>
    <p:extLst>
      <p:ext uri="{BB962C8B-B14F-4D97-AF65-F5344CB8AC3E}">
        <p14:creationId xmlns:p14="http://schemas.microsoft.com/office/powerpoint/2010/main" val="97396363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E9F4AC-57D9-45C9-95D6-E08505CFCAD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43BA495-509B-419B-A5AB-683F216518AB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A6D9A5E-1A03-4378-ABA0-624303DACF00}"/>
              </a:ext>
            </a:extLst>
          </p:cNvPr>
          <p:cNvSpPr/>
          <p:nvPr/>
        </p:nvSpPr>
        <p:spPr>
          <a:xfrm>
            <a:off x="4803610" y="2420888"/>
            <a:ext cx="2660541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D0F691-45F5-8331-6BE7-ADCF86E1FB5A}"/>
              </a:ext>
            </a:extLst>
          </p:cNvPr>
          <p:cNvSpPr txBox="1"/>
          <p:nvPr/>
        </p:nvSpPr>
        <p:spPr>
          <a:xfrm>
            <a:off x="7464151" y="2780928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04917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E9F4AC-57D9-45C9-95D6-E08505CFCAD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43BA495-509B-419B-A5AB-683F216518AB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A6D9A5E-1A03-4378-ABA0-624303DACF00}"/>
              </a:ext>
            </a:extLst>
          </p:cNvPr>
          <p:cNvSpPr/>
          <p:nvPr/>
        </p:nvSpPr>
        <p:spPr>
          <a:xfrm>
            <a:off x="4803610" y="2420888"/>
            <a:ext cx="2660541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64F6938-FE53-15F1-0B6A-852DBFEAAE56}"/>
              </a:ext>
            </a:extLst>
          </p:cNvPr>
          <p:cNvSpPr txBox="1"/>
          <p:nvPr/>
        </p:nvSpPr>
        <p:spPr>
          <a:xfrm>
            <a:off x="7464151" y="2780928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781684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573427-ED5E-468D-B16D-743995AABD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81DDC6B-6955-4A59-AA9F-1CD104E3C39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9B48AB8-C00A-4695-B5CE-638949301ED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883210-B764-4B64-8F7C-DCB12ED8CDA3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9863900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573427-ED5E-468D-B16D-743995AABD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81DDC6B-6955-4A59-AA9F-1CD104E3C39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9B48AB8-C00A-4695-B5CE-638949301ED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883210-B764-4B64-8F7C-DCB12ED8CDA3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5428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855640" y="1052736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覚ます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203379" y="146534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59784E-1E04-4048-ADF4-65DA4E20FF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F32FAC7-260B-42D8-9007-10820AC7B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101503-446D-4891-AFAC-F524698D7B4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7C37C6-9056-4303-9851-76DC66B5418D}"/>
              </a:ext>
            </a:extLst>
          </p:cNvPr>
          <p:cNvSpPr/>
          <p:nvPr/>
        </p:nvSpPr>
        <p:spPr>
          <a:xfrm>
            <a:off x="3179970" y="1070131"/>
            <a:ext cx="1872208" cy="20082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0F379E-6BD8-2636-39F0-657DA77CBBBC}"/>
              </a:ext>
            </a:extLst>
          </p:cNvPr>
          <p:cNvSpPr txBox="1"/>
          <p:nvPr/>
        </p:nvSpPr>
        <p:spPr>
          <a:xfrm>
            <a:off x="6087132" y="70275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目を</a:t>
            </a:r>
          </a:p>
        </p:txBody>
      </p:sp>
    </p:spTree>
    <p:extLst>
      <p:ext uri="{BB962C8B-B14F-4D97-AF65-F5344CB8AC3E}">
        <p14:creationId xmlns:p14="http://schemas.microsoft.com/office/powerpoint/2010/main" val="3302736361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けつ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5861F4-B02C-4A1B-9ADD-A8203F7A5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8671CB-082C-4711-870A-3CF50D3CC963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3CBBB-931F-4FBD-B84D-398244895A5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けつ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5861F4-B02C-4A1B-9ADD-A8203F7A5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8671CB-082C-4711-870A-3CF50D3CC963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3CBBB-931F-4FBD-B84D-398244895A5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322783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かがみ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1BD362-D127-42C1-9B91-3FA04E99F2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5025ED-B2BA-43E2-B5B2-5B67796990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385971B-D835-49CB-84B6-F2F7E2A0E3B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968C45-67FB-4E8A-AC97-964A1674021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658386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かがみ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1BD362-D127-42C1-9B91-3FA04E99F2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5025ED-B2BA-43E2-B5B2-5B67796990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385971B-D835-49CB-84B6-F2F7E2A0E3B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968C45-67FB-4E8A-AC97-964A1674021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389195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ねが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C61805-EB17-4B1C-A0A7-8DFD137205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D930EE-6C24-4F28-BC23-DE211C2DD8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8740BB1-D451-436E-8919-C9841C07937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F6C440-D9E6-DCBF-3AB8-18EF8AD36401}"/>
              </a:ext>
            </a:extLst>
          </p:cNvPr>
          <p:cNvSpPr/>
          <p:nvPr/>
        </p:nvSpPr>
        <p:spPr>
          <a:xfrm>
            <a:off x="4544051" y="2842493"/>
            <a:ext cx="2016224" cy="19935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017462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ねが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C61805-EB17-4B1C-A0A7-8DFD137205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D930EE-6C24-4F28-BC23-DE211C2DD8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8740BB1-D451-436E-8919-C9841C07937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020028-70A9-42E9-B9D2-08BE6C4D9E72}"/>
              </a:ext>
            </a:extLst>
          </p:cNvPr>
          <p:cNvSpPr/>
          <p:nvPr/>
        </p:nvSpPr>
        <p:spPr>
          <a:xfrm>
            <a:off x="4544051" y="2842493"/>
            <a:ext cx="2016224" cy="19935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7523703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5A7A93-C3DC-49F4-BCAB-CA7448D9BD5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D0C3F53-D3D2-4B5B-AA3F-441FB2113D7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3122285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5A7A93-C3DC-49F4-BCAB-CA7448D9BD5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D0C3F53-D3D2-4B5B-AA3F-441FB2113D7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6724479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末文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0599EA2-EE90-4476-A82D-BFDF5BADA66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508068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末文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0599EA2-EE90-4476-A82D-BFDF5BADA66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8723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4B4987-99B6-4741-8406-4D6CE79FDEF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018F7D-7BAD-4780-B267-5DC89FBEF3C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B76E91-B214-4099-9D0F-96463C25C8C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1C2789-95B7-476C-9521-8DB13781748D}"/>
              </a:ext>
            </a:extLst>
          </p:cNvPr>
          <p:cNvSpPr/>
          <p:nvPr/>
        </p:nvSpPr>
        <p:spPr>
          <a:xfrm>
            <a:off x="3976115" y="891830"/>
            <a:ext cx="3024336" cy="29915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たなばた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C84BEC-E20D-4339-B049-B9EE64FC62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31DA1A-4627-4CBE-A122-36A3529AB1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EC7AC3-A485-436B-8071-EAB9AC9C383E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3CA4F6-0A8B-4F2B-8B82-2E8DDF475CA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618827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たなばた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C84BEC-E20D-4339-B049-B9EE64FC62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31DA1A-4627-4CBE-A122-36A3529AB1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EC7AC3-A485-436B-8071-EAB9AC9C383E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3CA4F6-0A8B-4F2B-8B82-2E8DDF475CA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3947610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失礼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D693116-F739-48F5-A0AC-7DC09219EE2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453900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失礼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D693116-F739-48F5-A0AC-7DC09219EE2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527131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漁夫の利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125588" y="995904"/>
            <a:ext cx="1015663" cy="14914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3C695C-35DF-40B1-89F4-E1E159FBB552}"/>
              </a:ext>
            </a:extLst>
          </p:cNvPr>
          <p:cNvSpPr txBox="1"/>
          <p:nvPr/>
        </p:nvSpPr>
        <p:spPr>
          <a:xfrm>
            <a:off x="6125588" y="2720762"/>
            <a:ext cx="1015663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1A07F8-01ED-4961-9BD9-5560FE205690}"/>
              </a:ext>
            </a:extLst>
          </p:cNvPr>
          <p:cNvSpPr txBox="1"/>
          <p:nvPr/>
        </p:nvSpPr>
        <p:spPr>
          <a:xfrm>
            <a:off x="6125588" y="5541129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2F0960-5993-4616-B6C5-08E0DE88AC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359CF8-6D27-4D5F-BF4D-A0C843C04BB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C71685C-B606-4753-90B6-3FCC3F6ECC2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ことわざと故事成語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3ABAE4-C3F9-4102-B26D-629DE58A3A9A}"/>
              </a:ext>
            </a:extLst>
          </p:cNvPr>
          <p:cNvSpPr/>
          <p:nvPr/>
        </p:nvSpPr>
        <p:spPr>
          <a:xfrm>
            <a:off x="4823398" y="919188"/>
            <a:ext cx="1416617" cy="294186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16DA4DE-F9DF-FB9A-72B0-ECDD6EE8136C}"/>
              </a:ext>
            </a:extLst>
          </p:cNvPr>
          <p:cNvSpPr/>
          <p:nvPr/>
        </p:nvSpPr>
        <p:spPr>
          <a:xfrm>
            <a:off x="4823398" y="5229200"/>
            <a:ext cx="1416617" cy="13681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9400048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漁夫の利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125588" y="995904"/>
            <a:ext cx="1015663" cy="14914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3C695C-35DF-40B1-89F4-E1E159FBB552}"/>
              </a:ext>
            </a:extLst>
          </p:cNvPr>
          <p:cNvSpPr txBox="1"/>
          <p:nvPr/>
        </p:nvSpPr>
        <p:spPr>
          <a:xfrm>
            <a:off x="6125588" y="2720762"/>
            <a:ext cx="1015663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1A07F8-01ED-4961-9BD9-5560FE205690}"/>
              </a:ext>
            </a:extLst>
          </p:cNvPr>
          <p:cNvSpPr txBox="1"/>
          <p:nvPr/>
        </p:nvSpPr>
        <p:spPr>
          <a:xfrm>
            <a:off x="6125588" y="5541129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2F0960-5993-4616-B6C5-08E0DE88AC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359CF8-6D27-4D5F-BF4D-A0C843C04BB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C71685C-B606-4753-90B6-3FCC3F6ECC2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ことわざと故事成語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3ABAE4-C3F9-4102-B26D-629DE58A3A9A}"/>
              </a:ext>
            </a:extLst>
          </p:cNvPr>
          <p:cNvSpPr/>
          <p:nvPr/>
        </p:nvSpPr>
        <p:spPr>
          <a:xfrm>
            <a:off x="4823398" y="919188"/>
            <a:ext cx="1416617" cy="29418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2D0D40C-7045-4025-BF6A-24F0EC9C188C}"/>
              </a:ext>
            </a:extLst>
          </p:cNvPr>
          <p:cNvSpPr/>
          <p:nvPr/>
        </p:nvSpPr>
        <p:spPr>
          <a:xfrm>
            <a:off x="4823398" y="5229200"/>
            <a:ext cx="1416617" cy="13681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779488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ACB984-B767-4FB9-A6DB-943BB16700D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ことわざと故事成語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5A4C905-A044-4A27-B512-63E9CE792C7E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685435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ACB984-B767-4FB9-A6DB-943BB16700D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ことわざと故事成語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5A4C905-A044-4A27-B512-63E9CE792C7E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641653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E22A29-B2BB-4319-B36D-9F8ED555656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ことわざと故事成語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89114A07-10EA-4ADC-A238-EB501A19A128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F620C32-4CD5-4C19-8C0C-B12853006537}"/>
              </a:ext>
            </a:extLst>
          </p:cNvPr>
          <p:cNvSpPr/>
          <p:nvPr/>
        </p:nvSpPr>
        <p:spPr>
          <a:xfrm>
            <a:off x="4803610" y="2420888"/>
            <a:ext cx="2660541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474CDBD-D00B-EADE-6EA1-604B95AF0F37}"/>
              </a:ext>
            </a:extLst>
          </p:cNvPr>
          <p:cNvSpPr txBox="1"/>
          <p:nvPr/>
        </p:nvSpPr>
        <p:spPr>
          <a:xfrm>
            <a:off x="7464151" y="2780928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18631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E22A29-B2BB-4319-B36D-9F8ED555656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ことわざと故事成語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89114A07-10EA-4ADC-A238-EB501A19A128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F620C32-4CD5-4C19-8C0C-B12853006537}"/>
              </a:ext>
            </a:extLst>
          </p:cNvPr>
          <p:cNvSpPr/>
          <p:nvPr/>
        </p:nvSpPr>
        <p:spPr>
          <a:xfrm>
            <a:off x="4803610" y="2420888"/>
            <a:ext cx="2660541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39F32-AA83-722F-E780-7A9F3ED154E9}"/>
              </a:ext>
            </a:extLst>
          </p:cNvPr>
          <p:cNvSpPr txBox="1"/>
          <p:nvPr/>
        </p:nvSpPr>
        <p:spPr>
          <a:xfrm>
            <a:off x="7464151" y="2780928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2866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4B4987-99B6-4741-8406-4D6CE79FDEF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018F7D-7BAD-4780-B267-5DC89FBEF3C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B76E91-B214-4099-9D0F-96463C25C8C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1C2789-95B7-476C-9521-8DB13781748D}"/>
              </a:ext>
            </a:extLst>
          </p:cNvPr>
          <p:cNvSpPr/>
          <p:nvPr/>
        </p:nvSpPr>
        <p:spPr>
          <a:xfrm>
            <a:off x="3976115" y="891830"/>
            <a:ext cx="3024336" cy="29915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2394693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3CF1898-AF3B-4FD1-B574-9DE9635796FB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46537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3CF1898-AF3B-4FD1-B574-9DE9635796FB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3092751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0CFD8DB-9A8C-4E6D-8968-7450994C131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6377871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0CFD8DB-9A8C-4E6D-8968-7450994C131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6281537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周辺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5861F4-B02C-4A1B-9ADD-A8203F7A5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0C285A-C650-4EA5-A336-39F00C2E3BF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831E282-E9D4-4630-A72F-D8C1A9CAC3A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4713484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周辺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5861F4-B02C-4A1B-9ADD-A8203F7A5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0C285A-C650-4EA5-A336-39F00C2E3BF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831E282-E9D4-4630-A72F-D8C1A9CAC3A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2015254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貨物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E55EAB-22D2-49A7-A315-0588EEC4AFE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00AA52-6E5D-4045-83B2-77F4325810FF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209484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貨物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E55EAB-22D2-49A7-A315-0588EEC4AFE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00AA52-6E5D-4045-83B2-77F4325810FF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510272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E55EAB-22D2-49A7-A315-0588EEC4AFE6}"/>
              </a:ext>
            </a:extLst>
          </p:cNvPr>
          <p:cNvSpPr txBox="1"/>
          <p:nvPr/>
        </p:nvSpPr>
        <p:spPr>
          <a:xfrm>
            <a:off x="458664" y="39461"/>
            <a:ext cx="93817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学校についてしょうかいすることを考えよう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E61874-C557-4054-BE02-816F0BB10EBC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670089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E55EAB-22D2-49A7-A315-0588EEC4AFE6}"/>
              </a:ext>
            </a:extLst>
          </p:cNvPr>
          <p:cNvSpPr txBox="1"/>
          <p:nvPr/>
        </p:nvSpPr>
        <p:spPr>
          <a:xfrm>
            <a:off x="458664" y="39461"/>
            <a:ext cx="93817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学校についてしょうかいすることを考えよう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E61874-C557-4054-BE02-816F0BB10EBC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5860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BB23BA-AA08-499F-8A31-28534966CB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A1F032-FFC5-4A2D-99EE-3DD9029D2FA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EB6821-32E9-468C-A60C-773E6B5914E0}"/>
              </a:ext>
            </a:extLst>
          </p:cNvPr>
          <p:cNvSpPr/>
          <p:nvPr/>
        </p:nvSpPr>
        <p:spPr>
          <a:xfrm>
            <a:off x="3976115" y="891830"/>
            <a:ext cx="3024336" cy="29915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3FEA50-1236-46BC-8F19-9C32A70EB08B}"/>
              </a:ext>
            </a:extLst>
          </p:cNvPr>
          <p:cNvSpPr txBox="1"/>
          <p:nvPr/>
        </p:nvSpPr>
        <p:spPr>
          <a:xfrm>
            <a:off x="458664" y="39461"/>
            <a:ext cx="93817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学校についてしょうかいすることを考えよう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8A88056-6549-4804-83E2-AEB5B728578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17648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3FEA50-1236-46BC-8F19-9C32A70EB08B}"/>
              </a:ext>
            </a:extLst>
          </p:cNvPr>
          <p:cNvSpPr txBox="1"/>
          <p:nvPr/>
        </p:nvSpPr>
        <p:spPr>
          <a:xfrm>
            <a:off x="458664" y="39461"/>
            <a:ext cx="93817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学校についてしょうかいすることを考えよう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8A88056-6549-4804-83E2-AEB5B728578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681181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戦争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8A5CDF-ADF0-4274-BFE0-100C64BABDC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00100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戦争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8A5CDF-ADF0-4274-BFE0-100C64BABDC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7572178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8F6916-5F8C-494F-9FEB-C66F73DC6F8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64B4F9-2D00-4CC8-9576-FFFFDF7A69B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6352904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8F6916-5F8C-494F-9FEB-C66F73DC6F8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64B4F9-2D00-4CC8-9576-FFFFDF7A69B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8256396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10C317A-EA0C-47FF-8DB5-58F3633C2D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1B95F8-2912-46CD-B407-2C2D557FF40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66B82E8-2A05-47E7-A757-69BA32B7E1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1694ED-B177-485C-BA52-365063B4620C}"/>
              </a:ext>
            </a:extLst>
          </p:cNvPr>
          <p:cNvSpPr/>
          <p:nvPr/>
        </p:nvSpPr>
        <p:spPr>
          <a:xfrm>
            <a:off x="4579341" y="833045"/>
            <a:ext cx="1945641" cy="59586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2320745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10C317A-EA0C-47FF-8DB5-58F3633C2D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1B95F8-2912-46CD-B407-2C2D557FF40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66B82E8-2A05-47E7-A757-69BA32B7E1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1694ED-B177-485C-BA52-365063B4620C}"/>
              </a:ext>
            </a:extLst>
          </p:cNvPr>
          <p:cNvSpPr/>
          <p:nvPr/>
        </p:nvSpPr>
        <p:spPr>
          <a:xfrm>
            <a:off x="4579341" y="833045"/>
            <a:ext cx="1945641" cy="59586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6874362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833FB-C346-4446-A744-CEF63F7ACF8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2E0AE09F-3D51-4B49-9143-A268EC8A24AA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787EE86-B2E8-496B-95A0-7BAC747F9330}"/>
              </a:ext>
            </a:extLst>
          </p:cNvPr>
          <p:cNvSpPr/>
          <p:nvPr/>
        </p:nvSpPr>
        <p:spPr>
          <a:xfrm>
            <a:off x="4803610" y="2420888"/>
            <a:ext cx="2660541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4EAA8B-E5DB-1E90-3D28-37DB7B3ACDDB}"/>
              </a:ext>
            </a:extLst>
          </p:cNvPr>
          <p:cNvSpPr txBox="1"/>
          <p:nvPr/>
        </p:nvSpPr>
        <p:spPr>
          <a:xfrm>
            <a:off x="7464151" y="2780928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0162470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833FB-C346-4446-A744-CEF63F7ACF8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2E0AE09F-3D51-4B49-9143-A268EC8A24AA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787EE86-B2E8-496B-95A0-7BAC747F9330}"/>
              </a:ext>
            </a:extLst>
          </p:cNvPr>
          <p:cNvSpPr/>
          <p:nvPr/>
        </p:nvSpPr>
        <p:spPr>
          <a:xfrm>
            <a:off x="4803610" y="2420888"/>
            <a:ext cx="2660541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7C51AA0-3B05-0B3D-F82D-E47CC556250B}"/>
              </a:ext>
            </a:extLst>
          </p:cNvPr>
          <p:cNvSpPr txBox="1"/>
          <p:nvPr/>
        </p:nvSpPr>
        <p:spPr>
          <a:xfrm>
            <a:off x="7464151" y="2780928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2600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BB23BA-AA08-499F-8A31-28534966CB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A1F032-FFC5-4A2D-99EE-3DD9029D2FA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EB6821-32E9-468C-A60C-773E6B5914E0}"/>
              </a:ext>
            </a:extLst>
          </p:cNvPr>
          <p:cNvSpPr/>
          <p:nvPr/>
        </p:nvSpPr>
        <p:spPr>
          <a:xfrm>
            <a:off x="3976115" y="891830"/>
            <a:ext cx="3024336" cy="29915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8889779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泣く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0D3EEB-C762-450A-B0BC-B249B8AE323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547746-3015-4BBB-B8FF-39CF95A79DAE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501455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泣く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0D3EEB-C762-450A-B0BC-B249B8AE323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547746-3015-4BBB-B8FF-39CF95A79DAE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104249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833FB-C346-4446-A744-CEF63F7ACF8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1CC707A7-F032-4A8C-BC5E-C73CD291A141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8D31E4B-9883-47CB-B93C-5142EA83F105}"/>
              </a:ext>
            </a:extLst>
          </p:cNvPr>
          <p:cNvSpPr/>
          <p:nvPr/>
        </p:nvSpPr>
        <p:spPr>
          <a:xfrm>
            <a:off x="4803610" y="2420888"/>
            <a:ext cx="2660541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6F3FF53-CD30-BDFE-BB09-65C009C25157}"/>
              </a:ext>
            </a:extLst>
          </p:cNvPr>
          <p:cNvSpPr txBox="1"/>
          <p:nvPr/>
        </p:nvSpPr>
        <p:spPr>
          <a:xfrm>
            <a:off x="7464151" y="2780928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8986726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833FB-C346-4446-A744-CEF63F7ACF8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1CC707A7-F032-4A8C-BC5E-C73CD291A141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8D31E4B-9883-47CB-B93C-5142EA83F105}"/>
              </a:ext>
            </a:extLst>
          </p:cNvPr>
          <p:cNvSpPr/>
          <p:nvPr/>
        </p:nvSpPr>
        <p:spPr>
          <a:xfrm>
            <a:off x="4803610" y="2420888"/>
            <a:ext cx="2660541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68DD4F-1802-9749-813D-FD5D94214BE4}"/>
              </a:ext>
            </a:extLst>
          </p:cNvPr>
          <p:cNvSpPr txBox="1"/>
          <p:nvPr/>
        </p:nvSpPr>
        <p:spPr>
          <a:xfrm>
            <a:off x="7464151" y="2780928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5479782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勇ましい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125588" y="9959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いさ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2F0960-5993-4616-B6C5-08E0DE88AC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359CF8-6D27-4D5F-BF4D-A0C843C04BB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734B28-4A32-4F68-A34D-F103B90299F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6842EA-E080-4812-B543-9F6FF11129E5}"/>
              </a:ext>
            </a:extLst>
          </p:cNvPr>
          <p:cNvSpPr/>
          <p:nvPr/>
        </p:nvSpPr>
        <p:spPr>
          <a:xfrm>
            <a:off x="4742636" y="973686"/>
            <a:ext cx="1497379" cy="1447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698848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勇ましい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125588" y="9959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いさ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2F0960-5993-4616-B6C5-08E0DE88AC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359CF8-6D27-4D5F-BF4D-A0C843C04BB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734B28-4A32-4F68-A34D-F103B90299F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6842EA-E080-4812-B543-9F6FF11129E5}"/>
              </a:ext>
            </a:extLst>
          </p:cNvPr>
          <p:cNvSpPr/>
          <p:nvPr/>
        </p:nvSpPr>
        <p:spPr>
          <a:xfrm>
            <a:off x="4742636" y="973686"/>
            <a:ext cx="1497379" cy="1447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8276144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軍歌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19ACBB-8CA3-4AC6-BE6B-0B636FCB646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A3C641-D506-442C-AE39-C7A1E224E59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704177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軍歌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19ACBB-8CA3-4AC6-BE6B-0B636FCB646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A3C641-D506-442C-AE39-C7A1E224E59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3056602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7763046-25AF-48FD-97FF-B9CB0A69416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113169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7763046-25AF-48FD-97FF-B9CB0A69416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82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ぎょ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EAC3B-8900-4F25-8BC5-FCDEBFF2C2F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もしも、どうしたい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DAE508-A0D4-49B8-B02A-C0CD4C80BCE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731071-64D8-4BFD-A2C4-769B699FEFA3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4272357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63DBE8-F7B8-45E7-BB32-08C489E8C90E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0139277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63DBE8-F7B8-45E7-BB32-08C489E8C90E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0260083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あらた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改める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454FE5-A6DA-45C6-A550-30F37AC9DB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91D39C8-E32C-4109-993B-EA28F87FA3E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41BD91-0177-430D-903A-5512166D548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6666EE9-DEA2-4607-C4C1-808C99092504}"/>
              </a:ext>
            </a:extLst>
          </p:cNvPr>
          <p:cNvSpPr/>
          <p:nvPr/>
        </p:nvSpPr>
        <p:spPr>
          <a:xfrm>
            <a:off x="4583832" y="980728"/>
            <a:ext cx="1891908" cy="186374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3690273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あらた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改める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454FE5-A6DA-45C6-A550-30F37AC9DB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91D39C8-E32C-4109-993B-EA28F87FA3E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41BD91-0177-430D-903A-5512166D548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D1FB0A2-0BA5-44D6-A7AA-E351EF7BA332}"/>
              </a:ext>
            </a:extLst>
          </p:cNvPr>
          <p:cNvSpPr/>
          <p:nvPr/>
        </p:nvSpPr>
        <p:spPr>
          <a:xfrm>
            <a:off x="4583832" y="980728"/>
            <a:ext cx="1891908" cy="186374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5884411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828388" y="811942"/>
            <a:ext cx="2754600" cy="43921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582988" y="3345842"/>
            <a:ext cx="1015663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8582989" y="1536123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D9CB1F-E31B-4EBA-B5AF-095698C96B5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30A6B79-AAA9-4968-B8A7-B49E27168E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E60BCA5-8412-4E5F-82D2-7896633DBB5E}"/>
              </a:ext>
            </a:extLst>
          </p:cNvPr>
          <p:cNvSpPr/>
          <p:nvPr/>
        </p:nvSpPr>
        <p:spPr>
          <a:xfrm>
            <a:off x="6023992" y="745344"/>
            <a:ext cx="2423529" cy="439216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5BB8A8-852E-F21B-6BA2-635CAB717409}"/>
              </a:ext>
            </a:extLst>
          </p:cNvPr>
          <p:cNvSpPr txBox="1"/>
          <p:nvPr/>
        </p:nvSpPr>
        <p:spPr>
          <a:xfrm>
            <a:off x="2938321" y="2323781"/>
            <a:ext cx="2754600" cy="43921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4102687820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828388" y="811942"/>
            <a:ext cx="2754600" cy="43921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582988" y="3345842"/>
            <a:ext cx="1015663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8582989" y="1536123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D9CB1F-E31B-4EBA-B5AF-095698C96B5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30A6B79-AAA9-4968-B8A7-B49E27168E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E60BCA5-8412-4E5F-82D2-7896633DBB5E}"/>
              </a:ext>
            </a:extLst>
          </p:cNvPr>
          <p:cNvSpPr/>
          <p:nvPr/>
        </p:nvSpPr>
        <p:spPr>
          <a:xfrm>
            <a:off x="6023992" y="745344"/>
            <a:ext cx="2423529" cy="43921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5BB8A8-852E-F21B-6BA2-635CAB717409}"/>
              </a:ext>
            </a:extLst>
          </p:cNvPr>
          <p:cNvSpPr txBox="1"/>
          <p:nvPr/>
        </p:nvSpPr>
        <p:spPr>
          <a:xfrm>
            <a:off x="2938321" y="2323781"/>
            <a:ext cx="2754600" cy="43921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1927632421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6EC82F-FF94-481C-BF85-95D0744290A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4922091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6EC82F-FF94-481C-BF85-95D0744290A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45000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位置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ABC168-6DEC-4DF6-8EC3-9AAC5CB7B46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9DA523-E808-472C-90C8-480F22CA195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E00BFFA-3BDD-4A59-B2B7-83BCC1C1019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4446505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位置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ABC168-6DEC-4DF6-8EC3-9AAC5CB7B46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9DA523-E808-472C-90C8-480F22CA195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E00BFFA-3BDD-4A59-B2B7-83BCC1C1019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6823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731071-64D8-4BFD-A2C4-769B699FEFA3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399753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6B13551-68A8-467A-AF25-AFBA2CC5C6F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5503504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6B13551-68A8-467A-AF25-AFBA2CC5C6F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192371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82BDEA-259A-4ACF-A813-C03EFDFD252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22C7C2-98FF-4EE7-9563-9FA79E1B579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4982056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82BDEA-259A-4ACF-A813-C03EFDFD252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22C7C2-98FF-4EE7-9563-9FA79E1B579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2071218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4E4540D-49E8-474D-B11A-0D13F9A0336C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7842447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4E4540D-49E8-474D-B11A-0D13F9A0336C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7223046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卒業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そつ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6AAF182-0FC8-4658-AE9B-666A4CAFE3B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7788132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卒業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そつ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6AAF182-0FC8-4658-AE9B-666A4CAFE3B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0249351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陸上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EECCED2-4386-40AE-A256-91E9A1FA085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0272557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陸上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EECCED2-4386-40AE-A256-91E9A1FA085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454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続ける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A5D5F-EC75-4283-82A9-00A335CBE7B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9AC56B-E772-F6FA-485F-52D7A263D2B4}"/>
              </a:ext>
            </a:extLst>
          </p:cNvPr>
          <p:cNvSpPr/>
          <p:nvPr/>
        </p:nvSpPr>
        <p:spPr>
          <a:xfrm>
            <a:off x="4511824" y="899319"/>
            <a:ext cx="1963916" cy="194515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山場のある物語を書こう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059D90-4659-4076-BF27-EE97A8FE14C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738309-9C69-4FD3-B79B-489C4F76FC41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215111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山場のある物語を書こう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059D90-4659-4076-BF27-EE97A8FE14C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738309-9C69-4FD3-B79B-489C4F76FC41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5583667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　がわ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A66C54-4FEF-43C6-AB28-56C9269F82B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山場のある物語を書こう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086B29-3ED0-4C3A-B992-EA218432C6B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4583852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　がわ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A66C54-4FEF-43C6-AB28-56C9269F82B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山場のある物語を書こう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086B29-3ED0-4C3A-B992-EA218432C6B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954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続ける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A5D5F-EC75-4283-82A9-00A335CBE7B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86B444-1969-4A76-895F-0A14464BF2F8}"/>
              </a:ext>
            </a:extLst>
          </p:cNvPr>
          <p:cNvSpPr/>
          <p:nvPr/>
        </p:nvSpPr>
        <p:spPr>
          <a:xfrm>
            <a:off x="4511824" y="899319"/>
            <a:ext cx="1963916" cy="194515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4739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884165" y="100017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変わる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231904" y="141277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59784E-1E04-4048-ADF4-65DA4E20FF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101503-446D-4891-AFAC-F524698D7B4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4A2CEE-689D-43F2-8A00-D55FAF3F415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FDE0DAF-DAF2-7A7C-644B-7876F5546ABE}"/>
              </a:ext>
            </a:extLst>
          </p:cNvPr>
          <p:cNvSpPr/>
          <p:nvPr/>
        </p:nvSpPr>
        <p:spPr>
          <a:xfrm>
            <a:off x="3208495" y="1000172"/>
            <a:ext cx="1891908" cy="194515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8FD039-CE0D-9690-588B-E313AAFA52CD}"/>
              </a:ext>
            </a:extLst>
          </p:cNvPr>
          <p:cNvSpPr txBox="1"/>
          <p:nvPr/>
        </p:nvSpPr>
        <p:spPr>
          <a:xfrm>
            <a:off x="6141757" y="68277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様子が</a:t>
            </a:r>
          </a:p>
        </p:txBody>
      </p:sp>
    </p:spTree>
    <p:extLst>
      <p:ext uri="{BB962C8B-B14F-4D97-AF65-F5344CB8AC3E}">
        <p14:creationId xmlns:p14="http://schemas.microsoft.com/office/powerpoint/2010/main" val="1962805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884165" y="100017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変わる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231904" y="141277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59784E-1E04-4048-ADF4-65DA4E20FF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101503-446D-4891-AFAC-F524698D7B4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4A2CEE-689D-43F2-8A00-D55FAF3F415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FDE0DAF-DAF2-7A7C-644B-7876F5546ABE}"/>
              </a:ext>
            </a:extLst>
          </p:cNvPr>
          <p:cNvSpPr/>
          <p:nvPr/>
        </p:nvSpPr>
        <p:spPr>
          <a:xfrm>
            <a:off x="3208495" y="1000172"/>
            <a:ext cx="1891908" cy="194515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8FD039-CE0D-9690-588B-E313AAFA52CD}"/>
              </a:ext>
            </a:extLst>
          </p:cNvPr>
          <p:cNvSpPr txBox="1"/>
          <p:nvPr/>
        </p:nvSpPr>
        <p:spPr>
          <a:xfrm>
            <a:off x="6141757" y="68277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様子が</a:t>
            </a:r>
          </a:p>
        </p:txBody>
      </p:sp>
    </p:spTree>
    <p:extLst>
      <p:ext uri="{BB962C8B-B14F-4D97-AF65-F5344CB8AC3E}">
        <p14:creationId xmlns:p14="http://schemas.microsoft.com/office/powerpoint/2010/main" val="808303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B5D2404-760A-4E7C-90AA-9E1F6F55625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9466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B5D2404-760A-4E7C-90AA-9E1F6F55625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23470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A5D5F-EC75-4283-82A9-00A335CBE7B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6F192C4-A3E9-3092-9DAB-D950E4FED512}"/>
              </a:ext>
            </a:extLst>
          </p:cNvPr>
          <p:cNvSpPr/>
          <p:nvPr/>
        </p:nvSpPr>
        <p:spPr>
          <a:xfrm>
            <a:off x="4524039" y="956683"/>
            <a:ext cx="1963916" cy="194515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952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A5D5F-EC75-4283-82A9-00A335CBE7B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713242-5E07-47AD-B675-788841B18281}"/>
              </a:ext>
            </a:extLst>
          </p:cNvPr>
          <p:cNvSpPr/>
          <p:nvPr/>
        </p:nvSpPr>
        <p:spPr>
          <a:xfrm>
            <a:off x="4524039" y="956683"/>
            <a:ext cx="1963916" cy="194515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321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ぎょ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EAC3B-8900-4F25-8BC5-FCDEBFF2C2F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もしも、どうしたい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DAE508-A0D4-49B8-B02A-C0CD4C80BCE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32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B82333-52FF-4355-85EA-A100F24080B3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512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B82333-52FF-4355-85EA-A100F24080B3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78193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たつ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39A15C-AA0E-446D-9FBE-7606EBDB5F1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6851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たつ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39A15C-AA0E-446D-9FBE-7606EBDB5F1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08108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手伝う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177281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18C3D2A-C15A-488B-B960-27C7929DA10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527DE12-B7B8-4BCA-A877-CB1EEADFD3E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CE1EEE0-8643-4D89-BB5D-BF9C2CAAB29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5826D27-DA84-A480-EE97-94BB7FE3593C}"/>
              </a:ext>
            </a:extLst>
          </p:cNvPr>
          <p:cNvSpPr/>
          <p:nvPr/>
        </p:nvSpPr>
        <p:spPr>
          <a:xfrm>
            <a:off x="4511825" y="899319"/>
            <a:ext cx="1979350" cy="38978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97409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手伝う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177281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18C3D2A-C15A-488B-B960-27C7929DA10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527DE12-B7B8-4BCA-A877-CB1EEADFD3E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CE1EEE0-8643-4D89-BB5D-BF9C2CAAB29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BCD88AA-1104-4147-A4B8-3122B25EA5B7}"/>
              </a:ext>
            </a:extLst>
          </p:cNvPr>
          <p:cNvSpPr/>
          <p:nvPr/>
        </p:nvSpPr>
        <p:spPr>
          <a:xfrm>
            <a:off x="4511825" y="899319"/>
            <a:ext cx="1979350" cy="38978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66719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E73882-F0F9-4AA0-94BC-95F31103E71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46852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E73882-F0F9-4AA0-94BC-95F31103E71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35552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種類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00187C-85D1-466F-B3EB-CA5B665CC2E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51437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種類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00187C-85D1-466F-B3EB-CA5B665CC2E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933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4827" y="2730144"/>
            <a:ext cx="1785104" cy="41138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付ける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137508" y="3021777"/>
            <a:ext cx="1015663" cy="10120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59784E-1E04-4048-ADF4-65DA4E20FF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83C120-4D18-4AFB-AA91-7BAFBC0DE5B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グループにまとめて整理しよう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F32FAC7-260B-42D8-9007-10820AC7B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237C2B2-16C2-E309-733A-418C49660855}"/>
              </a:ext>
            </a:extLst>
          </p:cNvPr>
          <p:cNvSpPr/>
          <p:nvPr/>
        </p:nvSpPr>
        <p:spPr>
          <a:xfrm>
            <a:off x="3791743" y="2730144"/>
            <a:ext cx="1426145" cy="14198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58E78E2-55E9-A8CF-4E01-B305DAF1CE6E}"/>
              </a:ext>
            </a:extLst>
          </p:cNvPr>
          <p:cNvSpPr txBox="1"/>
          <p:nvPr/>
        </p:nvSpPr>
        <p:spPr>
          <a:xfrm>
            <a:off x="6023992" y="740920"/>
            <a:ext cx="1785104" cy="55800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見出しを</a:t>
            </a:r>
          </a:p>
        </p:txBody>
      </p:sp>
    </p:spTree>
    <p:extLst>
      <p:ext uri="{BB962C8B-B14F-4D97-AF65-F5344CB8AC3E}">
        <p14:creationId xmlns:p14="http://schemas.microsoft.com/office/powerpoint/2010/main" val="30563515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95559" y="3916805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48B49-C437-4A85-9B6A-E467D154512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BCBE64E7-EFD4-41F8-87DA-9FB853362EE7}"/>
              </a:ext>
            </a:extLst>
          </p:cNvPr>
          <p:cNvSpPr txBox="1"/>
          <p:nvPr/>
        </p:nvSpPr>
        <p:spPr>
          <a:xfrm>
            <a:off x="4001624" y="1196752"/>
            <a:ext cx="3262432" cy="5911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41B700-5865-4E6C-969C-97619BCF857B}"/>
              </a:ext>
            </a:extLst>
          </p:cNvPr>
          <p:cNvSpPr/>
          <p:nvPr/>
        </p:nvSpPr>
        <p:spPr>
          <a:xfrm>
            <a:off x="4302569" y="3698387"/>
            <a:ext cx="2660541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4441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95559" y="3916805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48B49-C437-4A85-9B6A-E467D154512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BCBE64E7-EFD4-41F8-87DA-9FB853362EE7}"/>
              </a:ext>
            </a:extLst>
          </p:cNvPr>
          <p:cNvSpPr txBox="1"/>
          <p:nvPr/>
        </p:nvSpPr>
        <p:spPr>
          <a:xfrm>
            <a:off x="4001624" y="1196752"/>
            <a:ext cx="3262432" cy="5911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41B700-5865-4E6C-969C-97619BCF857B}"/>
              </a:ext>
            </a:extLst>
          </p:cNvPr>
          <p:cNvSpPr/>
          <p:nvPr/>
        </p:nvSpPr>
        <p:spPr>
          <a:xfrm>
            <a:off x="4302569" y="3698387"/>
            <a:ext cx="2660541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74856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EE567C-6917-44ED-9926-0123EE221632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AADD9C-8094-48AD-A340-04B68C25D8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11BE82-9C4C-4705-B96C-DE365F0DD78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190C07-27E0-4890-AC04-ABE261AF59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0B0F1CA-5CFC-4D8D-BCC9-F51F643EDBB0}"/>
              </a:ext>
            </a:extLst>
          </p:cNvPr>
          <p:cNvSpPr/>
          <p:nvPr/>
        </p:nvSpPr>
        <p:spPr>
          <a:xfrm>
            <a:off x="4583832" y="4785900"/>
            <a:ext cx="2001340" cy="19389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5669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EE567C-6917-44ED-9926-0123EE221632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AADD9C-8094-48AD-A340-04B68C25D8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11BE82-9C4C-4705-B96C-DE365F0DD78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190C07-27E0-4890-AC04-ABE261AF59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4236609-0C5A-B260-D834-9AFF4209DD48}"/>
              </a:ext>
            </a:extLst>
          </p:cNvPr>
          <p:cNvSpPr/>
          <p:nvPr/>
        </p:nvSpPr>
        <p:spPr>
          <a:xfrm>
            <a:off x="4583832" y="4785900"/>
            <a:ext cx="2001340" cy="19389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35738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30075" y="196466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48B49-C437-4A85-9B6A-E467D154512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E5180066-B80C-4A0C-A6EB-B6FA1C0C8A13}"/>
              </a:ext>
            </a:extLst>
          </p:cNvPr>
          <p:cNvSpPr txBox="1"/>
          <p:nvPr/>
        </p:nvSpPr>
        <p:spPr>
          <a:xfrm>
            <a:off x="4028982" y="1484784"/>
            <a:ext cx="3262432" cy="55446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例文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B83A554-178C-4579-AB31-D102326AB1AE}"/>
              </a:ext>
            </a:extLst>
          </p:cNvPr>
          <p:cNvSpPr/>
          <p:nvPr/>
        </p:nvSpPr>
        <p:spPr>
          <a:xfrm>
            <a:off x="4367808" y="1484784"/>
            <a:ext cx="2660541" cy="259228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3825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30075" y="196466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48B49-C437-4A85-9B6A-E467D154512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E5180066-B80C-4A0C-A6EB-B6FA1C0C8A13}"/>
              </a:ext>
            </a:extLst>
          </p:cNvPr>
          <p:cNvSpPr txBox="1"/>
          <p:nvPr/>
        </p:nvSpPr>
        <p:spPr>
          <a:xfrm>
            <a:off x="4028982" y="1484784"/>
            <a:ext cx="3262432" cy="55446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例文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B83A554-178C-4579-AB31-D102326AB1AE}"/>
              </a:ext>
            </a:extLst>
          </p:cNvPr>
          <p:cNvSpPr/>
          <p:nvPr/>
        </p:nvSpPr>
        <p:spPr>
          <a:xfrm>
            <a:off x="4367808" y="1484784"/>
            <a:ext cx="2660541" cy="259228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8706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題材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7C439D-E928-4B1D-B35C-1A079AB497E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031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題材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7C439D-E928-4B1D-B35C-1A079AB497E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61108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B0459C-6203-4A37-A783-A6C73713576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80141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B0459C-6203-4A37-A783-A6C73713576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672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4827" y="2730144"/>
            <a:ext cx="1785104" cy="41138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付ける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137508" y="3021777"/>
            <a:ext cx="1015663" cy="10120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59784E-1E04-4048-ADF4-65DA4E20FF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83C120-4D18-4AFB-AA91-7BAFBC0DE5B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グループにまとめて整理しよう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F32FAC7-260B-42D8-9007-10820AC7B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237C2B2-16C2-E309-733A-418C49660855}"/>
              </a:ext>
            </a:extLst>
          </p:cNvPr>
          <p:cNvSpPr/>
          <p:nvPr/>
        </p:nvSpPr>
        <p:spPr>
          <a:xfrm>
            <a:off x="3791743" y="2730144"/>
            <a:ext cx="1426145" cy="14198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58E78E2-55E9-A8CF-4E01-B305DAF1CE6E}"/>
              </a:ext>
            </a:extLst>
          </p:cNvPr>
          <p:cNvSpPr txBox="1"/>
          <p:nvPr/>
        </p:nvSpPr>
        <p:spPr>
          <a:xfrm>
            <a:off x="6023992" y="740920"/>
            <a:ext cx="1785104" cy="55800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見出しを</a:t>
            </a:r>
          </a:p>
        </p:txBody>
      </p:sp>
    </p:spTree>
    <p:extLst>
      <p:ext uri="{BB962C8B-B14F-4D97-AF65-F5344CB8AC3E}">
        <p14:creationId xmlns:p14="http://schemas.microsoft.com/office/powerpoint/2010/main" val="6865685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B5A4C4-FDD0-4F2C-B540-96578F6385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088CE0-FACB-407A-A745-AF8F2E10023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8728F2E-305A-4817-BA81-9272EA6D9C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B4B5C4-C910-46D3-992D-2DED90DFF86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B5A4C4-FDD0-4F2C-B540-96578F6385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088CE0-FACB-407A-A745-AF8F2E10023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8728F2E-305A-4817-BA81-9272EA6D9C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B4B5C4-C910-46D3-992D-2DED90DFF86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45957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1898699" y="1588354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5037858" y="452522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5015880" y="2490281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83AEF-DC9A-4DCC-B615-08DC28A1A56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03730F8-EC6E-40B7-8ECA-1EDFAB917545}"/>
              </a:ext>
            </a:extLst>
          </p:cNvPr>
          <p:cNvSpPr/>
          <p:nvPr/>
        </p:nvSpPr>
        <p:spPr>
          <a:xfrm>
            <a:off x="2077388" y="1377663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CD9BFBB-5184-D758-B667-06774BA5B79E}"/>
              </a:ext>
            </a:extLst>
          </p:cNvPr>
          <p:cNvSpPr txBox="1"/>
          <p:nvPr/>
        </p:nvSpPr>
        <p:spPr>
          <a:xfrm>
            <a:off x="6096000" y="649181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</p:spTree>
    <p:extLst>
      <p:ext uri="{BB962C8B-B14F-4D97-AF65-F5344CB8AC3E}">
        <p14:creationId xmlns:p14="http://schemas.microsoft.com/office/powerpoint/2010/main" val="189865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1898699" y="1588354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5037858" y="452522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5015880" y="2490281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83AEF-DC9A-4DCC-B615-08DC28A1A56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03730F8-EC6E-40B7-8ECA-1EDFAB917545}"/>
              </a:ext>
            </a:extLst>
          </p:cNvPr>
          <p:cNvSpPr/>
          <p:nvPr/>
        </p:nvSpPr>
        <p:spPr>
          <a:xfrm>
            <a:off x="2077388" y="1377663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CD9BFBB-5184-D758-B667-06774BA5B79E}"/>
              </a:ext>
            </a:extLst>
          </p:cNvPr>
          <p:cNvSpPr txBox="1"/>
          <p:nvPr/>
        </p:nvSpPr>
        <p:spPr>
          <a:xfrm>
            <a:off x="6096000" y="649181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</p:spTree>
    <p:extLst>
      <p:ext uri="{BB962C8B-B14F-4D97-AF65-F5344CB8AC3E}">
        <p14:creationId xmlns:p14="http://schemas.microsoft.com/office/powerpoint/2010/main" val="31541906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立ち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C06AFC-3D1F-4F21-A457-3F1863C611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A83AA98-8B75-45F1-B1EE-F3F70A32EB9E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FE6ACDC-6159-4CE5-B233-1CF6A44B26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50AB55A-DF84-4AF2-B543-A0F57A8163F9}"/>
              </a:ext>
            </a:extLst>
          </p:cNvPr>
          <p:cNvSpPr/>
          <p:nvPr/>
        </p:nvSpPr>
        <p:spPr>
          <a:xfrm>
            <a:off x="5972408" y="756076"/>
            <a:ext cx="2200595" cy="21771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B3BB185-4A68-4B30-8343-BCD0028FA550}"/>
              </a:ext>
            </a:extLst>
          </p:cNvPr>
          <p:cNvSpPr/>
          <p:nvPr/>
        </p:nvSpPr>
        <p:spPr>
          <a:xfrm>
            <a:off x="2455649" y="2106068"/>
            <a:ext cx="2200595" cy="21771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立ち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C06AFC-3D1F-4F21-A457-3F1863C611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A83AA98-8B75-45F1-B1EE-F3F70A32EB9E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FE6ACDC-6159-4CE5-B233-1CF6A44B26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50AB55A-DF84-4AF2-B543-A0F57A8163F9}"/>
              </a:ext>
            </a:extLst>
          </p:cNvPr>
          <p:cNvSpPr/>
          <p:nvPr/>
        </p:nvSpPr>
        <p:spPr>
          <a:xfrm>
            <a:off x="5972408" y="756076"/>
            <a:ext cx="2200595" cy="21771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B3BB185-4A68-4B30-8343-BCD0028FA550}"/>
              </a:ext>
            </a:extLst>
          </p:cNvPr>
          <p:cNvSpPr/>
          <p:nvPr/>
        </p:nvSpPr>
        <p:spPr>
          <a:xfrm>
            <a:off x="2455649" y="2106068"/>
            <a:ext cx="2200595" cy="21771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02213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8F6916-5F8C-494F-9FEB-C66F73DC6F8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1F8A22-C7B0-47E0-A6B6-F0A3F41B535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8F6916-5F8C-494F-9FEB-C66F73DC6F8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1F8A22-C7B0-47E0-A6B6-F0A3F41B535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31033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16080" y="1412776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7C6EF0-2051-4136-A733-20110039771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111B7117-72B6-4A10-9F75-5FFFEF3CA0BE}"/>
              </a:ext>
            </a:extLst>
          </p:cNvPr>
          <p:cNvSpPr txBox="1"/>
          <p:nvPr/>
        </p:nvSpPr>
        <p:spPr>
          <a:xfrm>
            <a:off x="4783201" y="1324229"/>
            <a:ext cx="2323713" cy="58207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訓読み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2A74B82-E06B-4DD7-9679-604038926408}"/>
              </a:ext>
            </a:extLst>
          </p:cNvPr>
          <p:cNvSpPr/>
          <p:nvPr/>
        </p:nvSpPr>
        <p:spPr>
          <a:xfrm>
            <a:off x="4997519" y="1324228"/>
            <a:ext cx="1835113" cy="180831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52886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7C6EF0-2051-4136-A733-20110039771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B5FAF4-91FB-F10A-970A-94C366580CBF}"/>
              </a:ext>
            </a:extLst>
          </p:cNvPr>
          <p:cNvSpPr txBox="1"/>
          <p:nvPr/>
        </p:nvSpPr>
        <p:spPr>
          <a:xfrm>
            <a:off x="6816080" y="1412776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81AF5B5C-F719-9A75-F1F5-1CAB5BD382D6}"/>
              </a:ext>
            </a:extLst>
          </p:cNvPr>
          <p:cNvSpPr txBox="1"/>
          <p:nvPr/>
        </p:nvSpPr>
        <p:spPr>
          <a:xfrm>
            <a:off x="4783201" y="1324229"/>
            <a:ext cx="2323713" cy="58207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訓読み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2CEA42C-EA13-DDD6-685E-3298F7DC0FC3}"/>
              </a:ext>
            </a:extLst>
          </p:cNvPr>
          <p:cNvSpPr/>
          <p:nvPr/>
        </p:nvSpPr>
        <p:spPr>
          <a:xfrm>
            <a:off x="4997519" y="1324228"/>
            <a:ext cx="1835113" cy="180831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23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共通点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8C2E13-B109-460C-ABA7-08FF784EA5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600E449-09DC-4748-9081-1A4E80DBDA62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グループにまとめて整理しよう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C97AB43-8355-48B2-8F62-C6922006072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B794F0F-3DF4-40A9-938D-9E83B6BF183F}"/>
              </a:ext>
            </a:extLst>
          </p:cNvPr>
          <p:cNvSpPr/>
          <p:nvPr/>
        </p:nvSpPr>
        <p:spPr>
          <a:xfrm>
            <a:off x="4367808" y="844797"/>
            <a:ext cx="2392241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01482A-9BF0-4282-8B35-BB2DD69BCBF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C30588A-60EA-45E2-80CA-90BC0473E4E7}"/>
              </a:ext>
            </a:extLst>
          </p:cNvPr>
          <p:cNvSpPr/>
          <p:nvPr/>
        </p:nvSpPr>
        <p:spPr>
          <a:xfrm>
            <a:off x="4583832" y="899319"/>
            <a:ext cx="1891908" cy="194515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05998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01482A-9BF0-4282-8B35-BB2DD69BCBF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F08439D-7515-D9C4-21B3-29CCEC9BD3B7}"/>
              </a:ext>
            </a:extLst>
          </p:cNvPr>
          <p:cNvSpPr/>
          <p:nvPr/>
        </p:nvSpPr>
        <p:spPr>
          <a:xfrm>
            <a:off x="4583832" y="899319"/>
            <a:ext cx="1891908" cy="194515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5444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6689C5-BC5F-4FE7-AAF8-3577CA7C59B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850482B-473E-409C-95BF-13326971CE1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20139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6689C5-BC5F-4FE7-AAF8-3577CA7C59B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850482B-473E-409C-95BF-13326971CE1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68916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21193B-41B5-4445-9191-B7DD691D84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6667E1-0DE6-45FA-BA84-4066A160B0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5D7DF38-B26E-4F53-9022-9E962DB7141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4558C5-C053-4C23-90C3-269EA48DF6AB}"/>
              </a:ext>
            </a:extLst>
          </p:cNvPr>
          <p:cNvSpPr/>
          <p:nvPr/>
        </p:nvSpPr>
        <p:spPr>
          <a:xfrm>
            <a:off x="4661183" y="4837142"/>
            <a:ext cx="1847154" cy="179173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21193B-41B5-4445-9191-B7DD691D84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6667E1-0DE6-45FA-BA84-4066A160B0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5D7DF38-B26E-4F53-9022-9E962DB7141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4558C5-C053-4C23-90C3-269EA48DF6AB}"/>
              </a:ext>
            </a:extLst>
          </p:cNvPr>
          <p:cNvSpPr/>
          <p:nvPr/>
        </p:nvSpPr>
        <p:spPr>
          <a:xfrm>
            <a:off x="4661183" y="4837142"/>
            <a:ext cx="1847154" cy="179173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64888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01482A-9BF0-4282-8B35-BB2DD69BCBF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CD2511-A5DA-4160-B75C-D58F6BAF098A}"/>
              </a:ext>
            </a:extLst>
          </p:cNvPr>
          <p:cNvSpPr/>
          <p:nvPr/>
        </p:nvSpPr>
        <p:spPr>
          <a:xfrm>
            <a:off x="4333074" y="725252"/>
            <a:ext cx="2200595" cy="21771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56001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01482A-9BF0-4282-8B35-BB2DD69BCBF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CD2511-A5DA-4160-B75C-D58F6BAF098A}"/>
              </a:ext>
            </a:extLst>
          </p:cNvPr>
          <p:cNvSpPr/>
          <p:nvPr/>
        </p:nvSpPr>
        <p:spPr>
          <a:xfrm>
            <a:off x="4333074" y="725252"/>
            <a:ext cx="2200595" cy="21771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29244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CFED628-132F-4583-B728-9868827867A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52F091-40A8-4FC9-9073-B747DAEEE3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32FD3F-B973-49B7-AE47-77E16F6BCD2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343B67-439B-4096-B263-49C00700218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CFED628-132F-4583-B728-9868827867A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52F091-40A8-4FC9-9073-B747DAEEE3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32FD3F-B973-49B7-AE47-77E16F6BCD2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343B67-439B-4096-B263-49C00700218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012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共通点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8C2E13-B109-460C-ABA7-08FF784EA5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600E449-09DC-4748-9081-1A4E80DBDA62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グループにまとめて整理しよう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C97AB43-8355-48B2-8F62-C6922006072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B794F0F-3DF4-40A9-938D-9E83B6BF183F}"/>
              </a:ext>
            </a:extLst>
          </p:cNvPr>
          <p:cNvSpPr/>
          <p:nvPr/>
        </p:nvSpPr>
        <p:spPr>
          <a:xfrm>
            <a:off x="4367808" y="844797"/>
            <a:ext cx="2392241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44499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B97AFFE-CD5F-42CB-B597-9DE158ED117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0727602-67A8-4797-82AC-2385D58FC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EB68D29-D31E-4C6C-BE9B-0501DC58D4F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53419D-2ABD-4164-B590-18CFAB983E6B}"/>
              </a:ext>
            </a:extLst>
          </p:cNvPr>
          <p:cNvSpPr/>
          <p:nvPr/>
        </p:nvSpPr>
        <p:spPr>
          <a:xfrm>
            <a:off x="4429336" y="723560"/>
            <a:ext cx="2200595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B97AFFE-CD5F-42CB-B597-9DE158ED117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0727602-67A8-4797-82AC-2385D58FC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EB68D29-D31E-4C6C-BE9B-0501DC58D4F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53419D-2ABD-4164-B590-18CFAB983E6B}"/>
              </a:ext>
            </a:extLst>
          </p:cNvPr>
          <p:cNvSpPr/>
          <p:nvPr/>
        </p:nvSpPr>
        <p:spPr>
          <a:xfrm>
            <a:off x="4429336" y="723560"/>
            <a:ext cx="2200595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454177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9A93E8-EC95-4847-8217-AAAB554BB1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84319F-A1E2-4DDC-8304-ECE877CA35B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0ADD87-3485-40D5-A0EA-2AD7151706EC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9A93E8-EC95-4847-8217-AAAB554BB1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84319F-A1E2-4DDC-8304-ECE877CA35B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0ADD87-3485-40D5-A0EA-2AD7151706EC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70083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820119" y="315672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9616" y="3140968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37C1A9-30CB-4A37-9BC7-030CADF4D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7C5737-E768-4FF8-8161-51CB104A2F9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FABA6C-8CB9-478B-8154-74A6F41D3E4E}"/>
              </a:ext>
            </a:extLst>
          </p:cNvPr>
          <p:cNvSpPr/>
          <p:nvPr/>
        </p:nvSpPr>
        <p:spPr>
          <a:xfrm>
            <a:off x="2746579" y="3140968"/>
            <a:ext cx="2073540" cy="18722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F10820-8FE5-5EAE-4574-B9391265A537}"/>
              </a:ext>
            </a:extLst>
          </p:cNvPr>
          <p:cNvSpPr txBox="1"/>
          <p:nvPr/>
        </p:nvSpPr>
        <p:spPr>
          <a:xfrm>
            <a:off x="6096000" y="703764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風邪を</a:t>
            </a:r>
          </a:p>
        </p:txBody>
      </p:sp>
    </p:spTree>
    <p:extLst>
      <p:ext uri="{BB962C8B-B14F-4D97-AF65-F5344CB8AC3E}">
        <p14:creationId xmlns:p14="http://schemas.microsoft.com/office/powerpoint/2010/main" val="390207210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820119" y="315672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9616" y="3140968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37C1A9-30CB-4A37-9BC7-030CADF4D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7C5737-E768-4FF8-8161-51CB104A2F9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FABA6C-8CB9-478B-8154-74A6F41D3E4E}"/>
              </a:ext>
            </a:extLst>
          </p:cNvPr>
          <p:cNvSpPr/>
          <p:nvPr/>
        </p:nvSpPr>
        <p:spPr>
          <a:xfrm>
            <a:off x="2746579" y="3140968"/>
            <a:ext cx="2073540" cy="18722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F10820-8FE5-5EAE-4574-B9391265A537}"/>
              </a:ext>
            </a:extLst>
          </p:cNvPr>
          <p:cNvSpPr txBox="1"/>
          <p:nvPr/>
        </p:nvSpPr>
        <p:spPr>
          <a:xfrm>
            <a:off x="6096000" y="703764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風邪を</a:t>
            </a:r>
          </a:p>
        </p:txBody>
      </p:sp>
    </p:spTree>
    <p:extLst>
      <p:ext uri="{BB962C8B-B14F-4D97-AF65-F5344CB8AC3E}">
        <p14:creationId xmlns:p14="http://schemas.microsoft.com/office/powerpoint/2010/main" val="27177601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01482A-9BF0-4282-8B35-BB2DD69BCBF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6AB505A-8F91-DEC4-9BC5-746A7FAB5674}"/>
              </a:ext>
            </a:extLst>
          </p:cNvPr>
          <p:cNvSpPr txBox="1"/>
          <p:nvPr/>
        </p:nvSpPr>
        <p:spPr>
          <a:xfrm>
            <a:off x="2891350" y="1124744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治める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641313-C4FC-667F-0D81-E2482F9C5A62}"/>
              </a:ext>
            </a:extLst>
          </p:cNvPr>
          <p:cNvSpPr txBox="1"/>
          <p:nvPr/>
        </p:nvSpPr>
        <p:spPr>
          <a:xfrm>
            <a:off x="5239089" y="126213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0564F6D-EB22-335B-08DB-BB1B8BF949F1}"/>
              </a:ext>
            </a:extLst>
          </p:cNvPr>
          <p:cNvSpPr/>
          <p:nvPr/>
        </p:nvSpPr>
        <p:spPr>
          <a:xfrm>
            <a:off x="3215680" y="1124744"/>
            <a:ext cx="1891908" cy="194515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DFABD0-DDB9-3538-6691-13A18EE93BE1}"/>
              </a:ext>
            </a:extLst>
          </p:cNvPr>
          <p:cNvSpPr txBox="1"/>
          <p:nvPr/>
        </p:nvSpPr>
        <p:spPr>
          <a:xfrm>
            <a:off x="6439418" y="66204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国を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72181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891350" y="1124744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5239089" y="126213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01482A-9BF0-4282-8B35-BB2DD69BCBF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4E02C3-A292-47CD-BB6F-48AED721960C}"/>
              </a:ext>
            </a:extLst>
          </p:cNvPr>
          <p:cNvSpPr/>
          <p:nvPr/>
        </p:nvSpPr>
        <p:spPr>
          <a:xfrm>
            <a:off x="3215680" y="1124744"/>
            <a:ext cx="1891908" cy="194515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9751D4-9042-E844-1BF1-3D8530492078}"/>
              </a:ext>
            </a:extLst>
          </p:cNvPr>
          <p:cNvSpPr txBox="1"/>
          <p:nvPr/>
        </p:nvSpPr>
        <p:spPr>
          <a:xfrm>
            <a:off x="6439418" y="66204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国を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590954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A3D5A2-E029-4BB1-9DC0-65BF87A6C17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F83A2C-EA79-41AB-BFEC-35787EBB0C9C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25490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A3D5A2-E029-4BB1-9DC0-65BF87A6C17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F83A2C-EA79-41AB-BFEC-35787EBB0C9C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756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05E3CB-BB71-4A83-B474-E64B9574A3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00AF68-44E7-4A5A-81CC-B929C8180A1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5FC2DF5-DE87-434F-9E48-7C9F9F0BEC8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436F63-4C25-466F-A566-15F178B3C55B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C21C9E-2274-4DC3-A5CD-83884318AFC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496183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C21C9E-2274-4DC3-A5CD-83884318AFC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49383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47EE52B-B365-4902-A2E8-78009B1C9CC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57F13BD-9DF8-49EC-B5E7-E1AA67C519E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133891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47EE52B-B365-4902-A2E8-78009B1C9CC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57F13BD-9DF8-49EC-B5E7-E1AA67C519E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801001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A904D6A-EDAA-4A0E-A31F-D9A41B1A561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19832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A904D6A-EDAA-4A0E-A31F-D9A41B1A561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161399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好物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72B62E5-0AF7-4D96-8225-523B00BA83F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536946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好物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72B62E5-0AF7-4D96-8225-523B00BA83F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75858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結果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A3D5A2-E029-4BB1-9DC0-65BF87A6C17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6CCA997-9F45-4B6F-AF64-7A57A1692DD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43960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結果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A3D5A2-E029-4BB1-9DC0-65BF87A6C17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6CCA997-9F45-4B6F-AF64-7A57A1692DD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572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05E3CB-BB71-4A83-B474-E64B9574A3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00AF68-44E7-4A5A-81CC-B929C8180A1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5FC2DF5-DE87-434F-9E48-7C9F9F0BEC8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436F63-4C25-466F-A566-15F178B3C55B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359766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29311C-3053-4537-B301-BEE253DFFBE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075183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29311C-3053-4537-B301-BEE253DFFBE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79532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海水浴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BE4D76-6E3D-410F-BC4B-83A5DE02A39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7500FD-91AB-41A9-A032-B144E462E5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275B61-8EE4-41FF-883F-8EB0992176D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60CE50A-F681-46E9-8CDD-EE9E78999104}"/>
              </a:ext>
            </a:extLst>
          </p:cNvPr>
          <p:cNvSpPr/>
          <p:nvPr/>
        </p:nvSpPr>
        <p:spPr>
          <a:xfrm>
            <a:off x="4237797" y="886494"/>
            <a:ext cx="2492990" cy="575989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海水浴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BE4D76-6E3D-410F-BC4B-83A5DE02A39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7500FD-91AB-41A9-A032-B144E462E5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275B61-8EE4-41FF-883F-8EB0992176D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60CE50A-F681-46E9-8CDD-EE9E78999104}"/>
              </a:ext>
            </a:extLst>
          </p:cNvPr>
          <p:cNvSpPr/>
          <p:nvPr/>
        </p:nvSpPr>
        <p:spPr>
          <a:xfrm>
            <a:off x="4237797" y="886494"/>
            <a:ext cx="2492990" cy="575989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953884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E436DB-7D99-43F9-8AF3-E343C523980C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987187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E436DB-7D99-43F9-8AF3-E343C523980C}"/>
              </a:ext>
            </a:extLst>
          </p:cNvPr>
          <p:cNvSpPr/>
          <p:nvPr/>
        </p:nvSpPr>
        <p:spPr>
          <a:xfrm>
            <a:off x="4079776" y="1124744"/>
            <a:ext cx="2736304" cy="26642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076541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47EE52B-B365-4902-A2E8-78009B1C9CC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F71630A-B7FB-4F39-B5DF-4DD98041104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792647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47EE52B-B365-4902-A2E8-78009B1C9CC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F71630A-B7FB-4F39-B5DF-4DD98041104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760042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低学年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BE4D76-6E3D-410F-BC4B-83A5DE02A39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7500FD-91AB-41A9-A032-B144E462E5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275B61-8EE4-41FF-883F-8EB0992176D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6D0777F-DC15-4A1A-9A84-CF32797AF2E6}"/>
              </a:ext>
            </a:extLst>
          </p:cNvPr>
          <p:cNvSpPr/>
          <p:nvPr/>
        </p:nvSpPr>
        <p:spPr>
          <a:xfrm>
            <a:off x="4237797" y="886494"/>
            <a:ext cx="2492990" cy="575989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682038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低学年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BE4D76-6E3D-410F-BC4B-83A5DE02A39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7500FD-91AB-41A9-A032-B144E462E5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275B61-8EE4-41FF-883F-8EB0992176D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6D0777F-DC15-4A1A-9A84-CF32797AF2E6}"/>
              </a:ext>
            </a:extLst>
          </p:cNvPr>
          <p:cNvSpPr/>
          <p:nvPr/>
        </p:nvSpPr>
        <p:spPr>
          <a:xfrm>
            <a:off x="4237797" y="886494"/>
            <a:ext cx="2492990" cy="575989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220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5463</TotalTime>
  <Words>1844</Words>
  <Application>Microsoft Office PowerPoint</Application>
  <PresentationFormat>ワイド画面</PresentationFormat>
  <Paragraphs>992</Paragraphs>
  <Slides>223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223</vt:i4>
      </vt:variant>
    </vt:vector>
  </HeadingPairs>
  <TitlesOfParts>
    <vt:vector size="22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4年（上）</dc:title>
  <dc:creator>morita</dc:creator>
  <cp:lastModifiedBy>福原 千種</cp:lastModifiedBy>
  <cp:revision>488</cp:revision>
  <dcterms:created xsi:type="dcterms:W3CDTF">2019-06-12T23:18:36Z</dcterms:created>
  <dcterms:modified xsi:type="dcterms:W3CDTF">2024-01-17T02:13:07Z</dcterms:modified>
</cp:coreProperties>
</file>