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7"/>
  </p:notesMasterIdLst>
  <p:sldIdLst>
    <p:sldId id="483" r:id="rId2"/>
    <p:sldId id="382" r:id="rId3"/>
    <p:sldId id="1035" r:id="rId4"/>
    <p:sldId id="742" r:id="rId5"/>
    <p:sldId id="1036" r:id="rId6"/>
    <p:sldId id="273" r:id="rId7"/>
    <p:sldId id="1037" r:id="rId8"/>
    <p:sldId id="389" r:id="rId9"/>
    <p:sldId id="1038" r:id="rId10"/>
    <p:sldId id="509" r:id="rId11"/>
    <p:sldId id="1039" r:id="rId12"/>
    <p:sldId id="944" r:id="rId13"/>
    <p:sldId id="1040" r:id="rId14"/>
    <p:sldId id="1041" r:id="rId15"/>
    <p:sldId id="1165" r:id="rId16"/>
    <p:sldId id="1042" r:id="rId17"/>
    <p:sldId id="1166" r:id="rId18"/>
    <p:sldId id="1043" r:id="rId19"/>
    <p:sldId id="1167" r:id="rId20"/>
    <p:sldId id="910" r:id="rId21"/>
    <p:sldId id="1044" r:id="rId22"/>
    <p:sldId id="908" r:id="rId23"/>
    <p:sldId id="1045" r:id="rId24"/>
    <p:sldId id="905" r:id="rId25"/>
    <p:sldId id="1046" r:id="rId26"/>
    <p:sldId id="947" r:id="rId27"/>
    <p:sldId id="1047" r:id="rId28"/>
    <p:sldId id="948" r:id="rId29"/>
    <p:sldId id="1048" r:id="rId30"/>
    <p:sldId id="949" r:id="rId31"/>
    <p:sldId id="1049" r:id="rId32"/>
    <p:sldId id="1190" r:id="rId33"/>
    <p:sldId id="1050" r:id="rId34"/>
    <p:sldId id="943" r:id="rId35"/>
    <p:sldId id="1051" r:id="rId36"/>
    <p:sldId id="951" r:id="rId37"/>
    <p:sldId id="1052" r:id="rId38"/>
    <p:sldId id="952" r:id="rId39"/>
    <p:sldId id="1053" r:id="rId40"/>
    <p:sldId id="1054" r:id="rId41"/>
    <p:sldId id="1168" r:id="rId42"/>
    <p:sldId id="907" r:id="rId43"/>
    <p:sldId id="1055" r:id="rId44"/>
    <p:sldId id="953" r:id="rId45"/>
    <p:sldId id="1056" r:id="rId46"/>
    <p:sldId id="954" r:id="rId47"/>
    <p:sldId id="1057" r:id="rId48"/>
    <p:sldId id="892" r:id="rId49"/>
    <p:sldId id="1058" r:id="rId50"/>
    <p:sldId id="754" r:id="rId51"/>
    <p:sldId id="1059" r:id="rId52"/>
    <p:sldId id="1169" r:id="rId53"/>
    <p:sldId id="1170" r:id="rId54"/>
    <p:sldId id="956" r:id="rId55"/>
    <p:sldId id="1061" r:id="rId56"/>
    <p:sldId id="1062" r:id="rId57"/>
    <p:sldId id="1171" r:id="rId58"/>
    <p:sldId id="893" r:id="rId59"/>
    <p:sldId id="1063" r:id="rId60"/>
    <p:sldId id="957" r:id="rId61"/>
    <p:sldId id="1064" r:id="rId62"/>
    <p:sldId id="937" r:id="rId63"/>
    <p:sldId id="1065" r:id="rId64"/>
    <p:sldId id="958" r:id="rId65"/>
    <p:sldId id="1158" r:id="rId66"/>
    <p:sldId id="959" r:id="rId67"/>
    <p:sldId id="1067" r:id="rId68"/>
    <p:sldId id="960" r:id="rId69"/>
    <p:sldId id="1068" r:id="rId70"/>
    <p:sldId id="1069" r:id="rId71"/>
    <p:sldId id="1172" r:id="rId72"/>
    <p:sldId id="1070" r:id="rId73"/>
    <p:sldId id="1173" r:id="rId74"/>
    <p:sldId id="1174" r:id="rId75"/>
    <p:sldId id="1175" r:id="rId76"/>
    <p:sldId id="717" r:id="rId77"/>
    <p:sldId id="1072" r:id="rId78"/>
    <p:sldId id="963" r:id="rId79"/>
    <p:sldId id="1073" r:id="rId80"/>
    <p:sldId id="1074" r:id="rId81"/>
    <p:sldId id="1176" r:id="rId82"/>
    <p:sldId id="965" r:id="rId83"/>
    <p:sldId id="1075" r:id="rId84"/>
    <p:sldId id="966" r:id="rId85"/>
    <p:sldId id="1076" r:id="rId86"/>
    <p:sldId id="967" r:id="rId87"/>
    <p:sldId id="1077" r:id="rId88"/>
    <p:sldId id="968" r:id="rId89"/>
    <p:sldId id="1078" r:id="rId90"/>
    <p:sldId id="969" r:id="rId91"/>
    <p:sldId id="1079" r:id="rId92"/>
    <p:sldId id="970" r:id="rId93"/>
    <p:sldId id="1080" r:id="rId94"/>
    <p:sldId id="971" r:id="rId95"/>
    <p:sldId id="1159" r:id="rId96"/>
    <p:sldId id="972" r:id="rId97"/>
    <p:sldId id="1082" r:id="rId98"/>
    <p:sldId id="973" r:id="rId99"/>
    <p:sldId id="1156" r:id="rId100"/>
    <p:sldId id="906" r:id="rId101"/>
    <p:sldId id="1083" r:id="rId102"/>
    <p:sldId id="1084" r:id="rId103"/>
    <p:sldId id="1177" r:id="rId104"/>
    <p:sldId id="1085" r:id="rId105"/>
    <p:sldId id="1178" r:id="rId106"/>
    <p:sldId id="397" r:id="rId107"/>
    <p:sldId id="1086" r:id="rId108"/>
    <p:sldId id="1087" r:id="rId109"/>
    <p:sldId id="1179" r:id="rId110"/>
    <p:sldId id="977" r:id="rId111"/>
    <p:sldId id="1088" r:id="rId112"/>
    <p:sldId id="741" r:id="rId113"/>
    <p:sldId id="1089" r:id="rId114"/>
    <p:sldId id="978" r:id="rId115"/>
    <p:sldId id="1090" r:id="rId116"/>
    <p:sldId id="979" r:id="rId117"/>
    <p:sldId id="1091" r:id="rId118"/>
    <p:sldId id="980" r:id="rId119"/>
    <p:sldId id="1092" r:id="rId120"/>
    <p:sldId id="933" r:id="rId121"/>
    <p:sldId id="1093" r:id="rId122"/>
    <p:sldId id="1094" r:id="rId123"/>
    <p:sldId id="1180" r:id="rId124"/>
    <p:sldId id="983" r:id="rId125"/>
    <p:sldId id="1095" r:id="rId126"/>
    <p:sldId id="982" r:id="rId127"/>
    <p:sldId id="1096" r:id="rId128"/>
    <p:sldId id="351" r:id="rId129"/>
    <p:sldId id="1097" r:id="rId130"/>
    <p:sldId id="984" r:id="rId131"/>
    <p:sldId id="1098" r:id="rId132"/>
    <p:sldId id="1099" r:id="rId133"/>
    <p:sldId id="1160" r:id="rId134"/>
    <p:sldId id="475" r:id="rId135"/>
    <p:sldId id="1161" r:id="rId136"/>
    <p:sldId id="680" r:id="rId137"/>
    <p:sldId id="1101" r:id="rId138"/>
    <p:sldId id="986" r:id="rId139"/>
    <p:sldId id="1102" r:id="rId140"/>
    <p:sldId id="1103" r:id="rId141"/>
    <p:sldId id="1181" r:id="rId142"/>
    <p:sldId id="988" r:id="rId143"/>
    <p:sldId id="1104" r:id="rId144"/>
    <p:sldId id="682" r:id="rId145"/>
    <p:sldId id="1105" r:id="rId146"/>
    <p:sldId id="989" r:id="rId147"/>
    <p:sldId id="1162" r:id="rId148"/>
    <p:sldId id="939" r:id="rId149"/>
    <p:sldId id="1107" r:id="rId150"/>
    <p:sldId id="990" r:id="rId151"/>
    <p:sldId id="1163" r:id="rId152"/>
    <p:sldId id="598" r:id="rId153"/>
    <p:sldId id="1109" r:id="rId154"/>
    <p:sldId id="991" r:id="rId155"/>
    <p:sldId id="1110" r:id="rId156"/>
    <p:sldId id="992" r:id="rId157"/>
    <p:sldId id="1111" r:id="rId158"/>
    <p:sldId id="993" r:id="rId159"/>
    <p:sldId id="1164" r:id="rId160"/>
    <p:sldId id="886" r:id="rId161"/>
    <p:sldId id="1113" r:id="rId162"/>
    <p:sldId id="994" r:id="rId163"/>
    <p:sldId id="1114" r:id="rId164"/>
    <p:sldId id="995" r:id="rId165"/>
    <p:sldId id="1115" r:id="rId166"/>
    <p:sldId id="996" r:id="rId167"/>
    <p:sldId id="1116" r:id="rId168"/>
    <p:sldId id="997" r:id="rId169"/>
    <p:sldId id="1117" r:id="rId170"/>
    <p:sldId id="998" r:id="rId171"/>
    <p:sldId id="1118" r:id="rId172"/>
    <p:sldId id="1119" r:id="rId173"/>
    <p:sldId id="1182" r:id="rId174"/>
    <p:sldId id="1000" r:id="rId175"/>
    <p:sldId id="1120" r:id="rId176"/>
    <p:sldId id="1001" r:id="rId177"/>
    <p:sldId id="1121" r:id="rId178"/>
    <p:sldId id="1122" r:id="rId179"/>
    <p:sldId id="1183" r:id="rId180"/>
    <p:sldId id="1003" r:id="rId181"/>
    <p:sldId id="1123" r:id="rId182"/>
    <p:sldId id="1004" r:id="rId183"/>
    <p:sldId id="1124" r:id="rId184"/>
    <p:sldId id="1005" r:id="rId185"/>
    <p:sldId id="1125" r:id="rId186"/>
    <p:sldId id="1006" r:id="rId187"/>
    <p:sldId id="1126" r:id="rId188"/>
    <p:sldId id="1007" r:id="rId189"/>
    <p:sldId id="1127" r:id="rId190"/>
    <p:sldId id="1008" r:id="rId191"/>
    <p:sldId id="1128" r:id="rId192"/>
    <p:sldId id="1009" r:id="rId193"/>
    <p:sldId id="1129" r:id="rId194"/>
    <p:sldId id="1010" r:id="rId195"/>
    <p:sldId id="1130" r:id="rId196"/>
    <p:sldId id="1011" r:id="rId197"/>
    <p:sldId id="1131" r:id="rId198"/>
    <p:sldId id="1012" r:id="rId199"/>
    <p:sldId id="1132" r:id="rId200"/>
    <p:sldId id="1013" r:id="rId201"/>
    <p:sldId id="1133" r:id="rId202"/>
    <p:sldId id="1014" r:id="rId203"/>
    <p:sldId id="1134" r:id="rId204"/>
    <p:sldId id="1016" r:id="rId205"/>
    <p:sldId id="1135" r:id="rId206"/>
    <p:sldId id="1015" r:id="rId207"/>
    <p:sldId id="1136" r:id="rId208"/>
    <p:sldId id="1137" r:id="rId209"/>
    <p:sldId id="1184" r:id="rId210"/>
    <p:sldId id="936" r:id="rId211"/>
    <p:sldId id="1138" r:id="rId212"/>
    <p:sldId id="1018" r:id="rId213"/>
    <p:sldId id="1139" r:id="rId214"/>
    <p:sldId id="1019" r:id="rId215"/>
    <p:sldId id="1140" r:id="rId216"/>
    <p:sldId id="1141" r:id="rId217"/>
    <p:sldId id="1185" r:id="rId218"/>
    <p:sldId id="1021" r:id="rId219"/>
    <p:sldId id="1142" r:id="rId220"/>
    <p:sldId id="1022" r:id="rId221"/>
    <p:sldId id="1143" r:id="rId222"/>
    <p:sldId id="1023" r:id="rId223"/>
    <p:sldId id="1144" r:id="rId224"/>
    <p:sldId id="1145" r:id="rId225"/>
    <p:sldId id="1186" r:id="rId226"/>
    <p:sldId id="1025" r:id="rId227"/>
    <p:sldId id="1146" r:id="rId228"/>
    <p:sldId id="1026" r:id="rId229"/>
    <p:sldId id="1147" r:id="rId230"/>
    <p:sldId id="1027" r:id="rId231"/>
    <p:sldId id="1148" r:id="rId232"/>
    <p:sldId id="1028" r:id="rId233"/>
    <p:sldId id="1149" r:id="rId234"/>
    <p:sldId id="1029" r:id="rId235"/>
    <p:sldId id="1150" r:id="rId236"/>
    <p:sldId id="1030" r:id="rId237"/>
    <p:sldId id="1151" r:id="rId238"/>
    <p:sldId id="1032" r:id="rId239"/>
    <p:sldId id="1152" r:id="rId240"/>
    <p:sldId id="1033" r:id="rId241"/>
    <p:sldId id="1153" r:id="rId242"/>
    <p:sldId id="1034" r:id="rId243"/>
    <p:sldId id="1187" r:id="rId244"/>
    <p:sldId id="702" r:id="rId245"/>
    <p:sldId id="1189" r:id="rId24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6D5E"/>
    <a:srgbClr val="FF9966"/>
    <a:srgbClr val="009900"/>
    <a:srgbClr val="008000"/>
    <a:srgbClr val="00B000"/>
    <a:srgbClr val="00CC00"/>
    <a:srgbClr val="00FF00"/>
    <a:srgbClr val="66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91" autoAdjust="0"/>
    <p:restoredTop sz="95886" autoAdjust="0"/>
  </p:normalViewPr>
  <p:slideViewPr>
    <p:cSldViewPr snapToGrid="0">
      <p:cViewPr varScale="1">
        <p:scale>
          <a:sx n="109" d="100"/>
          <a:sy n="109" d="100"/>
        </p:scale>
        <p:origin x="978" y="108"/>
      </p:cViewPr>
      <p:guideLst/>
    </p:cSldViewPr>
  </p:slideViewPr>
  <p:outlineViewPr>
    <p:cViewPr>
      <p:scale>
        <a:sx n="33" d="100"/>
        <a:sy n="33" d="100"/>
      </p:scale>
      <p:origin x="0" y="-1885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247" Type="http://schemas.openxmlformats.org/officeDocument/2006/relationships/notesMaster" Target="notesMasters/notesMaster1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slide" Target="slides/slide236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48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217" Type="http://schemas.openxmlformats.org/officeDocument/2006/relationships/slide" Target="slides/slide2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38" Type="http://schemas.openxmlformats.org/officeDocument/2006/relationships/slide" Target="slides/slide237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slide" Target="slides/slide206.xml"/><Relationship Id="rId223" Type="http://schemas.openxmlformats.org/officeDocument/2006/relationships/slide" Target="slides/slide222.xml"/><Relationship Id="rId228" Type="http://schemas.openxmlformats.org/officeDocument/2006/relationships/slide" Target="slides/slide227.xml"/><Relationship Id="rId244" Type="http://schemas.openxmlformats.org/officeDocument/2006/relationships/slide" Target="slides/slide243.xml"/><Relationship Id="rId249" Type="http://schemas.openxmlformats.org/officeDocument/2006/relationships/viewProps" Target="view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slide" Target="slides/slide217.xml"/><Relationship Id="rId234" Type="http://schemas.openxmlformats.org/officeDocument/2006/relationships/slide" Target="slides/slide233.xml"/><Relationship Id="rId239" Type="http://schemas.openxmlformats.org/officeDocument/2006/relationships/slide" Target="slides/slide238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50" Type="http://schemas.openxmlformats.org/officeDocument/2006/relationships/theme" Target="theme/theme1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0" Type="http://schemas.openxmlformats.org/officeDocument/2006/relationships/slide" Target="slides/slide239.xml"/><Relationship Id="rId245" Type="http://schemas.openxmlformats.org/officeDocument/2006/relationships/slide" Target="slides/slide244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0" Type="http://schemas.openxmlformats.org/officeDocument/2006/relationships/slide" Target="slides/slide229.xml"/><Relationship Id="rId235" Type="http://schemas.openxmlformats.org/officeDocument/2006/relationships/slide" Target="slides/slide234.xml"/><Relationship Id="rId251" Type="http://schemas.openxmlformats.org/officeDocument/2006/relationships/tableStyles" Target="tableStyles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241" Type="http://schemas.openxmlformats.org/officeDocument/2006/relationships/slide" Target="slides/slide240.xml"/><Relationship Id="rId246" Type="http://schemas.openxmlformats.org/officeDocument/2006/relationships/slide" Target="slides/slide245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64FC8-7C41-4814-928C-AA30F6726C30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4AAE7-68C8-40EC-BC05-35D445BE9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241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511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47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343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78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7102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79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6724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82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9698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83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0695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86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5877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87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1263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92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6430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93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6355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96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652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024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97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684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0412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010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4698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7071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148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8815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149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54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152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9486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153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37478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168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565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04273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169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56990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170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68238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171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09063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182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21138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183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28249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196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79233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197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181775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200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91371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201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408985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204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957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85758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205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32177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14613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04253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38879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68217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28143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70710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238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54536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239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09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673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6797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36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028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37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0884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46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1347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28.xml"/><Relationship Id="rId13" Type="http://schemas.openxmlformats.org/officeDocument/2006/relationships/slide" Target="slide208.xml"/><Relationship Id="rId3" Type="http://schemas.openxmlformats.org/officeDocument/2006/relationships/slide" Target="slide2.xml"/><Relationship Id="rId7" Type="http://schemas.openxmlformats.org/officeDocument/2006/relationships/slide" Target="slide98.xml"/><Relationship Id="rId12" Type="http://schemas.openxmlformats.org/officeDocument/2006/relationships/slide" Target="slide170.xml"/><Relationship Id="rId2" Type="http://schemas.openxmlformats.org/officeDocument/2006/relationships/image" Target="../media/image1.png"/><Relationship Id="rId16" Type="http://schemas.openxmlformats.org/officeDocument/2006/relationships/slide" Target="slide23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6.xml"/><Relationship Id="rId11" Type="http://schemas.openxmlformats.org/officeDocument/2006/relationships/slide" Target="slide160.xml"/><Relationship Id="rId5" Type="http://schemas.openxmlformats.org/officeDocument/2006/relationships/slide" Target="slide58.xml"/><Relationship Id="rId15" Type="http://schemas.openxmlformats.org/officeDocument/2006/relationships/slide" Target="slide230.xml"/><Relationship Id="rId10" Type="http://schemas.openxmlformats.org/officeDocument/2006/relationships/slide" Target="slide152.xml"/><Relationship Id="rId4" Type="http://schemas.openxmlformats.org/officeDocument/2006/relationships/slide" Target="slide42.xml"/><Relationship Id="rId9" Type="http://schemas.openxmlformats.org/officeDocument/2006/relationships/slide" Target="slide148.xml"/><Relationship Id="rId14" Type="http://schemas.openxmlformats.org/officeDocument/2006/relationships/slide" Target="slide2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1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1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1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2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2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2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2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2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2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2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2" descr="å¤§æ ¹ã®ã¤ã©ã¹ãï¼éèï¼">
            <a:extLst>
              <a:ext uri="{FF2B5EF4-FFF2-40B4-BE49-F238E27FC236}">
                <a16:creationId xmlns:a16="http://schemas.microsoft.com/office/drawing/2014/main" id="{4E9F1ABF-3DC2-4EDD-9D3A-F598C79074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907" y="1420305"/>
            <a:ext cx="1849056" cy="2060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小学３年生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</a:t>
            </a:r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（下）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53293" y="2520580"/>
            <a:ext cx="509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パラリンピックが目指すもの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5A87FC4-8B1C-4440-9A52-C56E1BA8BD3C}"/>
              </a:ext>
            </a:extLst>
          </p:cNvPr>
          <p:cNvSpPr txBox="1"/>
          <p:nvPr/>
        </p:nvSpPr>
        <p:spPr>
          <a:xfrm>
            <a:off x="253293" y="3122565"/>
            <a:ext cx="509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話したいな、わたしのすきな時間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B546359-11A5-46A4-AE88-3EF56754A02A}"/>
              </a:ext>
            </a:extLst>
          </p:cNvPr>
          <p:cNvSpPr txBox="1"/>
          <p:nvPr/>
        </p:nvSpPr>
        <p:spPr>
          <a:xfrm>
            <a:off x="253293" y="3724550"/>
            <a:ext cx="509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案内の手紙を書こう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0A900C5-E83C-4130-8C64-3A6ABEA1CDB5}"/>
              </a:ext>
            </a:extLst>
          </p:cNvPr>
          <p:cNvSpPr txBox="1"/>
          <p:nvPr/>
        </p:nvSpPr>
        <p:spPr>
          <a:xfrm>
            <a:off x="252549" y="4326535"/>
            <a:ext cx="509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漢字の読み方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2B05DE84-EB8D-44EE-A185-79ECEEBA7579}"/>
              </a:ext>
            </a:extLst>
          </p:cNvPr>
          <p:cNvSpPr txBox="1"/>
          <p:nvPr/>
        </p:nvSpPr>
        <p:spPr>
          <a:xfrm>
            <a:off x="252549" y="4928520"/>
            <a:ext cx="509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モチモチの木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8AC035E9-D3DF-4FB8-83E0-24180BCD2254}"/>
              </a:ext>
            </a:extLst>
          </p:cNvPr>
          <p:cNvSpPr txBox="1"/>
          <p:nvPr/>
        </p:nvSpPr>
        <p:spPr>
          <a:xfrm>
            <a:off x="252549" y="5530505"/>
            <a:ext cx="509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自分の考えをつたえよう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AC896459-AE60-4556-8E2E-5D5AA8F6160B}"/>
              </a:ext>
            </a:extLst>
          </p:cNvPr>
          <p:cNvSpPr txBox="1"/>
          <p:nvPr/>
        </p:nvSpPr>
        <p:spPr>
          <a:xfrm>
            <a:off x="252549" y="6132490"/>
            <a:ext cx="509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本をしょうかいしよう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238C463-3A91-43DD-BB28-9067F334DD2B}"/>
              </a:ext>
            </a:extLst>
          </p:cNvPr>
          <p:cNvSpPr txBox="1"/>
          <p:nvPr/>
        </p:nvSpPr>
        <p:spPr>
          <a:xfrm>
            <a:off x="5350707" y="2520580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俳句に親しむ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34288BE1-95AB-44C5-83B5-B80AED604FC6}"/>
              </a:ext>
            </a:extLst>
          </p:cNvPr>
          <p:cNvSpPr txBox="1"/>
          <p:nvPr/>
        </p:nvSpPr>
        <p:spPr>
          <a:xfrm>
            <a:off x="5350707" y="3122565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心が動いたことを詩で表そう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04577C92-DC7B-471D-86C2-F69243CD8326}"/>
              </a:ext>
            </a:extLst>
          </p:cNvPr>
          <p:cNvSpPr txBox="1"/>
          <p:nvPr/>
        </p:nvSpPr>
        <p:spPr>
          <a:xfrm>
            <a:off x="5350707" y="3724550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人をつつむ形</a:t>
            </a:r>
            <a:r>
              <a:rPr lang="en-US" altLang="ja-JP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―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世界の家めぐり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8617B93D-D77C-4242-9D7E-D735229BD109}"/>
              </a:ext>
            </a:extLst>
          </p:cNvPr>
          <p:cNvSpPr txBox="1"/>
          <p:nvPr/>
        </p:nvSpPr>
        <p:spPr>
          <a:xfrm>
            <a:off x="5349963" y="4326535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外国のことをしょうかいしよう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8596068E-513D-4E61-A7A6-4F86F7CB996A}"/>
              </a:ext>
            </a:extLst>
          </p:cNvPr>
          <p:cNvSpPr txBox="1"/>
          <p:nvPr/>
        </p:nvSpPr>
        <p:spPr>
          <a:xfrm>
            <a:off x="5349963" y="4928520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ゆうすげ村の小さな旅館</a:t>
            </a:r>
            <a:r>
              <a:rPr lang="en-US" altLang="ja-JP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―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ウサギのダイコン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90F6F8C2-A3E9-41F1-8B65-0E70EE0B7EC1}"/>
              </a:ext>
            </a:extLst>
          </p:cNvPr>
          <p:cNvSpPr txBox="1"/>
          <p:nvPr/>
        </p:nvSpPr>
        <p:spPr>
          <a:xfrm>
            <a:off x="5349963" y="5530505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漢字の組み立てと意味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C3D7EB9C-6327-4253-9DF3-2B1566F85A84}"/>
              </a:ext>
            </a:extLst>
          </p:cNvPr>
          <p:cNvSpPr txBox="1"/>
          <p:nvPr/>
        </p:nvSpPr>
        <p:spPr>
          <a:xfrm>
            <a:off x="5349963" y="6132490"/>
            <a:ext cx="658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「わたしのベストブック」を作ろう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948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平泳ぎ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およ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6885055-14B2-44F3-AE88-CBEF0F237701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70966B1-F208-472D-A90C-C709BCF3260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6A96898-30CA-47DE-B567-686BE030FDD1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A1FB1FB-5759-4D61-83E1-FB06C78EC231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7C6EFD9-914D-402E-8F33-571BC3288FD2}"/>
              </a:ext>
            </a:extLst>
          </p:cNvPr>
          <p:cNvSpPr/>
          <p:nvPr/>
        </p:nvSpPr>
        <p:spPr>
          <a:xfrm>
            <a:off x="4393396" y="899319"/>
            <a:ext cx="2226387" cy="389039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2226987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死ぬ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796BB1B-4B5B-409D-BD98-AAD35556A8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834B0BC-8A59-445C-999A-D9439BD0AD2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28427A9-A90D-4593-AA07-ED8192335C0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31EC10A-A6E1-4038-A7D7-4B8FB5E08CE1}"/>
              </a:ext>
            </a:extLst>
          </p:cNvPr>
          <p:cNvSpPr/>
          <p:nvPr/>
        </p:nvSpPr>
        <p:spPr>
          <a:xfrm>
            <a:off x="4192452" y="1285432"/>
            <a:ext cx="2589860" cy="255454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785316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死ぬ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796BB1B-4B5B-409D-BD98-AAD35556A8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834B0BC-8A59-445C-999A-D9439BD0AD2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28427A9-A90D-4593-AA07-ED8192335C0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31EC10A-A6E1-4038-A7D7-4B8FB5E08CE1}"/>
              </a:ext>
            </a:extLst>
          </p:cNvPr>
          <p:cNvSpPr/>
          <p:nvPr/>
        </p:nvSpPr>
        <p:spPr>
          <a:xfrm>
            <a:off x="4192452" y="1285432"/>
            <a:ext cx="2589860" cy="255454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753597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848600" y="1044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DBCF1E0-B0A0-4C53-8208-CB9442E3345E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648F497-9AF9-40D7-8372-0A6671DA8687}"/>
              </a:ext>
            </a:extLst>
          </p:cNvPr>
          <p:cNvSpPr txBox="1"/>
          <p:nvPr/>
        </p:nvSpPr>
        <p:spPr>
          <a:xfrm>
            <a:off x="5251990" y="899322"/>
            <a:ext cx="2754600" cy="57300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鼻を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FEF626B-A8CE-4FE8-93BC-A6DA2D76E75F}"/>
              </a:ext>
            </a:extLst>
          </p:cNvPr>
          <p:cNvSpPr/>
          <p:nvPr/>
        </p:nvSpPr>
        <p:spPr>
          <a:xfrm>
            <a:off x="5461223" y="804947"/>
            <a:ext cx="2387377" cy="226498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5599BC1-A01A-A229-F7D8-A04B20FB6764}"/>
              </a:ext>
            </a:extLst>
          </p:cNvPr>
          <p:cNvSpPr txBox="1"/>
          <p:nvPr/>
        </p:nvSpPr>
        <p:spPr>
          <a:xfrm>
            <a:off x="2733304" y="2451836"/>
            <a:ext cx="2754600" cy="43910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かむ</a:t>
            </a:r>
          </a:p>
        </p:txBody>
      </p:sp>
    </p:spTree>
    <p:extLst>
      <p:ext uri="{BB962C8B-B14F-4D97-AF65-F5344CB8AC3E}">
        <p14:creationId xmlns:p14="http://schemas.microsoft.com/office/powerpoint/2010/main" val="218446429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848600" y="1044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DBCF1E0-B0A0-4C53-8208-CB9442E3345E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648F497-9AF9-40D7-8372-0A6671DA8687}"/>
              </a:ext>
            </a:extLst>
          </p:cNvPr>
          <p:cNvSpPr txBox="1"/>
          <p:nvPr/>
        </p:nvSpPr>
        <p:spPr>
          <a:xfrm>
            <a:off x="5251990" y="899322"/>
            <a:ext cx="2754600" cy="57300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鼻を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FEF626B-A8CE-4FE8-93BC-A6DA2D76E75F}"/>
              </a:ext>
            </a:extLst>
          </p:cNvPr>
          <p:cNvSpPr/>
          <p:nvPr/>
        </p:nvSpPr>
        <p:spPr>
          <a:xfrm>
            <a:off x="5461223" y="804947"/>
            <a:ext cx="2387377" cy="226498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5599BC1-A01A-A229-F7D8-A04B20FB6764}"/>
              </a:ext>
            </a:extLst>
          </p:cNvPr>
          <p:cNvSpPr txBox="1"/>
          <p:nvPr/>
        </p:nvSpPr>
        <p:spPr>
          <a:xfrm>
            <a:off x="2733304" y="2451836"/>
            <a:ext cx="2754600" cy="43910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かむ</a:t>
            </a:r>
          </a:p>
        </p:txBody>
      </p:sp>
    </p:spTree>
    <p:extLst>
      <p:ext uri="{BB962C8B-B14F-4D97-AF65-F5344CB8AC3E}">
        <p14:creationId xmlns:p14="http://schemas.microsoft.com/office/powerpoint/2010/main" val="1797576743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985142" y="119379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かみ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DBCF1E0-B0A0-4C53-8208-CB9442E3345E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21A70C5-3593-4F88-800B-6818A3DD16F8}"/>
              </a:ext>
            </a:extLst>
          </p:cNvPr>
          <p:cNvSpPr txBox="1"/>
          <p:nvPr/>
        </p:nvSpPr>
        <p:spPr>
          <a:xfrm>
            <a:off x="4661429" y="1193792"/>
            <a:ext cx="2323713" cy="67056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神さま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FF394A6-EB7D-4969-AA17-45E1578EDFED}"/>
              </a:ext>
            </a:extLst>
          </p:cNvPr>
          <p:cNvSpPr/>
          <p:nvPr/>
        </p:nvSpPr>
        <p:spPr>
          <a:xfrm>
            <a:off x="4762499" y="1092200"/>
            <a:ext cx="2083001" cy="199555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5926112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985142" y="119379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かみ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DBCF1E0-B0A0-4C53-8208-CB9442E3345E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21A70C5-3593-4F88-800B-6818A3DD16F8}"/>
              </a:ext>
            </a:extLst>
          </p:cNvPr>
          <p:cNvSpPr txBox="1"/>
          <p:nvPr/>
        </p:nvSpPr>
        <p:spPr>
          <a:xfrm>
            <a:off x="4661429" y="1193792"/>
            <a:ext cx="2323713" cy="67056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神さま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FF394A6-EB7D-4969-AA17-45E1578EDFED}"/>
              </a:ext>
            </a:extLst>
          </p:cNvPr>
          <p:cNvSpPr/>
          <p:nvPr/>
        </p:nvSpPr>
        <p:spPr>
          <a:xfrm>
            <a:off x="4762499" y="1092200"/>
            <a:ext cx="2083001" cy="199555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1723254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祭</a:t>
            </a:r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1EFF2F-751D-48A0-AEB4-65B54D70151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78D8D69-E31C-48E8-BE2D-9C312DC7B1C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C838455-16BA-42CB-985E-BC4C9802BC40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AD4267D-B6D2-45DE-8167-E2177CBFEB30}"/>
              </a:ext>
            </a:extLst>
          </p:cNvPr>
          <p:cNvSpPr/>
          <p:nvPr/>
        </p:nvSpPr>
        <p:spPr>
          <a:xfrm>
            <a:off x="4557395" y="2876774"/>
            <a:ext cx="1989536" cy="189118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0174624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祭</a:t>
            </a:r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1EFF2F-751D-48A0-AEB4-65B54D70151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78D8D69-E31C-48E8-BE2D-9C312DC7B1C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C838455-16BA-42CB-985E-BC4C9802BC40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AD4267D-B6D2-45DE-8167-E2177CBFEB30}"/>
              </a:ext>
            </a:extLst>
          </p:cNvPr>
          <p:cNvSpPr/>
          <p:nvPr/>
        </p:nvSpPr>
        <p:spPr>
          <a:xfrm>
            <a:off x="4557395" y="2876774"/>
            <a:ext cx="1989536" cy="189118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880899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262473" y="8627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34C45B-C0F5-4B37-8358-C7E174D336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771DB4-8A24-4CE2-844B-35226FAEDE7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2553C2A-7113-4B90-B35E-E2BF63BE0CDB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4A0E4A72-66ED-4C32-B147-09A9B9541F55}"/>
              </a:ext>
            </a:extLst>
          </p:cNvPr>
          <p:cNvSpPr txBox="1"/>
          <p:nvPr/>
        </p:nvSpPr>
        <p:spPr>
          <a:xfrm>
            <a:off x="5838115" y="685792"/>
            <a:ext cx="1677382" cy="26278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9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歯を</a:t>
            </a:r>
            <a:endParaRPr kumimoji="1" lang="ja-JP" altLang="en-US" sz="9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C6485B2-1819-46BF-9FDF-806D85EA36AC}"/>
              </a:ext>
            </a:extLst>
          </p:cNvPr>
          <p:cNvSpPr/>
          <p:nvPr/>
        </p:nvSpPr>
        <p:spPr>
          <a:xfrm>
            <a:off x="6041412" y="707926"/>
            <a:ext cx="1286488" cy="128597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D9075371-7BF3-875B-951D-FA45F884D631}"/>
              </a:ext>
            </a:extLst>
          </p:cNvPr>
          <p:cNvSpPr txBox="1"/>
          <p:nvPr/>
        </p:nvSpPr>
        <p:spPr>
          <a:xfrm>
            <a:off x="3813592" y="685792"/>
            <a:ext cx="1677382" cy="66604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9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食いしばる</a:t>
            </a:r>
          </a:p>
        </p:txBody>
      </p:sp>
    </p:spTree>
    <p:extLst>
      <p:ext uri="{BB962C8B-B14F-4D97-AF65-F5344CB8AC3E}">
        <p14:creationId xmlns:p14="http://schemas.microsoft.com/office/powerpoint/2010/main" val="2819758391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262473" y="8627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34C45B-C0F5-4B37-8358-C7E174D336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771DB4-8A24-4CE2-844B-35226FAEDE7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2553C2A-7113-4B90-B35E-E2BF63BE0CDB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4A0E4A72-66ED-4C32-B147-09A9B9541F55}"/>
              </a:ext>
            </a:extLst>
          </p:cNvPr>
          <p:cNvSpPr txBox="1"/>
          <p:nvPr/>
        </p:nvSpPr>
        <p:spPr>
          <a:xfrm>
            <a:off x="5838115" y="685792"/>
            <a:ext cx="1677382" cy="26278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9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歯を</a:t>
            </a:r>
            <a:endParaRPr kumimoji="1" lang="ja-JP" altLang="en-US" sz="9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C6485B2-1819-46BF-9FDF-806D85EA36AC}"/>
              </a:ext>
            </a:extLst>
          </p:cNvPr>
          <p:cNvSpPr/>
          <p:nvPr/>
        </p:nvSpPr>
        <p:spPr>
          <a:xfrm>
            <a:off x="6041412" y="707926"/>
            <a:ext cx="1286488" cy="128597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D9075371-7BF3-875B-951D-FA45F884D631}"/>
              </a:ext>
            </a:extLst>
          </p:cNvPr>
          <p:cNvSpPr txBox="1"/>
          <p:nvPr/>
        </p:nvSpPr>
        <p:spPr>
          <a:xfrm>
            <a:off x="3813592" y="685792"/>
            <a:ext cx="1677382" cy="66604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9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食いしばる</a:t>
            </a:r>
          </a:p>
        </p:txBody>
      </p:sp>
    </p:spTree>
    <p:extLst>
      <p:ext uri="{BB962C8B-B14F-4D97-AF65-F5344CB8AC3E}">
        <p14:creationId xmlns:p14="http://schemas.microsoft.com/office/powerpoint/2010/main" val="1578309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平泳ぎ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およ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6885055-14B2-44F3-AE88-CBEF0F237701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70966B1-F208-472D-A90C-C709BCF3260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6A96898-30CA-47DE-B567-686BE030FDD1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A1FB1FB-5759-4D61-83E1-FB06C78EC231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7C6EFD9-914D-402E-8F33-571BC3288FD2}"/>
              </a:ext>
            </a:extLst>
          </p:cNvPr>
          <p:cNvSpPr/>
          <p:nvPr/>
        </p:nvSpPr>
        <p:spPr>
          <a:xfrm>
            <a:off x="4393396" y="899319"/>
            <a:ext cx="2226387" cy="389039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9616786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医者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B61F69-33BE-45F4-8214-7747BFBEA95F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87AE911-DC28-4123-8104-64DFF1F323C3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9923798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医者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B61F69-33BE-45F4-8214-7747BFBEA95F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87AE911-DC28-4123-8104-64DFF1F323C3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744304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薬箱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くすり ばこ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70DC890-EA37-4B9B-B3B5-EA77CCDA1FC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664CF5D-918A-45AC-9797-DB27E3AEB6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091B8D8-B527-42C5-8DA4-D9AE295242A5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800718-3FFA-4EF5-8218-1A72C493BBCD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3616996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薬箱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くすり ばこ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70DC890-EA37-4B9B-B3B5-EA77CCDA1FC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664CF5D-918A-45AC-9797-DB27E3AEB6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091B8D8-B527-42C5-8DA4-D9AE295242A5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800718-3FFA-4EF5-8218-1A72C493BBCD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71964418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他人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B61F69-33BE-45F4-8214-7747BFBEA95F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A285C98-3FB5-489B-BE3A-29F6D982C2D3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580664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他人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B61F69-33BE-45F4-8214-7747BFBEA95F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A285C98-3FB5-489B-BE3A-29F6D982C2D3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884807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有名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1F50DAE-EE54-47DC-9523-8584291B271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9E38D8C-14EF-44EA-AF51-422F14E14298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6386409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有名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1F50DAE-EE54-47DC-9523-8584291B271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9E38D8C-14EF-44EA-AF51-422F14E14298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099975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もう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申す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68C008E-8DCA-4E34-B3FC-D26F39D32490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3DC4D9-5C22-4514-89DB-9918F53CA190}"/>
              </a:ext>
            </a:extLst>
          </p:cNvPr>
          <p:cNvSpPr/>
          <p:nvPr/>
        </p:nvSpPr>
        <p:spPr>
          <a:xfrm>
            <a:off x="4192452" y="1285432"/>
            <a:ext cx="2589860" cy="255454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039361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もう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申す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68C008E-8DCA-4E34-B3FC-D26F39D32490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3DC4D9-5C22-4514-89DB-9918F53CA190}"/>
              </a:ext>
            </a:extLst>
          </p:cNvPr>
          <p:cNvSpPr/>
          <p:nvPr/>
        </p:nvSpPr>
        <p:spPr>
          <a:xfrm>
            <a:off x="4192452" y="1285432"/>
            <a:ext cx="2589860" cy="255454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8153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転がす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ころ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57AF1A-9662-498F-B951-D34B918529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5A2B5CE-1D86-4254-B2F4-43C984246435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3596D82-50AC-4145-AA29-BFBDE688F143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C8F36B2-7BA5-4CEC-911B-CF2E2E755276}"/>
              </a:ext>
            </a:extLst>
          </p:cNvPr>
          <p:cNvSpPr/>
          <p:nvPr/>
        </p:nvSpPr>
        <p:spPr>
          <a:xfrm>
            <a:off x="4393396" y="899319"/>
            <a:ext cx="2226387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1324949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62E08DA-D78E-48B6-8C16-89B20C9DCA1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八百屋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8B6AC3C-C2BF-42C6-9E6B-6740208B470F}"/>
              </a:ext>
            </a:extLst>
          </p:cNvPr>
          <p:cNvSpPr txBox="1"/>
          <p:nvPr/>
        </p:nvSpPr>
        <p:spPr>
          <a:xfrm>
            <a:off x="6853169" y="2382820"/>
            <a:ext cx="1292662" cy="9239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829B630-A7A6-4C8D-B149-B6983E6FD8DB}"/>
              </a:ext>
            </a:extLst>
          </p:cNvPr>
          <p:cNvSpPr txBox="1"/>
          <p:nvPr/>
        </p:nvSpPr>
        <p:spPr>
          <a:xfrm>
            <a:off x="6591852" y="2453676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やおや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30D3BD4-C4F4-4010-A506-7E1F0A4E22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18FF90C-F74D-4CA4-B71C-97B5E3DDC38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AC4C84B-EAB3-4CDC-AE74-1E3FB0776CD1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1BE4E41-7A3E-4FB3-B1FE-B6749CE307DA}"/>
              </a:ext>
            </a:extLst>
          </p:cNvPr>
          <p:cNvSpPr/>
          <p:nvPr/>
        </p:nvSpPr>
        <p:spPr>
          <a:xfrm>
            <a:off x="4397872" y="890177"/>
            <a:ext cx="2193980" cy="579800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53636314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62E08DA-D78E-48B6-8C16-89B20C9DCA1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八百屋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8B6AC3C-C2BF-42C6-9E6B-6740208B470F}"/>
              </a:ext>
            </a:extLst>
          </p:cNvPr>
          <p:cNvSpPr txBox="1"/>
          <p:nvPr/>
        </p:nvSpPr>
        <p:spPr>
          <a:xfrm>
            <a:off x="6853169" y="2382820"/>
            <a:ext cx="1292662" cy="9239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829B630-A7A6-4C8D-B149-B6983E6FD8DB}"/>
              </a:ext>
            </a:extLst>
          </p:cNvPr>
          <p:cNvSpPr txBox="1"/>
          <p:nvPr/>
        </p:nvSpPr>
        <p:spPr>
          <a:xfrm>
            <a:off x="6591852" y="2453676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やおや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30D3BD4-C4F4-4010-A506-7E1F0A4E22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18FF90C-F74D-4CA4-B71C-97B5E3DDC38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AC4C84B-EAB3-4CDC-AE74-1E3FB0776CD1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1BE4E41-7A3E-4FB3-B1FE-B6749CE307DA}"/>
              </a:ext>
            </a:extLst>
          </p:cNvPr>
          <p:cNvSpPr/>
          <p:nvPr/>
        </p:nvSpPr>
        <p:spPr>
          <a:xfrm>
            <a:off x="4397872" y="890177"/>
            <a:ext cx="2193980" cy="579800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9774744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019929" y="3641679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986769" y="3172846"/>
            <a:ext cx="2323713" cy="39030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打つ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796BB1B-4B5B-409D-BD98-AAD35556A8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834B0BC-8A59-445C-999A-D9439BD0AD2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28427A9-A90D-4593-AA07-ED8192335C0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CA94772-8BC5-429D-99A8-5F3C922430A5}"/>
              </a:ext>
            </a:extLst>
          </p:cNvPr>
          <p:cNvSpPr/>
          <p:nvPr/>
        </p:nvSpPr>
        <p:spPr>
          <a:xfrm>
            <a:off x="3153470" y="3110160"/>
            <a:ext cx="2023630" cy="200175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CD82F92-E89C-4969-D61E-4851F1446597}"/>
              </a:ext>
            </a:extLst>
          </p:cNvPr>
          <p:cNvSpPr txBox="1"/>
          <p:nvPr/>
        </p:nvSpPr>
        <p:spPr>
          <a:xfrm>
            <a:off x="6353640" y="617528"/>
            <a:ext cx="2323713" cy="59295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かねを</a:t>
            </a:r>
          </a:p>
        </p:txBody>
      </p:sp>
    </p:spTree>
    <p:extLst>
      <p:ext uri="{BB962C8B-B14F-4D97-AF65-F5344CB8AC3E}">
        <p14:creationId xmlns:p14="http://schemas.microsoft.com/office/powerpoint/2010/main" val="2598575967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019929" y="3641679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986769" y="3172846"/>
            <a:ext cx="2323713" cy="39030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打つ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796BB1B-4B5B-409D-BD98-AAD35556A8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834B0BC-8A59-445C-999A-D9439BD0AD2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28427A9-A90D-4593-AA07-ED8192335C0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CA94772-8BC5-429D-99A8-5F3C922430A5}"/>
              </a:ext>
            </a:extLst>
          </p:cNvPr>
          <p:cNvSpPr/>
          <p:nvPr/>
        </p:nvSpPr>
        <p:spPr>
          <a:xfrm>
            <a:off x="3153470" y="3110160"/>
            <a:ext cx="2023630" cy="20017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CD82F92-E89C-4969-D61E-4851F1446597}"/>
              </a:ext>
            </a:extLst>
          </p:cNvPr>
          <p:cNvSpPr txBox="1"/>
          <p:nvPr/>
        </p:nvSpPr>
        <p:spPr>
          <a:xfrm>
            <a:off x="6353640" y="617528"/>
            <a:ext cx="2323713" cy="59295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かねを</a:t>
            </a:r>
          </a:p>
        </p:txBody>
      </p:sp>
    </p:spTree>
    <p:extLst>
      <p:ext uri="{BB962C8B-B14F-4D97-AF65-F5344CB8AC3E}">
        <p14:creationId xmlns:p14="http://schemas.microsoft.com/office/powerpoint/2010/main" val="3519592069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　 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童話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14DBEE6-D222-419C-B8BB-4EE7656A2434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384A879-F4E9-4D53-9143-8E1417860A02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1899614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　 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童話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14DBEE6-D222-419C-B8BB-4EE7656A2434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384A879-F4E9-4D53-9143-8E1417860A02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88000609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打者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B61F69-33BE-45F4-8214-7747BFBEA95F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EC96C01-D935-4B0C-B539-05D455752247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6112466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打者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B61F69-33BE-45F4-8214-7747BFBEA95F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EC96C01-D935-4B0C-B539-05D455752247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92701050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41263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れい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お礼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9D21C68-573D-41F6-AD37-A066F0F638E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13A672B-E94E-4F13-8343-81DB5AD34D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60F8032-F1CF-46DC-97D5-CC2926FFB150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自分の考えをつたえよう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9CA27F7-B7B7-4F89-955B-89ADEE1957A4}"/>
              </a:ext>
            </a:extLst>
          </p:cNvPr>
          <p:cNvSpPr/>
          <p:nvPr/>
        </p:nvSpPr>
        <p:spPr>
          <a:xfrm>
            <a:off x="4157617" y="3845752"/>
            <a:ext cx="2589860" cy="255454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0419467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41263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れい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お礼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9D21C68-573D-41F6-AD37-A066F0F638E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13A672B-E94E-4F13-8343-81DB5AD34D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60F8032-F1CF-46DC-97D5-CC2926FFB150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自分の考えをつたえよう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9CA27F7-B7B7-4F89-955B-89ADEE1957A4}"/>
              </a:ext>
            </a:extLst>
          </p:cNvPr>
          <p:cNvSpPr/>
          <p:nvPr/>
        </p:nvSpPr>
        <p:spPr>
          <a:xfrm>
            <a:off x="4157617" y="3845752"/>
            <a:ext cx="2589860" cy="255454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9106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転がす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ころ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57AF1A-9662-498F-B951-D34B918529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5A2B5CE-1D86-4254-B2F4-43C984246435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3596D82-50AC-4145-AA29-BFBDE688F143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C8F36B2-7BA5-4CEC-911B-CF2E2E755276}"/>
              </a:ext>
            </a:extLst>
          </p:cNvPr>
          <p:cNvSpPr/>
          <p:nvPr/>
        </p:nvSpPr>
        <p:spPr>
          <a:xfrm>
            <a:off x="4393396" y="899319"/>
            <a:ext cx="2226387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8447018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旅行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EBC2F9A-090D-4FAD-A5D6-3612AD7D4552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自分の考えをつたえよう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DF60025-BB93-4FDD-B702-D02A344BAFC3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0813871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旅行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EBC2F9A-090D-4FAD-A5D6-3612AD7D4552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自分の考えをつたえよう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DF60025-BB93-4FDD-B702-D02A344BAFC3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848428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463337" y="24088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しま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76E39F3-E026-485A-A545-3487DEEA97CE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自分の考えをつたえよう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FAB0E221-4082-4848-A118-A00292BDE19C}"/>
              </a:ext>
            </a:extLst>
          </p:cNvPr>
          <p:cNvSpPr txBox="1"/>
          <p:nvPr/>
        </p:nvSpPr>
        <p:spPr>
          <a:xfrm>
            <a:off x="4272330" y="20565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53A361F-C6F1-E65B-EC63-D96D7021E5BA}"/>
              </a:ext>
            </a:extLst>
          </p:cNvPr>
          <p:cNvSpPr/>
          <p:nvPr/>
        </p:nvSpPr>
        <p:spPr>
          <a:xfrm>
            <a:off x="4801070" y="2056572"/>
            <a:ext cx="2733692" cy="27448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3855338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463337" y="24088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しま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76E39F3-E026-485A-A545-3487DEEA97CE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自分の考えをつたえよう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FAB0E221-4082-4848-A118-A00292BDE19C}"/>
              </a:ext>
            </a:extLst>
          </p:cNvPr>
          <p:cNvSpPr txBox="1"/>
          <p:nvPr/>
        </p:nvSpPr>
        <p:spPr>
          <a:xfrm>
            <a:off x="4536700" y="20565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53A361F-C6F1-E65B-EC63-D96D7021E5BA}"/>
              </a:ext>
            </a:extLst>
          </p:cNvPr>
          <p:cNvSpPr/>
          <p:nvPr/>
        </p:nvSpPr>
        <p:spPr>
          <a:xfrm>
            <a:off x="4801070" y="2056572"/>
            <a:ext cx="2733692" cy="274485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142713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B4EC1B8-F5BE-4CEB-925E-3DDE0F77606A}"/>
              </a:ext>
            </a:extLst>
          </p:cNvPr>
          <p:cNvSpPr txBox="1"/>
          <p:nvPr/>
        </p:nvSpPr>
        <p:spPr>
          <a:xfrm>
            <a:off x="7628676" y="1651528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みずうみ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1644F26-FBD0-4052-A8B3-D98AB935C7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9BFA3EC-6807-4E6E-B9ED-3589F2DD24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176AE86-A26F-4D29-9A58-278FA8A3CCE1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自分の考えをつたえよう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61D7F551-3C3B-41EB-9FF9-0D39508A795D}"/>
              </a:ext>
            </a:extLst>
          </p:cNvPr>
          <p:cNvSpPr txBox="1"/>
          <p:nvPr/>
        </p:nvSpPr>
        <p:spPr>
          <a:xfrm>
            <a:off x="4635109" y="2170175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8520E31-FAB5-491A-642C-AFAB94683230}"/>
              </a:ext>
            </a:extLst>
          </p:cNvPr>
          <p:cNvSpPr/>
          <p:nvPr/>
        </p:nvSpPr>
        <p:spPr>
          <a:xfrm>
            <a:off x="4801070" y="2056572"/>
            <a:ext cx="2733692" cy="27448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2968694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B4EC1B8-F5BE-4CEB-925E-3DDE0F77606A}"/>
              </a:ext>
            </a:extLst>
          </p:cNvPr>
          <p:cNvSpPr txBox="1"/>
          <p:nvPr/>
        </p:nvSpPr>
        <p:spPr>
          <a:xfrm>
            <a:off x="7628676" y="1651528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みずうみ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1644F26-FBD0-4052-A8B3-D98AB935C7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9BFA3EC-6807-4E6E-B9ED-3589F2DD249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176AE86-A26F-4D29-9A58-278FA8A3CCE1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自分の考えをつたえよう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61D7F551-3C3B-41EB-9FF9-0D39508A795D}"/>
              </a:ext>
            </a:extLst>
          </p:cNvPr>
          <p:cNvSpPr txBox="1"/>
          <p:nvPr/>
        </p:nvSpPr>
        <p:spPr>
          <a:xfrm>
            <a:off x="4563325" y="20565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8520E31-FAB5-491A-642C-AFAB94683230}"/>
              </a:ext>
            </a:extLst>
          </p:cNvPr>
          <p:cNvSpPr/>
          <p:nvPr/>
        </p:nvSpPr>
        <p:spPr>
          <a:xfrm>
            <a:off x="4801070" y="2056572"/>
            <a:ext cx="2733692" cy="274485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7450680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父母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E07922E-1C20-4E9F-84B2-CE0F378E785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8FB01E8-A972-4CDC-85AB-C8DF7337EB5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2E95680-02F0-4805-AE4C-5A7FD634872B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自分の考えをつたえよう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2D2D1AF-178F-40E6-939D-F203438D709A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4843408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父母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E07922E-1C20-4E9F-84B2-CE0F378E785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8FB01E8-A972-4CDC-85AB-C8DF7337EB5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2E95680-02F0-4805-AE4C-5A7FD634872B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自分の考えをつたえよう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2D2D1AF-178F-40E6-939D-F203438D709A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8186645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229398-EC0F-4BF2-96C3-67C91EC377DC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自分の考えをつたえよう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A624B2D-DAD1-4E7E-853C-7643A6C95C18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7387150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229398-EC0F-4BF2-96C3-67C91EC377DC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自分の考えをつたえよう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A624B2D-DAD1-4E7E-853C-7643A6C95C18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443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88534" y="4706272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24BB6FA-DC5B-41BA-B3FE-6DF4FE5920F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039C23-094F-4B36-8A9F-B83594287037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564821" y="994018"/>
            <a:ext cx="2323713" cy="56019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白い球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33B2C20-8756-49F8-9C41-052DD6525A1B}"/>
              </a:ext>
            </a:extLst>
          </p:cNvPr>
          <p:cNvSpPr/>
          <p:nvPr/>
        </p:nvSpPr>
        <p:spPr>
          <a:xfrm>
            <a:off x="4771773" y="4494222"/>
            <a:ext cx="1909809" cy="190142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0254523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269348" y="207491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270795" y="167987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放す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0CCD85-61D9-4D57-8260-9B85B7019BAC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自分の考えをつたえよう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C7F44F3-0B7F-439C-85D8-D1415C0C0098}"/>
              </a:ext>
            </a:extLst>
          </p:cNvPr>
          <p:cNvSpPr/>
          <p:nvPr/>
        </p:nvSpPr>
        <p:spPr>
          <a:xfrm>
            <a:off x="2607081" y="1690198"/>
            <a:ext cx="2589860" cy="255454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CD064A8-6926-4013-D185-1816913C0626}"/>
              </a:ext>
            </a:extLst>
          </p:cNvPr>
          <p:cNvSpPr txBox="1"/>
          <p:nvPr/>
        </p:nvSpPr>
        <p:spPr>
          <a:xfrm>
            <a:off x="6096000" y="59570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手を</a:t>
            </a:r>
          </a:p>
        </p:txBody>
      </p:sp>
    </p:spTree>
    <p:extLst>
      <p:ext uri="{BB962C8B-B14F-4D97-AF65-F5344CB8AC3E}">
        <p14:creationId xmlns:p14="http://schemas.microsoft.com/office/powerpoint/2010/main" val="506315714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269348" y="207491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270795" y="167987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放す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0CCD85-61D9-4D57-8260-9B85B7019BAC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自分の考えをつたえよう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C7F44F3-0B7F-439C-85D8-D1415C0C0098}"/>
              </a:ext>
            </a:extLst>
          </p:cNvPr>
          <p:cNvSpPr/>
          <p:nvPr/>
        </p:nvSpPr>
        <p:spPr>
          <a:xfrm>
            <a:off x="2607081" y="1690198"/>
            <a:ext cx="2589860" cy="255454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CD064A8-6926-4013-D185-1816913C0626}"/>
              </a:ext>
            </a:extLst>
          </p:cNvPr>
          <p:cNvSpPr txBox="1"/>
          <p:nvPr/>
        </p:nvSpPr>
        <p:spPr>
          <a:xfrm>
            <a:off x="6096000" y="59570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手を</a:t>
            </a:r>
          </a:p>
        </p:txBody>
      </p:sp>
    </p:spTree>
    <p:extLst>
      <p:ext uri="{BB962C8B-B14F-4D97-AF65-F5344CB8AC3E}">
        <p14:creationId xmlns:p14="http://schemas.microsoft.com/office/powerpoint/2010/main" val="883200576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87582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放</a:t>
            </a:r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0CCD85-61D9-4D57-8260-9B85B7019BAC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自分の考えをつたえよう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E296CDE-6BD5-4E7E-A86E-CF705F229EEF}"/>
              </a:ext>
            </a:extLst>
          </p:cNvPr>
          <p:cNvSpPr/>
          <p:nvPr/>
        </p:nvSpPr>
        <p:spPr>
          <a:xfrm>
            <a:off x="4192452" y="1285432"/>
            <a:ext cx="2589860" cy="255454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7218556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87582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放</a:t>
            </a:r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0CCD85-61D9-4D57-8260-9B85B7019BAC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自分の考えをつたえよう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E296CDE-6BD5-4E7E-A86E-CF705F229EEF}"/>
              </a:ext>
            </a:extLst>
          </p:cNvPr>
          <p:cNvSpPr/>
          <p:nvPr/>
        </p:nvSpPr>
        <p:spPr>
          <a:xfrm>
            <a:off x="4192452" y="1285432"/>
            <a:ext cx="2589860" cy="255454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0883602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野鳥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76A1688-6C21-4F03-B569-C562284BE7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181ADE6-B1CE-47B6-BF7D-8EFAA8F9D1B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A2B0D9F-E2F5-42A5-AC0B-8E2CA192D7A2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自分の考えをつたえよう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A10C174-241A-4BCE-B01E-BAA52B5F1C42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645631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野鳥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76A1688-6C21-4F03-B569-C562284BE7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181ADE6-B1CE-47B6-BF7D-8EFAA8F9D1B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A2B0D9F-E2F5-42A5-AC0B-8E2CA192D7A2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自分の考えをつたえよう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A10C174-241A-4BCE-B01E-BAA52B5F1C42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0582253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15497" y="253644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76E39F3-E026-485A-A545-3487DEEA97CE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自分の考えをつたえよう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00A9AA21-728D-4259-A55E-2DD1061F12D3}"/>
              </a:ext>
            </a:extLst>
          </p:cNvPr>
          <p:cNvSpPr txBox="1"/>
          <p:nvPr/>
        </p:nvSpPr>
        <p:spPr>
          <a:xfrm>
            <a:off x="4464784" y="2137681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D5E866E-F979-2AE7-5887-049C91F11985}"/>
              </a:ext>
            </a:extLst>
          </p:cNvPr>
          <p:cNvSpPr/>
          <p:nvPr/>
        </p:nvSpPr>
        <p:spPr>
          <a:xfrm>
            <a:off x="4801070" y="2056572"/>
            <a:ext cx="2733692" cy="27448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554774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15497" y="253644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76E39F3-E026-485A-A545-3487DEEA97CE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自分の考えをつたえよう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00A9AA21-728D-4259-A55E-2DD1061F12D3}"/>
              </a:ext>
            </a:extLst>
          </p:cNvPr>
          <p:cNvSpPr txBox="1"/>
          <p:nvPr/>
        </p:nvSpPr>
        <p:spPr>
          <a:xfrm>
            <a:off x="4464784" y="2137681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D5E866E-F979-2AE7-5887-049C91F11985}"/>
              </a:ext>
            </a:extLst>
          </p:cNvPr>
          <p:cNvSpPr/>
          <p:nvPr/>
        </p:nvSpPr>
        <p:spPr>
          <a:xfrm>
            <a:off x="4801070" y="2056572"/>
            <a:ext cx="2733692" cy="274485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5225303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文庫本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8146" y="34093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DCF4414-9E46-4474-B085-036154316286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14532BB-5C27-4DC5-BBC7-C08FA296CF3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0DDA1C6-4F07-4409-8F19-41A1173BA0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E377243-1BEB-4804-ADC9-7F9B6BE9DAD0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本をしょうかいしよう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37ACBFF-093B-4620-A355-7F1BBD17577D}"/>
              </a:ext>
            </a:extLst>
          </p:cNvPr>
          <p:cNvSpPr/>
          <p:nvPr/>
        </p:nvSpPr>
        <p:spPr>
          <a:xfrm>
            <a:off x="4336868" y="899318"/>
            <a:ext cx="2348203" cy="575989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7555541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文庫本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8146" y="34093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DCF4414-9E46-4474-B085-036154316286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14532BB-5C27-4DC5-BBC7-C08FA296CF3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0DDA1C6-4F07-4409-8F19-41A1173BA0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E377243-1BEB-4804-ADC9-7F9B6BE9DAD0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本をしょうかいしよう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37ACBFF-093B-4620-A355-7F1BBD17577D}"/>
              </a:ext>
            </a:extLst>
          </p:cNvPr>
          <p:cNvSpPr/>
          <p:nvPr/>
        </p:nvSpPr>
        <p:spPr>
          <a:xfrm>
            <a:off x="4336868" y="899318"/>
            <a:ext cx="2348203" cy="575989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2320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88534" y="4706272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24BB6FA-DC5B-41BA-B3FE-6DF4FE5920F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039C23-094F-4B36-8A9F-B83594287037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564821" y="994018"/>
            <a:ext cx="2323713" cy="56019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白い球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33B2C20-8756-49F8-9C41-052DD6525A1B}"/>
              </a:ext>
            </a:extLst>
          </p:cNvPr>
          <p:cNvSpPr/>
          <p:nvPr/>
        </p:nvSpPr>
        <p:spPr>
          <a:xfrm>
            <a:off x="4771773" y="4494222"/>
            <a:ext cx="1909809" cy="190142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2464032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15497" y="2119957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かかり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2714B1-0B65-4F6E-83CC-F5C6A81E84B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73B1ACF-ED4F-45C7-8656-24A06F38EBC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8C9D402-3333-40E5-9AA7-725541C2BA2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本をしょうかいしよう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3F290AD1-281C-42D7-86F8-186985080E00}"/>
              </a:ext>
            </a:extLst>
          </p:cNvPr>
          <p:cNvSpPr txBox="1"/>
          <p:nvPr/>
        </p:nvSpPr>
        <p:spPr>
          <a:xfrm>
            <a:off x="4536700" y="2154528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3B3AB21-E582-5F22-9DFE-43E845A8D035}"/>
              </a:ext>
            </a:extLst>
          </p:cNvPr>
          <p:cNvSpPr/>
          <p:nvPr/>
        </p:nvSpPr>
        <p:spPr>
          <a:xfrm>
            <a:off x="4801070" y="2056572"/>
            <a:ext cx="2733692" cy="27448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2291881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15497" y="2119957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かかり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2714B1-0B65-4F6E-83CC-F5C6A81E84B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73B1ACF-ED4F-45C7-8656-24A06F38EBC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8C9D402-3333-40E5-9AA7-725541C2BA2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本をしょうかいしよう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3F290AD1-281C-42D7-86F8-186985080E00}"/>
              </a:ext>
            </a:extLst>
          </p:cNvPr>
          <p:cNvSpPr txBox="1"/>
          <p:nvPr/>
        </p:nvSpPr>
        <p:spPr>
          <a:xfrm>
            <a:off x="4536700" y="2154528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3B3AB21-E582-5F22-9DFE-43E845A8D035}"/>
              </a:ext>
            </a:extLst>
          </p:cNvPr>
          <p:cNvSpPr/>
          <p:nvPr/>
        </p:nvSpPr>
        <p:spPr>
          <a:xfrm>
            <a:off x="4801070" y="2056572"/>
            <a:ext cx="2733692" cy="274485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0222599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みじか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短い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B21E062-603E-4AFA-BDDF-1C1C998F3D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BDCECEC-FEFB-459D-B2C7-5FA1180F107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712DB5F-6ACA-436D-9161-3D17F2B02107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俳句に親しむ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600DAA5-238F-4DB0-BA6D-BE43E847CECF}"/>
              </a:ext>
            </a:extLst>
          </p:cNvPr>
          <p:cNvSpPr/>
          <p:nvPr/>
        </p:nvSpPr>
        <p:spPr>
          <a:xfrm>
            <a:off x="4192452" y="1285432"/>
            <a:ext cx="2589860" cy="255454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9012718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みじか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短い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B21E062-603E-4AFA-BDDF-1C1C998F3D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BDCECEC-FEFB-459D-B2C7-5FA1180F107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712DB5F-6ACA-436D-9161-3D17F2B02107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俳句に親しむ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600DAA5-238F-4DB0-BA6D-BE43E847CECF}"/>
              </a:ext>
            </a:extLst>
          </p:cNvPr>
          <p:cNvSpPr/>
          <p:nvPr/>
        </p:nvSpPr>
        <p:spPr>
          <a:xfrm>
            <a:off x="4192452" y="1285432"/>
            <a:ext cx="2589860" cy="255454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8676181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注意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170D168-0584-486F-B3ED-3C2D6A0F140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6B0CD83-81C1-4CE2-8FBA-23C622A3B4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C16311D-7E4F-4D40-A004-C44DBD19C12B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俳句に親しむ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0C8909C-843C-4A84-A113-B0275C427EE2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8019787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注意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170D168-0584-486F-B3ED-3C2D6A0F140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6B0CD83-81C1-4CE2-8FBA-23C622A3B4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C16311D-7E4F-4D40-A004-C44DBD19C12B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俳句に親しむ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0C8909C-843C-4A84-A113-B0275C427EE2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63938458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待つ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796BB1B-4B5B-409D-BD98-AAD35556A8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834B0BC-8A59-445C-999A-D9439BD0AD2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A80914-526D-4D3A-BCBF-7FDE83DA5E7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俳句に親しむ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F67940F-7205-46DF-9235-471140B913E5}"/>
              </a:ext>
            </a:extLst>
          </p:cNvPr>
          <p:cNvSpPr/>
          <p:nvPr/>
        </p:nvSpPr>
        <p:spPr>
          <a:xfrm>
            <a:off x="4192452" y="1285432"/>
            <a:ext cx="2589860" cy="255454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96195399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待つ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796BB1B-4B5B-409D-BD98-AAD35556A8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834B0BC-8A59-445C-999A-D9439BD0AD2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6A80914-526D-4D3A-BCBF-7FDE83DA5E7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俳句に親しむ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F67940F-7205-46DF-9235-471140B913E5}"/>
              </a:ext>
            </a:extLst>
          </p:cNvPr>
          <p:cNvSpPr/>
          <p:nvPr/>
        </p:nvSpPr>
        <p:spPr>
          <a:xfrm>
            <a:off x="4192452" y="1285432"/>
            <a:ext cx="2589860" cy="255454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60541585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15497" y="2113610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はたけ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2714B1-0B65-4F6E-83CC-F5C6A81E84B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73B1ACF-ED4F-45C7-8656-24A06F38EBC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63C8E0-5934-4D07-AE9A-82EA79E09C1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俳句に親しむ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C7617221-8D6B-4AD7-9968-F60955808BF4}"/>
              </a:ext>
            </a:extLst>
          </p:cNvPr>
          <p:cNvSpPr txBox="1"/>
          <p:nvPr/>
        </p:nvSpPr>
        <p:spPr>
          <a:xfrm>
            <a:off x="4695997" y="2113610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2B3B0AD-A3ED-C811-9FE0-A09728FC4433}"/>
              </a:ext>
            </a:extLst>
          </p:cNvPr>
          <p:cNvSpPr/>
          <p:nvPr/>
        </p:nvSpPr>
        <p:spPr>
          <a:xfrm>
            <a:off x="4801070" y="2056572"/>
            <a:ext cx="2733692" cy="27448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7459708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15497" y="2113610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はたけ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2714B1-0B65-4F6E-83CC-F5C6A81E84B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73B1ACF-ED4F-45C7-8656-24A06F38EBC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63C8E0-5934-4D07-AE9A-82EA79E09C1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俳句に親しむ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C7617221-8D6B-4AD7-9968-F60955808BF4}"/>
              </a:ext>
            </a:extLst>
          </p:cNvPr>
          <p:cNvSpPr txBox="1"/>
          <p:nvPr/>
        </p:nvSpPr>
        <p:spPr>
          <a:xfrm>
            <a:off x="4527068" y="20565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2B3B0AD-A3ED-C811-9FE0-A09728FC4433}"/>
              </a:ext>
            </a:extLst>
          </p:cNvPr>
          <p:cNvSpPr/>
          <p:nvPr/>
        </p:nvSpPr>
        <p:spPr>
          <a:xfrm>
            <a:off x="4801070" y="2056572"/>
            <a:ext cx="2733692" cy="274485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4746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24BB6FA-DC5B-41BA-B3FE-6DF4FE5920F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039C23-094F-4B36-8A9F-B83594287037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9BF78CE-B37C-B02A-B6E5-E55DEFCDCF93}"/>
              </a:ext>
            </a:extLst>
          </p:cNvPr>
          <p:cNvSpPr txBox="1"/>
          <p:nvPr/>
        </p:nvSpPr>
        <p:spPr>
          <a:xfrm>
            <a:off x="6879742" y="1429463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CB757C6-70FB-A0BA-2F8F-0BB82C4EE6D6}"/>
              </a:ext>
            </a:extLst>
          </p:cNvPr>
          <p:cNvSpPr txBox="1"/>
          <p:nvPr/>
        </p:nvSpPr>
        <p:spPr>
          <a:xfrm>
            <a:off x="4617575" y="1216547"/>
            <a:ext cx="2323713" cy="56019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対して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86B45D1-1A59-9050-AD65-40844FB8DB78}"/>
              </a:ext>
            </a:extLst>
          </p:cNvPr>
          <p:cNvSpPr/>
          <p:nvPr/>
        </p:nvSpPr>
        <p:spPr>
          <a:xfrm>
            <a:off x="4824526" y="1156353"/>
            <a:ext cx="1909809" cy="190142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1084329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決める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C0177DF-B838-46E8-89EE-DD51913526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5C331F2-EB45-44B5-A8EB-04858A2AC4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77C6B02-5F82-42E0-A12A-1C288D25AEC1}"/>
              </a:ext>
            </a:extLst>
          </p:cNvPr>
          <p:cNvSpPr txBox="1"/>
          <p:nvPr/>
        </p:nvSpPr>
        <p:spPr>
          <a:xfrm>
            <a:off x="458665" y="39461"/>
            <a:ext cx="614857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心が動いたことを詩で表そう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C1CA0AD-2A2F-4325-8543-B0219D25B2F4}"/>
              </a:ext>
            </a:extLst>
          </p:cNvPr>
          <p:cNvSpPr/>
          <p:nvPr/>
        </p:nvSpPr>
        <p:spPr>
          <a:xfrm>
            <a:off x="4519748" y="816260"/>
            <a:ext cx="2232743" cy="218819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8884289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決める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C0177DF-B838-46E8-89EE-DD51913526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5C331F2-EB45-44B5-A8EB-04858A2AC4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77C6B02-5F82-42E0-A12A-1C288D25AEC1}"/>
              </a:ext>
            </a:extLst>
          </p:cNvPr>
          <p:cNvSpPr txBox="1"/>
          <p:nvPr/>
        </p:nvSpPr>
        <p:spPr>
          <a:xfrm>
            <a:off x="458665" y="39461"/>
            <a:ext cx="614857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心が動いたことを詩で表そう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C1CA0AD-2A2F-4325-8543-B0219D25B2F4}"/>
              </a:ext>
            </a:extLst>
          </p:cNvPr>
          <p:cNvSpPr/>
          <p:nvPr/>
        </p:nvSpPr>
        <p:spPr>
          <a:xfrm>
            <a:off x="4519748" y="816260"/>
            <a:ext cx="2232743" cy="21881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0855639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みずか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B21E062-603E-4AFA-BDDF-1C1C998F3D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BDCECEC-FEFB-459D-B2C7-5FA1180F107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7CF87E3-BA63-4A0D-ACDA-C7C34C89C781}"/>
              </a:ext>
            </a:extLst>
          </p:cNvPr>
          <p:cNvSpPr txBox="1"/>
          <p:nvPr/>
        </p:nvSpPr>
        <p:spPr>
          <a:xfrm>
            <a:off x="458665" y="39461"/>
            <a:ext cx="614857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心が動いたことを詩で表そう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08A76E-5BA6-41AE-A322-DF7F9A81BA35}"/>
              </a:ext>
            </a:extLst>
          </p:cNvPr>
          <p:cNvSpPr/>
          <p:nvPr/>
        </p:nvSpPr>
        <p:spPr>
          <a:xfrm>
            <a:off x="4192452" y="1285432"/>
            <a:ext cx="2589860" cy="255454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0941228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みずか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B21E062-603E-4AFA-BDDF-1C1C998F3D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BDCECEC-FEFB-459D-B2C7-5FA1180F107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7CF87E3-BA63-4A0D-ACDA-C7C34C89C781}"/>
              </a:ext>
            </a:extLst>
          </p:cNvPr>
          <p:cNvSpPr txBox="1"/>
          <p:nvPr/>
        </p:nvSpPr>
        <p:spPr>
          <a:xfrm>
            <a:off x="458665" y="39461"/>
            <a:ext cx="614857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心が動いたことを詩で表そう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08A76E-5BA6-41AE-A322-DF7F9A81BA35}"/>
              </a:ext>
            </a:extLst>
          </p:cNvPr>
          <p:cNvSpPr/>
          <p:nvPr/>
        </p:nvSpPr>
        <p:spPr>
          <a:xfrm>
            <a:off x="4192452" y="1285432"/>
            <a:ext cx="2589860" cy="255454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7365621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新たな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57AF1A-9662-498F-B951-D34B918529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9553A2-2E3F-440A-8744-013026BA6B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1598BE0-8F7D-4F13-A331-39463B3D74D3}"/>
              </a:ext>
            </a:extLst>
          </p:cNvPr>
          <p:cNvSpPr txBox="1"/>
          <p:nvPr/>
        </p:nvSpPr>
        <p:spPr>
          <a:xfrm>
            <a:off x="458665" y="39461"/>
            <a:ext cx="614857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心が動いたことを詩で表そう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144377A-8577-4D33-A79B-2F6C4B7A186C}"/>
              </a:ext>
            </a:extLst>
          </p:cNvPr>
          <p:cNvSpPr/>
          <p:nvPr/>
        </p:nvSpPr>
        <p:spPr>
          <a:xfrm>
            <a:off x="4468003" y="926483"/>
            <a:ext cx="2075988" cy="200555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0339560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新たな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57AF1A-9662-498F-B951-D34B918529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9553A2-2E3F-440A-8744-013026BA6B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1598BE0-8F7D-4F13-A331-39463B3D74D3}"/>
              </a:ext>
            </a:extLst>
          </p:cNvPr>
          <p:cNvSpPr txBox="1"/>
          <p:nvPr/>
        </p:nvSpPr>
        <p:spPr>
          <a:xfrm>
            <a:off x="458665" y="39461"/>
            <a:ext cx="614857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心が動いたことを詩で表そう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144377A-8577-4D33-A79B-2F6C4B7A186C}"/>
              </a:ext>
            </a:extLst>
          </p:cNvPr>
          <p:cNvSpPr/>
          <p:nvPr/>
        </p:nvSpPr>
        <p:spPr>
          <a:xfrm>
            <a:off x="4468003" y="926483"/>
            <a:ext cx="2075988" cy="200555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1698028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決勝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けっ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C352F22-5F7A-4BF3-877D-46FB02673E1B}"/>
              </a:ext>
            </a:extLst>
          </p:cNvPr>
          <p:cNvSpPr txBox="1"/>
          <p:nvPr/>
        </p:nvSpPr>
        <p:spPr>
          <a:xfrm>
            <a:off x="458665" y="39461"/>
            <a:ext cx="614857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心が動いたことを詩で表そう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ABFBF30-06E8-458C-947F-6A2DDAED1BA2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5120752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決勝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けっ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C352F22-5F7A-4BF3-877D-46FB02673E1B}"/>
              </a:ext>
            </a:extLst>
          </p:cNvPr>
          <p:cNvSpPr txBox="1"/>
          <p:nvPr/>
        </p:nvSpPr>
        <p:spPr>
          <a:xfrm>
            <a:off x="458665" y="39461"/>
            <a:ext cx="614857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心が動いたことを詩で表そう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ABFBF30-06E8-458C-947F-6A2DDAED1BA2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6860501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BF8E233-EC2A-46C7-A309-B4616EC6F0A4}"/>
              </a:ext>
            </a:extLst>
          </p:cNvPr>
          <p:cNvSpPr txBox="1"/>
          <p:nvPr/>
        </p:nvSpPr>
        <p:spPr>
          <a:xfrm>
            <a:off x="458665" y="39461"/>
            <a:ext cx="614857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心が動いたことを詩で表そう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94AE0DF-1E61-4069-AA5F-9469EC035213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5690033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BF8E233-EC2A-46C7-A309-B4616EC6F0A4}"/>
              </a:ext>
            </a:extLst>
          </p:cNvPr>
          <p:cNvSpPr txBox="1"/>
          <p:nvPr/>
        </p:nvSpPr>
        <p:spPr>
          <a:xfrm>
            <a:off x="458665" y="39461"/>
            <a:ext cx="614857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心が動いたことを詩で表そう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94AE0DF-1E61-4069-AA5F-9469EC035213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7618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24BB6FA-DC5B-41BA-B3FE-6DF4FE5920F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039C23-094F-4B36-8A9F-B83594287037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F3CDBC-08BB-B07A-C610-55862897BBFA}"/>
              </a:ext>
            </a:extLst>
          </p:cNvPr>
          <p:cNvSpPr txBox="1"/>
          <p:nvPr/>
        </p:nvSpPr>
        <p:spPr>
          <a:xfrm>
            <a:off x="6879742" y="1429463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6485572-5E0B-78CC-7EED-4B10EFBA55A5}"/>
              </a:ext>
            </a:extLst>
          </p:cNvPr>
          <p:cNvSpPr txBox="1"/>
          <p:nvPr/>
        </p:nvSpPr>
        <p:spPr>
          <a:xfrm>
            <a:off x="4617575" y="1216547"/>
            <a:ext cx="2323713" cy="56019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対して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5A0B50F-FCE7-CF4B-6FBA-7AD0E716B242}"/>
              </a:ext>
            </a:extLst>
          </p:cNvPr>
          <p:cNvSpPr/>
          <p:nvPr/>
        </p:nvSpPr>
        <p:spPr>
          <a:xfrm>
            <a:off x="4824526" y="1156353"/>
            <a:ext cx="1909809" cy="190142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6241647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写真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BF8E233-EC2A-46C7-A309-B4616EC6F0A4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7BFE85A-8662-4112-8D73-9C80B2D99B49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274717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写真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BF8E233-EC2A-46C7-A309-B4616EC6F0A4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7BFE85A-8662-4112-8D73-9C80B2D99B49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3896138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8887" y="137593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34C45B-C0F5-4B37-8358-C7E174D336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771DB4-8A24-4CE2-844B-35226FAEDE7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6AFF719-FDBB-46B1-8052-D5A7FF2ADCC8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D8F1F31D-59BE-4E92-819B-1C555024C39E}"/>
              </a:ext>
            </a:extLst>
          </p:cNvPr>
          <p:cNvSpPr txBox="1"/>
          <p:nvPr/>
        </p:nvSpPr>
        <p:spPr>
          <a:xfrm>
            <a:off x="5749845" y="701204"/>
            <a:ext cx="2754600" cy="622589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根を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AEDE016-2A65-4C37-8C02-851A10290035}"/>
              </a:ext>
            </a:extLst>
          </p:cNvPr>
          <p:cNvSpPr/>
          <p:nvPr/>
        </p:nvSpPr>
        <p:spPr>
          <a:xfrm>
            <a:off x="5990352" y="794815"/>
            <a:ext cx="2249881" cy="21009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9">
            <a:extLst>
              <a:ext uri="{FF2B5EF4-FFF2-40B4-BE49-F238E27FC236}">
                <a16:creationId xmlns:a16="http://schemas.microsoft.com/office/drawing/2014/main" id="{B02C422F-BF66-1302-712C-0557ABBE38C3}"/>
              </a:ext>
            </a:extLst>
          </p:cNvPr>
          <p:cNvSpPr txBox="1"/>
          <p:nvPr/>
        </p:nvSpPr>
        <p:spPr>
          <a:xfrm>
            <a:off x="2995245" y="2403773"/>
            <a:ext cx="2754600" cy="46722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はる</a:t>
            </a:r>
          </a:p>
        </p:txBody>
      </p:sp>
    </p:spTree>
    <p:extLst>
      <p:ext uri="{BB962C8B-B14F-4D97-AF65-F5344CB8AC3E}">
        <p14:creationId xmlns:p14="http://schemas.microsoft.com/office/powerpoint/2010/main" val="4003240201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8887" y="137593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34C45B-C0F5-4B37-8358-C7E174D336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771DB4-8A24-4CE2-844B-35226FAEDE7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6AFF719-FDBB-46B1-8052-D5A7FF2ADCC8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D8F1F31D-59BE-4E92-819B-1C555024C39E}"/>
              </a:ext>
            </a:extLst>
          </p:cNvPr>
          <p:cNvSpPr txBox="1"/>
          <p:nvPr/>
        </p:nvSpPr>
        <p:spPr>
          <a:xfrm>
            <a:off x="5749845" y="701204"/>
            <a:ext cx="2754600" cy="622589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根を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AEDE016-2A65-4C37-8C02-851A10290035}"/>
              </a:ext>
            </a:extLst>
          </p:cNvPr>
          <p:cNvSpPr/>
          <p:nvPr/>
        </p:nvSpPr>
        <p:spPr>
          <a:xfrm>
            <a:off x="5990352" y="794815"/>
            <a:ext cx="2249881" cy="210095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9">
            <a:extLst>
              <a:ext uri="{FF2B5EF4-FFF2-40B4-BE49-F238E27FC236}">
                <a16:creationId xmlns:a16="http://schemas.microsoft.com/office/drawing/2014/main" id="{B02C422F-BF66-1302-712C-0557ABBE38C3}"/>
              </a:ext>
            </a:extLst>
          </p:cNvPr>
          <p:cNvSpPr txBox="1"/>
          <p:nvPr/>
        </p:nvSpPr>
        <p:spPr>
          <a:xfrm>
            <a:off x="2995245" y="2403773"/>
            <a:ext cx="2754600" cy="46722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はる</a:t>
            </a:r>
          </a:p>
        </p:txBody>
      </p:sp>
    </p:spTree>
    <p:extLst>
      <p:ext uri="{BB962C8B-B14F-4D97-AF65-F5344CB8AC3E}">
        <p14:creationId xmlns:p14="http://schemas.microsoft.com/office/powerpoint/2010/main" val="1643801956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7551" y="2289680"/>
            <a:ext cx="1292662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ひつじ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2714B1-0B65-4F6E-83CC-F5C6A81E84B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73B1ACF-ED4F-45C7-8656-24A06F38EBC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6229B5D-F0F4-44FA-B102-455ABF25A88B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05B6D54-5E22-4BE0-B494-091D730E415E}"/>
              </a:ext>
            </a:extLst>
          </p:cNvPr>
          <p:cNvSpPr txBox="1"/>
          <p:nvPr/>
        </p:nvSpPr>
        <p:spPr>
          <a:xfrm>
            <a:off x="3987080" y="239620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DBF5E59-4EBB-4110-9E03-DCFB45CB46D0}"/>
              </a:ext>
            </a:extLst>
          </p:cNvPr>
          <p:cNvSpPr/>
          <p:nvPr/>
        </p:nvSpPr>
        <p:spPr>
          <a:xfrm>
            <a:off x="4251450" y="2396206"/>
            <a:ext cx="2733692" cy="27448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8618310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2714B1-0B65-4F6E-83CC-F5C6A81E84B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73B1ACF-ED4F-45C7-8656-24A06F38EBC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6229B5D-F0F4-44FA-B102-455ABF25A88B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05B6D54-5E22-4BE0-B494-091D730E415E}"/>
              </a:ext>
            </a:extLst>
          </p:cNvPr>
          <p:cNvSpPr txBox="1"/>
          <p:nvPr/>
        </p:nvSpPr>
        <p:spPr>
          <a:xfrm>
            <a:off x="3987080" y="239620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DBF5E59-4EBB-4110-9E03-DCFB45CB46D0}"/>
              </a:ext>
            </a:extLst>
          </p:cNvPr>
          <p:cNvSpPr/>
          <p:nvPr/>
        </p:nvSpPr>
        <p:spPr>
          <a:xfrm>
            <a:off x="4251450" y="2396206"/>
            <a:ext cx="2733692" cy="274485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5F2768E-9990-8276-658C-D20B0CEE389E}"/>
              </a:ext>
            </a:extLst>
          </p:cNvPr>
          <p:cNvSpPr txBox="1"/>
          <p:nvPr/>
        </p:nvSpPr>
        <p:spPr>
          <a:xfrm>
            <a:off x="6867551" y="2289680"/>
            <a:ext cx="1292662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ひつじ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5582787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DDC9847-090D-4A34-89FD-88F630CCD806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9">
            <a:extLst>
              <a:ext uri="{FF2B5EF4-FFF2-40B4-BE49-F238E27FC236}">
                <a16:creationId xmlns:a16="http://schemas.microsoft.com/office/drawing/2014/main" id="{40D9B99C-91DC-43BE-B5C7-B49EE260EDF3}"/>
              </a:ext>
            </a:extLst>
          </p:cNvPr>
          <p:cNvSpPr txBox="1"/>
          <p:nvPr/>
        </p:nvSpPr>
        <p:spPr>
          <a:xfrm>
            <a:off x="3987080" y="239620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74BAE9D-8FBA-4302-A6D4-C04A1F4709BA}"/>
              </a:ext>
            </a:extLst>
          </p:cNvPr>
          <p:cNvSpPr/>
          <p:nvPr/>
        </p:nvSpPr>
        <p:spPr>
          <a:xfrm>
            <a:off x="4251450" y="2396206"/>
            <a:ext cx="2733692" cy="27448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E04968F-B5D7-8415-07AB-CEC050EDF3AC}"/>
              </a:ext>
            </a:extLst>
          </p:cNvPr>
          <p:cNvSpPr txBox="1"/>
          <p:nvPr/>
        </p:nvSpPr>
        <p:spPr>
          <a:xfrm>
            <a:off x="6867551" y="2711711"/>
            <a:ext cx="1292662" cy="25285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1905665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DDC9847-090D-4A34-89FD-88F630CCD806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9">
            <a:extLst>
              <a:ext uri="{FF2B5EF4-FFF2-40B4-BE49-F238E27FC236}">
                <a16:creationId xmlns:a16="http://schemas.microsoft.com/office/drawing/2014/main" id="{40D9B99C-91DC-43BE-B5C7-B49EE260EDF3}"/>
              </a:ext>
            </a:extLst>
          </p:cNvPr>
          <p:cNvSpPr txBox="1"/>
          <p:nvPr/>
        </p:nvSpPr>
        <p:spPr>
          <a:xfrm>
            <a:off x="3987080" y="239620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74BAE9D-8FBA-4302-A6D4-C04A1F4709BA}"/>
              </a:ext>
            </a:extLst>
          </p:cNvPr>
          <p:cNvSpPr/>
          <p:nvPr/>
        </p:nvSpPr>
        <p:spPr>
          <a:xfrm>
            <a:off x="4251450" y="2396206"/>
            <a:ext cx="2733692" cy="274485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6572552-6243-5AA7-F63A-AB3FA2C1DC46}"/>
              </a:ext>
            </a:extLst>
          </p:cNvPr>
          <p:cNvSpPr txBox="1"/>
          <p:nvPr/>
        </p:nvSpPr>
        <p:spPr>
          <a:xfrm>
            <a:off x="6867551" y="2711711"/>
            <a:ext cx="1292662" cy="25285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9896036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265754" y="2977212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のぼ</a:t>
            </a:r>
            <a:endParaRPr lang="en-US" altLang="ja-JP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21828" y="2609952"/>
            <a:ext cx="2754600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登る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B21F7B7-5263-455D-BFA5-0854BEBD09D0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0673849-5B88-4AC3-9CE7-F5AD052559E5}"/>
              </a:ext>
            </a:extLst>
          </p:cNvPr>
          <p:cNvSpPr/>
          <p:nvPr/>
        </p:nvSpPr>
        <p:spPr>
          <a:xfrm>
            <a:off x="2904884" y="2578304"/>
            <a:ext cx="2249473" cy="227514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4D69EC0-DD52-923C-12DE-83A32F014302}"/>
              </a:ext>
            </a:extLst>
          </p:cNvPr>
          <p:cNvSpPr txBox="1"/>
          <p:nvPr/>
        </p:nvSpPr>
        <p:spPr>
          <a:xfrm>
            <a:off x="6392815" y="595709"/>
            <a:ext cx="2754600" cy="67410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おかに</a:t>
            </a:r>
          </a:p>
        </p:txBody>
      </p:sp>
    </p:spTree>
    <p:extLst>
      <p:ext uri="{BB962C8B-B14F-4D97-AF65-F5344CB8AC3E}">
        <p14:creationId xmlns:p14="http://schemas.microsoft.com/office/powerpoint/2010/main" val="643667940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265754" y="2977212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のぼ</a:t>
            </a:r>
            <a:endParaRPr lang="en-US" altLang="ja-JP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21828" y="2609952"/>
            <a:ext cx="2754600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登る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B21F7B7-5263-455D-BFA5-0854BEBD09D0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0673849-5B88-4AC3-9CE7-F5AD052559E5}"/>
              </a:ext>
            </a:extLst>
          </p:cNvPr>
          <p:cNvSpPr/>
          <p:nvPr/>
        </p:nvSpPr>
        <p:spPr>
          <a:xfrm>
            <a:off x="2904884" y="2578304"/>
            <a:ext cx="2249473" cy="227514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4D69EC0-DD52-923C-12DE-83A32F014302}"/>
              </a:ext>
            </a:extLst>
          </p:cNvPr>
          <p:cNvSpPr txBox="1"/>
          <p:nvPr/>
        </p:nvSpPr>
        <p:spPr>
          <a:xfrm>
            <a:off x="6392815" y="595709"/>
            <a:ext cx="2754600" cy="67410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おかに</a:t>
            </a:r>
          </a:p>
        </p:txBody>
      </p:sp>
    </p:spTree>
    <p:extLst>
      <p:ext uri="{BB962C8B-B14F-4D97-AF65-F5344CB8AC3E}">
        <p14:creationId xmlns:p14="http://schemas.microsoft.com/office/powerpoint/2010/main" val="3726406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639157" y="1003917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89214" y="725252"/>
            <a:ext cx="3754874" cy="62228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乗り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こえる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796BB1B-4B5B-409D-BD98-AAD35556A8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5AE6B25-ADEE-4799-8048-DCAB12B2476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2105A35-8A8E-4DAA-AC3B-4670A5C2A10F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E6B3E06-F958-4F5F-89A3-4F8EBE0BE2A4}"/>
              </a:ext>
            </a:extLst>
          </p:cNvPr>
          <p:cNvSpPr/>
          <p:nvPr/>
        </p:nvSpPr>
        <p:spPr>
          <a:xfrm>
            <a:off x="6106274" y="753492"/>
            <a:ext cx="1532883" cy="148066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79543236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飲む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796BB1B-4B5B-409D-BD98-AAD35556A8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834B0BC-8A59-445C-999A-D9439BD0AD2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6EB892D-1A22-4737-B2ED-1617F12A74FD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B4AD7E5-E205-0000-011C-0BE1BB2D5DCA}"/>
              </a:ext>
            </a:extLst>
          </p:cNvPr>
          <p:cNvSpPr/>
          <p:nvPr/>
        </p:nvSpPr>
        <p:spPr>
          <a:xfrm>
            <a:off x="4011216" y="1113578"/>
            <a:ext cx="2753520" cy="27354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5556236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飲む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796BB1B-4B5B-409D-BD98-AAD35556A8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834B0BC-8A59-445C-999A-D9439BD0AD2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6EB892D-1A22-4737-B2ED-1617F12A74FD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21D4708-7515-40AF-8CF9-A04F7347FCC7}"/>
              </a:ext>
            </a:extLst>
          </p:cNvPr>
          <p:cNvSpPr/>
          <p:nvPr/>
        </p:nvSpPr>
        <p:spPr>
          <a:xfrm>
            <a:off x="4011216" y="1113578"/>
            <a:ext cx="2753520" cy="273545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337179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参考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BF8E233-EC2A-46C7-A309-B4616EC6F0A4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EE769E0-3390-4D6D-A6A0-5BA4CEF0EA52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2732775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参考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BF8E233-EC2A-46C7-A309-B4616EC6F0A4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EE769E0-3390-4D6D-A6A0-5BA4CEF0EA52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0072787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　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農家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9A12BDF-0CB7-4C97-8C5C-DAF1AECCDF33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5BF11B7-98B4-4486-ACC9-1E40909B3924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2275142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　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農家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9A12BDF-0CB7-4C97-8C5C-DAF1AECCDF33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5BF11B7-98B4-4486-ACC9-1E40909B3924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8905532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DDC9847-090D-4A34-89FD-88F630CCD806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2693DD9-F4DC-4C61-9567-58D21E1C336B}"/>
              </a:ext>
            </a:extLst>
          </p:cNvPr>
          <p:cNvSpPr txBox="1"/>
          <p:nvPr/>
        </p:nvSpPr>
        <p:spPr>
          <a:xfrm>
            <a:off x="3987080" y="239620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DFC1C6C-4520-4CFA-8B23-8645EB01CEF9}"/>
              </a:ext>
            </a:extLst>
          </p:cNvPr>
          <p:cNvSpPr/>
          <p:nvPr/>
        </p:nvSpPr>
        <p:spPr>
          <a:xfrm>
            <a:off x="4251450" y="2396206"/>
            <a:ext cx="2733692" cy="27448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F33D4DC-6667-E07D-6AEE-34769E5D791B}"/>
              </a:ext>
            </a:extLst>
          </p:cNvPr>
          <p:cNvSpPr txBox="1"/>
          <p:nvPr/>
        </p:nvSpPr>
        <p:spPr>
          <a:xfrm>
            <a:off x="6867551" y="2711711"/>
            <a:ext cx="1292662" cy="25285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はし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4073706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DDC9847-090D-4A34-89FD-88F630CCD806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2693DD9-F4DC-4C61-9567-58D21E1C336B}"/>
              </a:ext>
            </a:extLst>
          </p:cNvPr>
          <p:cNvSpPr txBox="1"/>
          <p:nvPr/>
        </p:nvSpPr>
        <p:spPr>
          <a:xfrm>
            <a:off x="3987080" y="239620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DFC1C6C-4520-4CFA-8B23-8645EB01CEF9}"/>
              </a:ext>
            </a:extLst>
          </p:cNvPr>
          <p:cNvSpPr/>
          <p:nvPr/>
        </p:nvSpPr>
        <p:spPr>
          <a:xfrm>
            <a:off x="4251450" y="2396206"/>
            <a:ext cx="2733692" cy="274485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A83D10-A186-467F-0BD0-55C559D74BCD}"/>
              </a:ext>
            </a:extLst>
          </p:cNvPr>
          <p:cNvSpPr txBox="1"/>
          <p:nvPr/>
        </p:nvSpPr>
        <p:spPr>
          <a:xfrm>
            <a:off x="6867551" y="2711711"/>
            <a:ext cx="1292662" cy="25285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はし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6035752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67F144C-8ED8-4F50-8B22-53C88A0D4FB7}"/>
              </a:ext>
            </a:extLst>
          </p:cNvPr>
          <p:cNvSpPr txBox="1"/>
          <p:nvPr/>
        </p:nvSpPr>
        <p:spPr>
          <a:xfrm>
            <a:off x="6600051" y="4639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歩道橋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262F8BD-736F-474C-A9A0-B9AF52D8359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F623DEE-3A44-4C1E-B15F-B7B73BA656A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07A8C39-B337-4435-AA9A-3E76786FFDB7}"/>
              </a:ext>
            </a:extLst>
          </p:cNvPr>
          <p:cNvSpPr txBox="1"/>
          <p:nvPr/>
        </p:nvSpPr>
        <p:spPr>
          <a:xfrm>
            <a:off x="6600052" y="2929667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8B818DF-12DB-4685-9763-29E4A8681732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BF4F67E-7FB4-4B8A-8FB6-AC02592A3915}"/>
              </a:ext>
            </a:extLst>
          </p:cNvPr>
          <p:cNvSpPr/>
          <p:nvPr/>
        </p:nvSpPr>
        <p:spPr>
          <a:xfrm>
            <a:off x="4458790" y="816260"/>
            <a:ext cx="2293702" cy="588330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5829361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67F144C-8ED8-4F50-8B22-53C88A0D4FB7}"/>
              </a:ext>
            </a:extLst>
          </p:cNvPr>
          <p:cNvSpPr txBox="1"/>
          <p:nvPr/>
        </p:nvSpPr>
        <p:spPr>
          <a:xfrm>
            <a:off x="6600051" y="4639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歩道橋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262F8BD-736F-474C-A9A0-B9AF52D8359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F623DEE-3A44-4C1E-B15F-B7B73BA656A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07A8C39-B337-4435-AA9A-3E76786FFDB7}"/>
              </a:ext>
            </a:extLst>
          </p:cNvPr>
          <p:cNvSpPr txBox="1"/>
          <p:nvPr/>
        </p:nvSpPr>
        <p:spPr>
          <a:xfrm>
            <a:off x="6600052" y="2929667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8B818DF-12DB-4685-9763-29E4A8681732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94E97DB-466C-DBEA-7D5F-0C41B1149E90}"/>
              </a:ext>
            </a:extLst>
          </p:cNvPr>
          <p:cNvSpPr/>
          <p:nvPr/>
        </p:nvSpPr>
        <p:spPr>
          <a:xfrm>
            <a:off x="4458790" y="816260"/>
            <a:ext cx="2293702" cy="588330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914326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639157" y="1003917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89214" y="725252"/>
            <a:ext cx="3754874" cy="62228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乗り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こえる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796BB1B-4B5B-409D-BD98-AAD35556A8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5AE6B25-ADEE-4799-8048-DCAB12B2476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2105A35-8A8E-4DAA-AC3B-4670A5C2A10F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E6B3E06-F958-4F5F-89A3-4F8EBE0BE2A4}"/>
              </a:ext>
            </a:extLst>
          </p:cNvPr>
          <p:cNvSpPr/>
          <p:nvPr/>
        </p:nvSpPr>
        <p:spPr>
          <a:xfrm>
            <a:off x="6106274" y="753492"/>
            <a:ext cx="1532883" cy="148066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7424369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工業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 ぎょう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C574728-92ED-4525-A7B2-7AB784D62AF4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96307E9-5558-41E4-84A5-1F11F53D507C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2024515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工業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 ぎょう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C574728-92ED-4525-A7B2-7AB784D62AF4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96307E9-5558-41E4-84A5-1F11F53D507C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9656692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少年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ねん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70DC890-EA37-4B9B-B3B5-EA77CCDA1FC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664CF5D-918A-45AC-9797-DB27E3AEB6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4B0E241-0716-421D-86A0-E6A9A627066B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60B9DE3-95B8-4DEC-B22B-59AEE15D069E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4883359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少年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ねん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70DC890-EA37-4B9B-B3B5-EA77CCDA1FC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664CF5D-918A-45AC-9797-DB27E3AEB6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4B0E241-0716-421D-86A0-E6A9A627066B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60B9DE3-95B8-4DEC-B22B-59AEE15D069E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323872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直線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ちょく せん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70DC890-EA37-4B9B-B3B5-EA77CCDA1FC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664CF5D-918A-45AC-9797-DB27E3AEB6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4B0E241-0716-421D-86A0-E6A9A627066B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C8C07B7-EE78-4176-961A-64A6670F889B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479291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直線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ちょく せん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70DC890-EA37-4B9B-B3B5-EA77CCDA1FC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664CF5D-918A-45AC-9797-DB27E3AEB6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4B0E241-0716-421D-86A0-E6A9A627066B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C8C07B7-EE78-4176-961A-64A6670F889B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5705071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軽い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B21F7B7-5263-455D-BFA5-0854BEBD09D0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6E18F1E-A066-40D4-9399-BE6CAE3C3EF9}"/>
              </a:ext>
            </a:extLst>
          </p:cNvPr>
          <p:cNvSpPr/>
          <p:nvPr/>
        </p:nvSpPr>
        <p:spPr>
          <a:xfrm>
            <a:off x="4065006" y="1191420"/>
            <a:ext cx="2717306" cy="264855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24969319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軽い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B21F7B7-5263-455D-BFA5-0854BEBD09D0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BF5A790-80A7-B8C4-9FAE-4B7A0C9F6B8E}"/>
              </a:ext>
            </a:extLst>
          </p:cNvPr>
          <p:cNvSpPr/>
          <p:nvPr/>
        </p:nvSpPr>
        <p:spPr>
          <a:xfrm>
            <a:off x="4065006" y="1191420"/>
            <a:ext cx="2717306" cy="264855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2278637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口調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76A1688-6C21-4F03-B569-C562284BE7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181ADE6-B1CE-47B6-BF7D-8EFAA8F9D1B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1214C56-C517-4C6A-93A0-6D3CCF567092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2F0E4A8-5F0B-4343-87C3-566EAB0AAEF3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886340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口調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76A1688-6C21-4F03-B569-C562284BE7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181ADE6-B1CE-47B6-BF7D-8EFAA8F9D1B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1214C56-C517-4C6A-93A0-6D3CCF567092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2F0E4A8-5F0B-4343-87C3-566EAB0AAEF3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048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6402C0-E853-487A-B549-E6E775DFE90C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5F9558-8645-45F2-B92C-A8BE5BB9381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FEC51EB-BA75-4CDB-B08E-AD77E28BA000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目指</a:t>
            </a:r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2AAE614-8796-4D22-A8D8-E07B6E8ADB09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CFDCABD-B11A-49A2-AF12-D617EC49767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2EF9C06-6DE4-4983-9872-0F942DE04177}"/>
              </a:ext>
            </a:extLst>
          </p:cNvPr>
          <p:cNvSpPr/>
          <p:nvPr/>
        </p:nvSpPr>
        <p:spPr>
          <a:xfrm>
            <a:off x="4362993" y="1013765"/>
            <a:ext cx="2309107" cy="377594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6437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多様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0295B4B-41D6-4384-B3D1-15DB2D10B53E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38BB22F-F319-4C17-BB66-698DD8728321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2406132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洋室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71F9D02-DD7C-45A6-9C51-79019C0BEC8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20F019-3CF6-4D83-843B-EDFB82C63C6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B188D6B-D079-4C61-A9AC-AB50333ACF8D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68C9EF0-256F-4C54-9E17-2E558E043C17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7679431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洋室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71F9D02-DD7C-45A6-9C51-79019C0BEC8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20F019-3CF6-4D83-843B-EDFB82C63C6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B188D6B-D079-4C61-A9AC-AB50333ACF8D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68C9EF0-256F-4C54-9E17-2E558E043C17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0096452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昭和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170D168-0584-486F-B3ED-3C2D6A0F140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C0F1CB2-D8D5-4C6F-8470-1E89E2D106EA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5012026-5EBB-4494-B46D-E2822E6BF6C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57420A9-E940-436D-8FD2-D8917EAF7503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3060595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昭和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170D168-0584-486F-B3ED-3C2D6A0F140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C0F1CB2-D8D5-4C6F-8470-1E89E2D106EA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5012026-5EBB-4494-B46D-E2822E6BF6C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57420A9-E940-436D-8FD2-D8917EAF7503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6393917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71F9D02-DD7C-45A6-9C51-79019C0BEC8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20F019-3CF6-4D83-843B-EDFB82C63C6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B188D6B-D079-4C61-A9AC-AB50333ACF8D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90FFB76-BA66-40B8-8F73-2F51F9680C65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07404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71F9D02-DD7C-45A6-9C51-79019C0BEC8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20F019-3CF6-4D83-843B-EDFB82C63C6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B188D6B-D079-4C61-A9AC-AB50333ACF8D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90FFB76-BA66-40B8-8F73-2F51F9680C65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5314742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DDC9847-090D-4A34-89FD-88F630CCD806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FF58565-A81D-4194-87A5-05F1F8A26C7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28D4D660-446E-4D73-9701-49C326CAD1C1}"/>
              </a:ext>
            </a:extLst>
          </p:cNvPr>
          <p:cNvSpPr txBox="1"/>
          <p:nvPr/>
        </p:nvSpPr>
        <p:spPr>
          <a:xfrm>
            <a:off x="3987080" y="239620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362CAFD-53CF-486D-B452-AFB20CEDA9EF}"/>
              </a:ext>
            </a:extLst>
          </p:cNvPr>
          <p:cNvSpPr/>
          <p:nvPr/>
        </p:nvSpPr>
        <p:spPr>
          <a:xfrm>
            <a:off x="4251450" y="2396206"/>
            <a:ext cx="2733692" cy="27448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D1F6702-359C-D872-62BD-1461C00A9E43}"/>
              </a:ext>
            </a:extLst>
          </p:cNvPr>
          <p:cNvSpPr txBox="1"/>
          <p:nvPr/>
        </p:nvSpPr>
        <p:spPr>
          <a:xfrm>
            <a:off x="6867551" y="2711711"/>
            <a:ext cx="1292662" cy="25285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8539520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DDC9847-090D-4A34-89FD-88F630CCD806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人をつつむ形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世界の家めぐり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FF58565-A81D-4194-87A5-05F1F8A26C7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28D4D660-446E-4D73-9701-49C326CAD1C1}"/>
              </a:ext>
            </a:extLst>
          </p:cNvPr>
          <p:cNvSpPr txBox="1"/>
          <p:nvPr/>
        </p:nvSpPr>
        <p:spPr>
          <a:xfrm>
            <a:off x="3987080" y="239620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362CAFD-53CF-486D-B452-AFB20CEDA9EF}"/>
              </a:ext>
            </a:extLst>
          </p:cNvPr>
          <p:cNvSpPr/>
          <p:nvPr/>
        </p:nvSpPr>
        <p:spPr>
          <a:xfrm>
            <a:off x="4251450" y="2396206"/>
            <a:ext cx="2733692" cy="274485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CE256EB-F0D3-957D-9128-171184298AAC}"/>
              </a:ext>
            </a:extLst>
          </p:cNvPr>
          <p:cNvSpPr txBox="1"/>
          <p:nvPr/>
        </p:nvSpPr>
        <p:spPr>
          <a:xfrm>
            <a:off x="6867551" y="2711711"/>
            <a:ext cx="1292662" cy="25285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2953058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65435" y="3901390"/>
            <a:ext cx="1015663" cy="21494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2714B1-0B65-4F6E-83CC-F5C6A81E84B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6229B5D-F0F4-44FA-B102-455ABF25A88B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外国のことをしょうかいしよう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1C31596-8058-4508-84ED-1A6E0F6C6B5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E83344AB-385C-47C2-9860-71E7059D85F0}"/>
              </a:ext>
            </a:extLst>
          </p:cNvPr>
          <p:cNvSpPr txBox="1"/>
          <p:nvPr/>
        </p:nvSpPr>
        <p:spPr>
          <a:xfrm>
            <a:off x="4306769" y="1076316"/>
            <a:ext cx="3262432" cy="56501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BC62975-4B1C-4C5B-9CD8-D0934B7BD35C}"/>
              </a:ext>
            </a:extLst>
          </p:cNvPr>
          <p:cNvSpPr/>
          <p:nvPr/>
        </p:nvSpPr>
        <p:spPr>
          <a:xfrm>
            <a:off x="4610835" y="3745451"/>
            <a:ext cx="2654300" cy="246136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37417893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65435" y="3901390"/>
            <a:ext cx="1015663" cy="21494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2714B1-0B65-4F6E-83CC-F5C6A81E84B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6229B5D-F0F4-44FA-B102-455ABF25A88B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外国のことをしょうかいしよう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1C31596-8058-4508-84ED-1A6E0F6C6B5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E83344AB-385C-47C2-9860-71E7059D85F0}"/>
              </a:ext>
            </a:extLst>
          </p:cNvPr>
          <p:cNvSpPr txBox="1"/>
          <p:nvPr/>
        </p:nvSpPr>
        <p:spPr>
          <a:xfrm>
            <a:off x="4306769" y="1076316"/>
            <a:ext cx="3262432" cy="56501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BC62975-4B1C-4C5B-9CD8-D0934B7BD35C}"/>
              </a:ext>
            </a:extLst>
          </p:cNvPr>
          <p:cNvSpPr/>
          <p:nvPr/>
        </p:nvSpPr>
        <p:spPr>
          <a:xfrm>
            <a:off x="4610835" y="3745451"/>
            <a:ext cx="2654300" cy="246136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38594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多様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0295B4B-41D6-4384-B3D1-15DB2D10B53E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38BB22F-F319-4C17-BB66-698DD8728321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3440268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99D3ED4-2479-4426-A8EF-2CC2059B62A2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とく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0FE2666-7169-4608-A136-503EBF0437E8}"/>
              </a:ext>
            </a:extLst>
          </p:cNvPr>
          <p:cNvSpPr txBox="1"/>
          <p:nvPr/>
        </p:nvSpPr>
        <p:spPr>
          <a:xfrm>
            <a:off x="3102408" y="1453698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ん品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6A28853-A8CA-4B22-BF27-3A811627D1CC}"/>
              </a:ext>
            </a:extLst>
          </p:cNvPr>
          <p:cNvSpPr txBox="1"/>
          <p:nvPr/>
        </p:nvSpPr>
        <p:spPr>
          <a:xfrm>
            <a:off x="4972680" y="5075467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DA84BC8F-4100-42D1-ABE7-B670538C3F5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CBF9462-FE04-480B-AC6C-CD7B43F1E8FD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外国のことをしょうかいしよう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F93431B-5A70-4A0F-8042-4B316A21450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61305EF-A541-48E2-8A5B-C7E90379C34B}"/>
              </a:ext>
            </a:extLst>
          </p:cNvPr>
          <p:cNvSpPr/>
          <p:nvPr/>
        </p:nvSpPr>
        <p:spPr>
          <a:xfrm>
            <a:off x="3489158" y="5075467"/>
            <a:ext cx="1550211" cy="16312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6691014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99D3ED4-2479-4426-A8EF-2CC2059B62A2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とく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0FE2666-7169-4608-A136-503EBF0437E8}"/>
              </a:ext>
            </a:extLst>
          </p:cNvPr>
          <p:cNvSpPr txBox="1"/>
          <p:nvPr/>
        </p:nvSpPr>
        <p:spPr>
          <a:xfrm>
            <a:off x="3102408" y="1453698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ん品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6A28853-A8CA-4B22-BF27-3A811627D1CC}"/>
              </a:ext>
            </a:extLst>
          </p:cNvPr>
          <p:cNvSpPr txBox="1"/>
          <p:nvPr/>
        </p:nvSpPr>
        <p:spPr>
          <a:xfrm>
            <a:off x="4972680" y="5075467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DA84BC8F-4100-42D1-ABE7-B670538C3F5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CBF9462-FE04-480B-AC6C-CD7B43F1E8FD}"/>
              </a:ext>
            </a:extLst>
          </p:cNvPr>
          <p:cNvSpPr txBox="1"/>
          <p:nvPr/>
        </p:nvSpPr>
        <p:spPr>
          <a:xfrm>
            <a:off x="458665" y="39461"/>
            <a:ext cx="666852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外国のことをしょうかいしよう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F93431B-5A70-4A0F-8042-4B316A21450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61305EF-A541-48E2-8A5B-C7E90379C34B}"/>
              </a:ext>
            </a:extLst>
          </p:cNvPr>
          <p:cNvSpPr/>
          <p:nvPr/>
        </p:nvSpPr>
        <p:spPr>
          <a:xfrm>
            <a:off x="3489158" y="5075467"/>
            <a:ext cx="1550211" cy="16312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2722510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DDC9847-090D-4A34-89FD-88F630CCD806}"/>
              </a:ext>
            </a:extLst>
          </p:cNvPr>
          <p:cNvSpPr txBox="1"/>
          <p:nvPr/>
        </p:nvSpPr>
        <p:spPr>
          <a:xfrm>
            <a:off x="458665" y="39461"/>
            <a:ext cx="933847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ゆうすげ村の小さな旅館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ウサギのダイコン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FF58565-A81D-4194-87A5-05F1F8A26C7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4198ECEC-94EF-4FBA-96F7-F9D7E7FA7A63}"/>
              </a:ext>
            </a:extLst>
          </p:cNvPr>
          <p:cNvSpPr txBox="1"/>
          <p:nvPr/>
        </p:nvSpPr>
        <p:spPr>
          <a:xfrm>
            <a:off x="3987080" y="239620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49BE953-EE43-4B75-B4B8-5128A590D37B}"/>
              </a:ext>
            </a:extLst>
          </p:cNvPr>
          <p:cNvSpPr/>
          <p:nvPr/>
        </p:nvSpPr>
        <p:spPr>
          <a:xfrm>
            <a:off x="4251450" y="2396206"/>
            <a:ext cx="2733692" cy="27448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8C543A0-89B7-F845-A1AA-DD24372B002B}"/>
              </a:ext>
            </a:extLst>
          </p:cNvPr>
          <p:cNvSpPr txBox="1"/>
          <p:nvPr/>
        </p:nvSpPr>
        <p:spPr>
          <a:xfrm>
            <a:off x="6867551" y="2711711"/>
            <a:ext cx="1292662" cy="25285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0165143"/>
      </p:ext>
    </p:extLst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DDC9847-090D-4A34-89FD-88F630CCD806}"/>
              </a:ext>
            </a:extLst>
          </p:cNvPr>
          <p:cNvSpPr txBox="1"/>
          <p:nvPr/>
        </p:nvSpPr>
        <p:spPr>
          <a:xfrm>
            <a:off x="458665" y="39461"/>
            <a:ext cx="933847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ゆうすげ村の小さな旅館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ウサギのダイコン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FF58565-A81D-4194-87A5-05F1F8A26C7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4198ECEC-94EF-4FBA-96F7-F9D7E7FA7A63}"/>
              </a:ext>
            </a:extLst>
          </p:cNvPr>
          <p:cNvSpPr txBox="1"/>
          <p:nvPr/>
        </p:nvSpPr>
        <p:spPr>
          <a:xfrm>
            <a:off x="3987080" y="239620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49BE953-EE43-4B75-B4B8-5128A590D37B}"/>
              </a:ext>
            </a:extLst>
          </p:cNvPr>
          <p:cNvSpPr/>
          <p:nvPr/>
        </p:nvSpPr>
        <p:spPr>
          <a:xfrm>
            <a:off x="4251450" y="2396206"/>
            <a:ext cx="2733692" cy="274485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2B9EB03-CCC5-8811-CA44-BCFD1D09C249}"/>
              </a:ext>
            </a:extLst>
          </p:cNvPr>
          <p:cNvSpPr txBox="1"/>
          <p:nvPr/>
        </p:nvSpPr>
        <p:spPr>
          <a:xfrm>
            <a:off x="6867551" y="2711711"/>
            <a:ext cx="1292662" cy="25285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8645622"/>
      </p:ext>
    </p:extLst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階だん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57AF1A-9662-498F-B951-D34B918529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C835C88-BD05-4F38-A6CD-84C968CB0B04}"/>
              </a:ext>
            </a:extLst>
          </p:cNvPr>
          <p:cNvSpPr txBox="1"/>
          <p:nvPr/>
        </p:nvSpPr>
        <p:spPr>
          <a:xfrm>
            <a:off x="458665" y="39461"/>
            <a:ext cx="933847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ゆうすげ村の小さな旅館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ウサギのダイコン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5E8CFAF-FA97-4509-9352-27933A0D7E8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7EBBCFC-AA66-437F-B3A1-E2781510F9F7}"/>
              </a:ext>
            </a:extLst>
          </p:cNvPr>
          <p:cNvSpPr/>
          <p:nvPr/>
        </p:nvSpPr>
        <p:spPr>
          <a:xfrm>
            <a:off x="4632093" y="899319"/>
            <a:ext cx="1905333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03269255"/>
      </p:ext>
    </p:extLst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階だん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57AF1A-9662-498F-B951-D34B918529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C835C88-BD05-4F38-A6CD-84C968CB0B04}"/>
              </a:ext>
            </a:extLst>
          </p:cNvPr>
          <p:cNvSpPr txBox="1"/>
          <p:nvPr/>
        </p:nvSpPr>
        <p:spPr>
          <a:xfrm>
            <a:off x="458665" y="39461"/>
            <a:ext cx="933847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ゆうすげ村の小さな旅館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ウサギのダイコン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5E8CFAF-FA97-4509-9352-27933A0D7E8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7EBBCFC-AA66-437F-B3A1-E2781510F9F7}"/>
              </a:ext>
            </a:extLst>
          </p:cNvPr>
          <p:cNvSpPr/>
          <p:nvPr/>
        </p:nvSpPr>
        <p:spPr>
          <a:xfrm>
            <a:off x="4632093" y="899319"/>
            <a:ext cx="1905333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1237784"/>
      </p:ext>
    </p:extLst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64870" y="9419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753179" y="685792"/>
            <a:ext cx="2754600" cy="61327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重い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09E2816-2198-4666-B25B-6EA4ADE1EB3C}"/>
              </a:ext>
            </a:extLst>
          </p:cNvPr>
          <p:cNvSpPr txBox="1"/>
          <p:nvPr/>
        </p:nvSpPr>
        <p:spPr>
          <a:xfrm>
            <a:off x="458665" y="39461"/>
            <a:ext cx="933847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ゆうすげ村の小さな旅館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ウサギのダイコン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7AB9F46-2026-46E6-AB92-E7624417BFD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69275DF-E40A-495C-BAF4-6DF83818E171}"/>
              </a:ext>
            </a:extLst>
          </p:cNvPr>
          <p:cNvSpPr/>
          <p:nvPr/>
        </p:nvSpPr>
        <p:spPr>
          <a:xfrm>
            <a:off x="6006273" y="763352"/>
            <a:ext cx="2248412" cy="214221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5C3AE2D-CA58-6430-B7DF-7CA036CFB375}"/>
              </a:ext>
            </a:extLst>
          </p:cNvPr>
          <p:cNvSpPr txBox="1"/>
          <p:nvPr/>
        </p:nvSpPr>
        <p:spPr>
          <a:xfrm>
            <a:off x="2745485" y="520011"/>
            <a:ext cx="2754600" cy="64643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ふくろ</a:t>
            </a:r>
          </a:p>
        </p:txBody>
      </p:sp>
    </p:spTree>
    <p:extLst>
      <p:ext uri="{BB962C8B-B14F-4D97-AF65-F5344CB8AC3E}">
        <p14:creationId xmlns:p14="http://schemas.microsoft.com/office/powerpoint/2010/main" val="1550231113"/>
      </p:ext>
    </p:extLst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64870" y="9419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753179" y="685792"/>
            <a:ext cx="2754600" cy="61327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重い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09E2816-2198-4666-B25B-6EA4ADE1EB3C}"/>
              </a:ext>
            </a:extLst>
          </p:cNvPr>
          <p:cNvSpPr txBox="1"/>
          <p:nvPr/>
        </p:nvSpPr>
        <p:spPr>
          <a:xfrm>
            <a:off x="458665" y="39461"/>
            <a:ext cx="933847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ゆうすげ村の小さな旅館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ウサギのダイコン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7AB9F46-2026-46E6-AB92-E7624417BFD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69275DF-E40A-495C-BAF4-6DF83818E171}"/>
              </a:ext>
            </a:extLst>
          </p:cNvPr>
          <p:cNvSpPr/>
          <p:nvPr/>
        </p:nvSpPr>
        <p:spPr>
          <a:xfrm>
            <a:off x="6006273" y="763352"/>
            <a:ext cx="2248412" cy="214221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5C3AE2D-CA58-6430-B7DF-7CA036CFB375}"/>
              </a:ext>
            </a:extLst>
          </p:cNvPr>
          <p:cNvSpPr txBox="1"/>
          <p:nvPr/>
        </p:nvSpPr>
        <p:spPr>
          <a:xfrm>
            <a:off x="2745485" y="520011"/>
            <a:ext cx="2754600" cy="64643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ふくろ</a:t>
            </a:r>
          </a:p>
        </p:txBody>
      </p:sp>
    </p:spTree>
    <p:extLst>
      <p:ext uri="{BB962C8B-B14F-4D97-AF65-F5344CB8AC3E}">
        <p14:creationId xmlns:p14="http://schemas.microsoft.com/office/powerpoint/2010/main" val="3318008924"/>
      </p:ext>
    </p:extLst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去年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　ねん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71F9D02-DD7C-45A6-9C51-79019C0BEC8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20F019-3CF6-4D83-843B-EDFB82C63C6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F660EA2-A5EB-4887-B37C-F9A3D57BA925}"/>
              </a:ext>
            </a:extLst>
          </p:cNvPr>
          <p:cNvSpPr txBox="1"/>
          <p:nvPr/>
        </p:nvSpPr>
        <p:spPr>
          <a:xfrm>
            <a:off x="458665" y="39461"/>
            <a:ext cx="933847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ゆうすげ村の小さな旅館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ウサギのダイコン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71B487B-CB32-46BB-B8ED-FECBDDF707A3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7800061"/>
      </p:ext>
    </p:extLst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去年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　ねん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71F9D02-DD7C-45A6-9C51-79019C0BEC8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20F019-3CF6-4D83-843B-EDFB82C63C6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F660EA2-A5EB-4887-B37C-F9A3D57BA925}"/>
              </a:ext>
            </a:extLst>
          </p:cNvPr>
          <p:cNvSpPr txBox="1"/>
          <p:nvPr/>
        </p:nvSpPr>
        <p:spPr>
          <a:xfrm>
            <a:off x="458665" y="39461"/>
            <a:ext cx="933847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ゆうすげ村の小さな旅館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ウサギのダイコン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71B487B-CB32-46BB-B8ED-FECBDDF707A3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65762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平等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びょう どう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B5966AB-3D4A-42CF-8103-AA6203CB7F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DF8C2E-4CF4-4340-ACF9-B1FF2178E5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BAFA9FF-1DFB-4ABA-8257-CE871FC1E435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2974A3E-5FD0-4CEB-9103-9BCC751B0D76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7088301"/>
      </p:ext>
    </p:extLst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2714B1-0B65-4F6E-83CC-F5C6A81E84B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1C31596-8058-4508-84ED-1A6E0F6C6B5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152243C-8DB6-4742-B3AA-D1C9D8AC7352}"/>
              </a:ext>
            </a:extLst>
          </p:cNvPr>
          <p:cNvSpPr txBox="1"/>
          <p:nvPr/>
        </p:nvSpPr>
        <p:spPr>
          <a:xfrm>
            <a:off x="458665" y="39461"/>
            <a:ext cx="933847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ゆうすげ村の小さな旅館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ウサギのダイコン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782AA69A-50F4-4A2E-A8F0-25533EACCCED}"/>
              </a:ext>
            </a:extLst>
          </p:cNvPr>
          <p:cNvSpPr txBox="1"/>
          <p:nvPr/>
        </p:nvSpPr>
        <p:spPr>
          <a:xfrm>
            <a:off x="3987080" y="239620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38ED318-BFF3-4AC4-B4C9-0FDF2D79A704}"/>
              </a:ext>
            </a:extLst>
          </p:cNvPr>
          <p:cNvSpPr/>
          <p:nvPr/>
        </p:nvSpPr>
        <p:spPr>
          <a:xfrm>
            <a:off x="4251450" y="2396206"/>
            <a:ext cx="2733692" cy="27448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BB88C2C-FF22-81F8-E0E8-C656B2464C96}"/>
              </a:ext>
            </a:extLst>
          </p:cNvPr>
          <p:cNvSpPr txBox="1"/>
          <p:nvPr/>
        </p:nvSpPr>
        <p:spPr>
          <a:xfrm>
            <a:off x="6985142" y="2324850"/>
            <a:ext cx="1292662" cy="33549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むかし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7333864"/>
      </p:ext>
    </p:extLst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2714B1-0B65-4F6E-83CC-F5C6A81E84B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1C31596-8058-4508-84ED-1A6E0F6C6B5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152243C-8DB6-4742-B3AA-D1C9D8AC7352}"/>
              </a:ext>
            </a:extLst>
          </p:cNvPr>
          <p:cNvSpPr txBox="1"/>
          <p:nvPr/>
        </p:nvSpPr>
        <p:spPr>
          <a:xfrm>
            <a:off x="458665" y="39461"/>
            <a:ext cx="933847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ゆうすげ村の小さな旅館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ウサギのダイコン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782AA69A-50F4-4A2E-A8F0-25533EACCCED}"/>
              </a:ext>
            </a:extLst>
          </p:cNvPr>
          <p:cNvSpPr txBox="1"/>
          <p:nvPr/>
        </p:nvSpPr>
        <p:spPr>
          <a:xfrm>
            <a:off x="3987080" y="239620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38ED318-BFF3-4AC4-B4C9-0FDF2D79A704}"/>
              </a:ext>
            </a:extLst>
          </p:cNvPr>
          <p:cNvSpPr/>
          <p:nvPr/>
        </p:nvSpPr>
        <p:spPr>
          <a:xfrm>
            <a:off x="4251450" y="2396206"/>
            <a:ext cx="2733692" cy="274485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FADE25-30BF-6366-B859-77C65BE88E27}"/>
              </a:ext>
            </a:extLst>
          </p:cNvPr>
          <p:cNvSpPr txBox="1"/>
          <p:nvPr/>
        </p:nvSpPr>
        <p:spPr>
          <a:xfrm>
            <a:off x="6985142" y="2324850"/>
            <a:ext cx="1292662" cy="33549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むかし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3352503"/>
      </p:ext>
    </p:extLst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しあわ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幸せ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B21E062-603E-4AFA-BDDF-1C1C998F3D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2416953-32C8-4350-8E5B-52D93106EAB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3F718C-B17A-4EB9-B71D-BF901C42C574}"/>
              </a:ext>
            </a:extLst>
          </p:cNvPr>
          <p:cNvSpPr txBox="1"/>
          <p:nvPr/>
        </p:nvSpPr>
        <p:spPr>
          <a:xfrm>
            <a:off x="458665" y="39461"/>
            <a:ext cx="933847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ゆうすげ村の小さな旅館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ウサギのダイコン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ADE0AFB-F7B9-41CD-9A68-98E06F56A4AC}"/>
              </a:ext>
            </a:extLst>
          </p:cNvPr>
          <p:cNvSpPr/>
          <p:nvPr/>
        </p:nvSpPr>
        <p:spPr>
          <a:xfrm>
            <a:off x="4192452" y="1285432"/>
            <a:ext cx="2589860" cy="255454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9007779"/>
      </p:ext>
    </p:extLst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しあわ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幸せ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B21E062-603E-4AFA-BDDF-1C1C998F3D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2416953-32C8-4350-8E5B-52D93106EAB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3F718C-B17A-4EB9-B71D-BF901C42C574}"/>
              </a:ext>
            </a:extLst>
          </p:cNvPr>
          <p:cNvSpPr txBox="1"/>
          <p:nvPr/>
        </p:nvSpPr>
        <p:spPr>
          <a:xfrm>
            <a:off x="458665" y="39461"/>
            <a:ext cx="933847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ゆうすげ村の小さな旅館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ウサギのダイコン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ADE0AFB-F7B9-41CD-9A68-98E06F56A4AC}"/>
              </a:ext>
            </a:extLst>
          </p:cNvPr>
          <p:cNvSpPr/>
          <p:nvPr/>
        </p:nvSpPr>
        <p:spPr>
          <a:xfrm>
            <a:off x="4192452" y="1285432"/>
            <a:ext cx="2589860" cy="255454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2414360"/>
      </p:ext>
    </p:extLst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2714B1-0B65-4F6E-83CC-F5C6A81E84B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1C31596-8058-4508-84ED-1A6E0F6C6B5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152243C-8DB6-4742-B3AA-D1C9D8AC7352}"/>
              </a:ext>
            </a:extLst>
          </p:cNvPr>
          <p:cNvSpPr txBox="1"/>
          <p:nvPr/>
        </p:nvSpPr>
        <p:spPr>
          <a:xfrm>
            <a:off x="458665" y="39461"/>
            <a:ext cx="933847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ゆうすげ村の小さな旅館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ウサギのダイコン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1A59DC3-A2A1-DD43-2DC5-1710BFE5E616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D991162-D731-90E3-111F-78E511CDD95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急に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A49BB60-2FA7-0511-51F0-DEB95ABDF01D}"/>
              </a:ext>
            </a:extLst>
          </p:cNvPr>
          <p:cNvSpPr/>
          <p:nvPr/>
        </p:nvSpPr>
        <p:spPr>
          <a:xfrm>
            <a:off x="4192452" y="1285432"/>
            <a:ext cx="2589860" cy="255454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6859184"/>
      </p:ext>
    </p:extLst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2714B1-0B65-4F6E-83CC-F5C6A81E84B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1C31596-8058-4508-84ED-1A6E0F6C6B5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152243C-8DB6-4742-B3AA-D1C9D8AC7352}"/>
              </a:ext>
            </a:extLst>
          </p:cNvPr>
          <p:cNvSpPr txBox="1"/>
          <p:nvPr/>
        </p:nvSpPr>
        <p:spPr>
          <a:xfrm>
            <a:off x="458665" y="39461"/>
            <a:ext cx="933847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ゆうすげ村の小さな旅館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ウサギのダイコン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1A59DC3-A2A1-DD43-2DC5-1710BFE5E616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D991162-D731-90E3-111F-78E511CDD95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急に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A49BB60-2FA7-0511-51F0-DEB95ABDF01D}"/>
              </a:ext>
            </a:extLst>
          </p:cNvPr>
          <p:cNvSpPr/>
          <p:nvPr/>
        </p:nvSpPr>
        <p:spPr>
          <a:xfrm>
            <a:off x="4192452" y="1285432"/>
            <a:ext cx="2589860" cy="255454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0139210"/>
      </p:ext>
    </p:extLst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　 ぐ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道具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D1128C-88FA-4B7A-9494-7A1443A5D86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7124C22-0B0F-46B3-BBF5-D41FB194B249}"/>
              </a:ext>
            </a:extLst>
          </p:cNvPr>
          <p:cNvSpPr txBox="1"/>
          <p:nvPr/>
        </p:nvSpPr>
        <p:spPr>
          <a:xfrm>
            <a:off x="458665" y="39461"/>
            <a:ext cx="933847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ゆうすげ村の小さな旅館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ウサギのダイコン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889D6A-5DEB-4E49-9C50-187B576DFE36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0328292"/>
      </p:ext>
    </p:extLst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　 ぐ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道具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D1128C-88FA-4B7A-9494-7A1443A5D86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7124C22-0B0F-46B3-BBF5-D41FB194B249}"/>
              </a:ext>
            </a:extLst>
          </p:cNvPr>
          <p:cNvSpPr txBox="1"/>
          <p:nvPr/>
        </p:nvSpPr>
        <p:spPr>
          <a:xfrm>
            <a:off x="458665" y="39461"/>
            <a:ext cx="933847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ゆうすげ村の小さな旅館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ウサギのダイコン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889D6A-5DEB-4E49-9C50-187B576DFE36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4318888"/>
      </p:ext>
    </p:extLst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幸福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71F9D02-DD7C-45A6-9C51-79019C0BEC8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20F019-3CF6-4D83-843B-EDFB82C63C6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F660EA2-A5EB-4887-B37C-F9A3D57BA925}"/>
              </a:ext>
            </a:extLst>
          </p:cNvPr>
          <p:cNvSpPr txBox="1"/>
          <p:nvPr/>
        </p:nvSpPr>
        <p:spPr>
          <a:xfrm>
            <a:off x="458665" y="39461"/>
            <a:ext cx="933847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ゆうすげ村の小さな旅館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ウサギのダイコン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AB40103-324D-4FC4-8C63-F6D5C814823C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9055200"/>
      </p:ext>
    </p:extLst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幸福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71F9D02-DD7C-45A6-9C51-79019C0BEC8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920F019-3CF6-4D83-843B-EDFB82C63C6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F660EA2-A5EB-4887-B37C-F9A3D57BA925}"/>
              </a:ext>
            </a:extLst>
          </p:cNvPr>
          <p:cNvSpPr txBox="1"/>
          <p:nvPr/>
        </p:nvSpPr>
        <p:spPr>
          <a:xfrm>
            <a:off x="458665" y="39461"/>
            <a:ext cx="933847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ゆうすげ村の小さな旅館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ウサギのダイコン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AB40103-324D-4FC4-8C63-F6D5C814823C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9459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平等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びょう どう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B5966AB-3D4A-42CF-8103-AA6203CB7F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DF8C2E-4CF4-4340-ACF9-B1FF2178E5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BAFA9FF-1DFB-4ABA-8257-CE871FC1E435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2974A3E-5FD0-4CEB-9103-9BCC751B0D76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1614971"/>
      </p:ext>
    </p:extLst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部首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229398-EC0F-4BF2-96C3-67C91EC377DC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漢字の組み立てと意味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F23D54C-2BBD-46F8-A52C-506DB03389A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3D49C65-A9C4-46AB-B416-546828CB74EC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3670680"/>
      </p:ext>
    </p:extLst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部首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229398-EC0F-4BF2-96C3-67C91EC377DC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漢字の組み立てと意味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F23D54C-2BBD-46F8-A52C-506DB03389A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3D49C65-A9C4-46AB-B416-546828CB74EC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2345721"/>
      </p:ext>
    </p:extLst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2714B1-0B65-4F6E-83CC-F5C6A81E84B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1C31596-8058-4508-84ED-1A6E0F6C6B5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78A45F5-006A-4A22-AC4C-7069AF6AA845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漢字の組み立てと意味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BB08CC16-68F6-400D-8601-404D03E3D292}"/>
              </a:ext>
            </a:extLst>
          </p:cNvPr>
          <p:cNvSpPr txBox="1"/>
          <p:nvPr/>
        </p:nvSpPr>
        <p:spPr>
          <a:xfrm>
            <a:off x="3987080" y="239620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1303167-6C02-422B-BDF6-52CA760FACD2}"/>
              </a:ext>
            </a:extLst>
          </p:cNvPr>
          <p:cNvSpPr/>
          <p:nvPr/>
        </p:nvSpPr>
        <p:spPr>
          <a:xfrm>
            <a:off x="4251450" y="2396206"/>
            <a:ext cx="2733692" cy="27448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706EE9F-BB5D-6BC8-6D4F-FF7C6EFB67C5}"/>
              </a:ext>
            </a:extLst>
          </p:cNvPr>
          <p:cNvSpPr txBox="1"/>
          <p:nvPr/>
        </p:nvSpPr>
        <p:spPr>
          <a:xfrm>
            <a:off x="6867551" y="2396206"/>
            <a:ext cx="1292662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はしら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9834743"/>
      </p:ext>
    </p:extLst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7551" y="2396206"/>
            <a:ext cx="1292662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はしら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2714B1-0B65-4F6E-83CC-F5C6A81E84B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1C31596-8058-4508-84ED-1A6E0F6C6B5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78A45F5-006A-4A22-AC4C-7069AF6AA845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漢字の組み立てと意味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BB08CC16-68F6-400D-8601-404D03E3D292}"/>
              </a:ext>
            </a:extLst>
          </p:cNvPr>
          <p:cNvSpPr txBox="1"/>
          <p:nvPr/>
        </p:nvSpPr>
        <p:spPr>
          <a:xfrm>
            <a:off x="3987080" y="239620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1303167-6C02-422B-BDF6-52CA760FACD2}"/>
              </a:ext>
            </a:extLst>
          </p:cNvPr>
          <p:cNvSpPr/>
          <p:nvPr/>
        </p:nvSpPr>
        <p:spPr>
          <a:xfrm>
            <a:off x="4251450" y="2396206"/>
            <a:ext cx="2733692" cy="274485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5812445"/>
      </p:ext>
    </p:extLst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FF58565-A81D-4194-87A5-05F1F8A26C7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1A024F0-86CB-4B84-ACB7-B7BE24C7E794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漢字の組み立てと意味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1D5E00E2-CBCE-40DB-9926-9778DD9CA82A}"/>
              </a:ext>
            </a:extLst>
          </p:cNvPr>
          <p:cNvSpPr txBox="1"/>
          <p:nvPr/>
        </p:nvSpPr>
        <p:spPr>
          <a:xfrm>
            <a:off x="3987080" y="239620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F157B35-3BC0-4120-90F3-E9E2B8F2F5D8}"/>
              </a:ext>
            </a:extLst>
          </p:cNvPr>
          <p:cNvSpPr/>
          <p:nvPr/>
        </p:nvSpPr>
        <p:spPr>
          <a:xfrm>
            <a:off x="4251450" y="2396206"/>
            <a:ext cx="2733692" cy="27448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A70426B-B604-334A-5215-48AB6471FB6E}"/>
              </a:ext>
            </a:extLst>
          </p:cNvPr>
          <p:cNvSpPr txBox="1"/>
          <p:nvPr/>
        </p:nvSpPr>
        <p:spPr>
          <a:xfrm>
            <a:off x="6867551" y="2818237"/>
            <a:ext cx="1292662" cy="25186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ふえ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7629580"/>
      </p:ext>
    </p:extLst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FF58565-A81D-4194-87A5-05F1F8A26C7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1A024F0-86CB-4B84-ACB7-B7BE24C7E794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漢字の組み立てと意味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1D5E00E2-CBCE-40DB-9926-9778DD9CA82A}"/>
              </a:ext>
            </a:extLst>
          </p:cNvPr>
          <p:cNvSpPr txBox="1"/>
          <p:nvPr/>
        </p:nvSpPr>
        <p:spPr>
          <a:xfrm>
            <a:off x="3987080" y="239620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F157B35-3BC0-4120-90F3-E9E2B8F2F5D8}"/>
              </a:ext>
            </a:extLst>
          </p:cNvPr>
          <p:cNvSpPr/>
          <p:nvPr/>
        </p:nvSpPr>
        <p:spPr>
          <a:xfrm>
            <a:off x="4251450" y="2396206"/>
            <a:ext cx="2733692" cy="274485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BE0F3F9-95D0-60B5-56F4-51F1529A9F4B}"/>
              </a:ext>
            </a:extLst>
          </p:cNvPr>
          <p:cNvSpPr txBox="1"/>
          <p:nvPr/>
        </p:nvSpPr>
        <p:spPr>
          <a:xfrm>
            <a:off x="6867551" y="2818237"/>
            <a:ext cx="1292662" cy="25186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ふえ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4440119"/>
      </p:ext>
    </p:extLst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FF58565-A81D-4194-87A5-05F1F8A26C7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1A024F0-86CB-4B84-ACB7-B7BE24C7E794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漢字の組み立てと意味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F9C33F83-C897-445B-8146-D9DB534E01BB}"/>
              </a:ext>
            </a:extLst>
          </p:cNvPr>
          <p:cNvSpPr txBox="1"/>
          <p:nvPr/>
        </p:nvSpPr>
        <p:spPr>
          <a:xfrm>
            <a:off x="3987080" y="239620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1B08D0E-4664-46AA-BFB6-580E5C52FBCC}"/>
              </a:ext>
            </a:extLst>
          </p:cNvPr>
          <p:cNvSpPr/>
          <p:nvPr/>
        </p:nvSpPr>
        <p:spPr>
          <a:xfrm>
            <a:off x="4251450" y="2396206"/>
            <a:ext cx="2733692" cy="27448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7C2ADA0-B883-BFB6-08E3-99A0C5B8B677}"/>
              </a:ext>
            </a:extLst>
          </p:cNvPr>
          <p:cNvSpPr txBox="1"/>
          <p:nvPr/>
        </p:nvSpPr>
        <p:spPr>
          <a:xfrm>
            <a:off x="6867551" y="2818237"/>
            <a:ext cx="1292662" cy="25186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なみ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1656551"/>
      </p:ext>
    </p:extLst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FF58565-A81D-4194-87A5-05F1F8A26C7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1A024F0-86CB-4B84-ACB7-B7BE24C7E794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漢字の組み立てと意味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F9C33F83-C897-445B-8146-D9DB534E01BB}"/>
              </a:ext>
            </a:extLst>
          </p:cNvPr>
          <p:cNvSpPr txBox="1"/>
          <p:nvPr/>
        </p:nvSpPr>
        <p:spPr>
          <a:xfrm>
            <a:off x="3987080" y="239620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1B08D0E-4664-46AA-BFB6-580E5C52FBCC}"/>
              </a:ext>
            </a:extLst>
          </p:cNvPr>
          <p:cNvSpPr/>
          <p:nvPr/>
        </p:nvSpPr>
        <p:spPr>
          <a:xfrm>
            <a:off x="4251450" y="2396206"/>
            <a:ext cx="2733692" cy="274485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6B58680-D472-7059-0B21-DFC08254ED7A}"/>
              </a:ext>
            </a:extLst>
          </p:cNvPr>
          <p:cNvSpPr txBox="1"/>
          <p:nvPr/>
        </p:nvSpPr>
        <p:spPr>
          <a:xfrm>
            <a:off x="6867551" y="2818237"/>
            <a:ext cx="1292662" cy="25186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なみ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5246704"/>
      </p:ext>
    </p:extLst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まな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学ぶ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7AB9F46-2026-46E6-AB92-E7624417BFD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DC9DF7-F982-4B1E-9F5F-2332CFDFAC57}"/>
              </a:ext>
            </a:extLst>
          </p:cNvPr>
          <p:cNvSpPr txBox="1"/>
          <p:nvPr/>
        </p:nvSpPr>
        <p:spPr>
          <a:xfrm>
            <a:off x="458664" y="39461"/>
            <a:ext cx="752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「わたしのベストブック」を作ろう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E6DD837-E61C-4EBB-8B54-BA5807A8C7D7}"/>
              </a:ext>
            </a:extLst>
          </p:cNvPr>
          <p:cNvSpPr/>
          <p:nvPr/>
        </p:nvSpPr>
        <p:spPr>
          <a:xfrm>
            <a:off x="4192452" y="1285432"/>
            <a:ext cx="2589860" cy="255454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55177113"/>
      </p:ext>
    </p:extLst>
  </p:cSld>
  <p:clrMapOvr>
    <a:masterClrMapping/>
  </p:clrMapOvr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まな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学ぶ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7AB9F46-2026-46E6-AB92-E7624417BFD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DC9DF7-F982-4B1E-9F5F-2332CFDFAC57}"/>
              </a:ext>
            </a:extLst>
          </p:cNvPr>
          <p:cNvSpPr txBox="1"/>
          <p:nvPr/>
        </p:nvSpPr>
        <p:spPr>
          <a:xfrm>
            <a:off x="458664" y="39461"/>
            <a:ext cx="752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「わたしのベストブック」を作ろう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E6DD837-E61C-4EBB-8B54-BA5807A8C7D7}"/>
              </a:ext>
            </a:extLst>
          </p:cNvPr>
          <p:cNvSpPr/>
          <p:nvPr/>
        </p:nvSpPr>
        <p:spPr>
          <a:xfrm>
            <a:off x="4192452" y="1285432"/>
            <a:ext cx="2589860" cy="255454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14223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筆者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500D167-0F9B-47C3-A2A8-F953492D1654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78556DA-9003-4D7C-9AF2-4A9DCAA4AC22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2825943"/>
      </p:ext>
    </p:extLst>
  </p:cSld>
  <p:clrMapOvr>
    <a:masterClrMapping/>
  </p:clrMapOvr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進級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 きゅう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909AF2-3E6D-4800-AECA-C346D0EDADE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4FCD9D8-4F53-4870-9BEB-29288D30D9F9}"/>
              </a:ext>
            </a:extLst>
          </p:cNvPr>
          <p:cNvSpPr txBox="1"/>
          <p:nvPr/>
        </p:nvSpPr>
        <p:spPr>
          <a:xfrm>
            <a:off x="458664" y="39461"/>
            <a:ext cx="752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「わたしのベストブック」を作ろう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00E2894-4AD0-480B-8A63-7B3E86640A37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9328937"/>
      </p:ext>
    </p:extLst>
  </p:cSld>
  <p:clrMapOvr>
    <a:masterClrMapping/>
  </p:clrMapOvr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進級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 きゅう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909AF2-3E6D-4800-AECA-C346D0EDADE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4FCD9D8-4F53-4870-9BEB-29288D30D9F9}"/>
              </a:ext>
            </a:extLst>
          </p:cNvPr>
          <p:cNvSpPr txBox="1"/>
          <p:nvPr/>
        </p:nvSpPr>
        <p:spPr>
          <a:xfrm>
            <a:off x="458664" y="39461"/>
            <a:ext cx="752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「わたしのベストブック」を作ろう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00E2894-4AD0-480B-8A63-7B3E86640A37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312235"/>
      </p:ext>
    </p:extLst>
  </p:cSld>
  <p:clrMapOvr>
    <a:masterClrMapping/>
  </p:clrMapOvr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62E08DA-D78E-48B6-8C16-89B20C9DCA1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真面目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8B6AC3C-C2BF-42C6-9E6B-6740208B470F}"/>
              </a:ext>
            </a:extLst>
          </p:cNvPr>
          <p:cNvSpPr txBox="1"/>
          <p:nvPr/>
        </p:nvSpPr>
        <p:spPr>
          <a:xfrm>
            <a:off x="6853169" y="2382820"/>
            <a:ext cx="1292662" cy="9239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829B630-A7A6-4C8D-B149-B6983E6FD8DB}"/>
              </a:ext>
            </a:extLst>
          </p:cNvPr>
          <p:cNvSpPr txBox="1"/>
          <p:nvPr/>
        </p:nvSpPr>
        <p:spPr>
          <a:xfrm>
            <a:off x="6967557" y="2457738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まじめ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3E9F33F-6D08-4B0B-A507-FF12686E489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A573AAF-6F96-430E-B981-158588746E1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E671442-34A2-46F2-AD92-76660BF23671}"/>
              </a:ext>
            </a:extLst>
          </p:cNvPr>
          <p:cNvSpPr txBox="1"/>
          <p:nvPr/>
        </p:nvSpPr>
        <p:spPr>
          <a:xfrm>
            <a:off x="458664" y="39461"/>
            <a:ext cx="752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「わたしのベストブック」を作ろう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EEC9324-8534-4405-9DBC-57FB70F1A630}"/>
              </a:ext>
            </a:extLst>
          </p:cNvPr>
          <p:cNvSpPr/>
          <p:nvPr/>
        </p:nvSpPr>
        <p:spPr>
          <a:xfrm>
            <a:off x="4044437" y="899319"/>
            <a:ext cx="2923120" cy="57888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6057574"/>
      </p:ext>
    </p:extLst>
  </p:cSld>
  <p:clrMapOvr>
    <a:masterClrMapping/>
  </p:clrMapOvr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62E08DA-D78E-48B6-8C16-89B20C9DCA1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真面目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8B6AC3C-C2BF-42C6-9E6B-6740208B470F}"/>
              </a:ext>
            </a:extLst>
          </p:cNvPr>
          <p:cNvSpPr txBox="1"/>
          <p:nvPr/>
        </p:nvSpPr>
        <p:spPr>
          <a:xfrm>
            <a:off x="6853169" y="2382820"/>
            <a:ext cx="1292662" cy="9239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829B630-A7A6-4C8D-B149-B6983E6FD8DB}"/>
              </a:ext>
            </a:extLst>
          </p:cNvPr>
          <p:cNvSpPr txBox="1"/>
          <p:nvPr/>
        </p:nvSpPr>
        <p:spPr>
          <a:xfrm>
            <a:off x="6967557" y="2457738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まじめ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3E9F33F-6D08-4B0B-A507-FF12686E489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A573AAF-6F96-430E-B981-158588746E1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E671442-34A2-46F2-AD92-76660BF23671}"/>
              </a:ext>
            </a:extLst>
          </p:cNvPr>
          <p:cNvSpPr txBox="1"/>
          <p:nvPr/>
        </p:nvSpPr>
        <p:spPr>
          <a:xfrm>
            <a:off x="458664" y="39461"/>
            <a:ext cx="752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「わたしのベストブック」を作ろう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EEC9324-8534-4405-9DBC-57FB70F1A630}"/>
              </a:ext>
            </a:extLst>
          </p:cNvPr>
          <p:cNvSpPr/>
          <p:nvPr/>
        </p:nvSpPr>
        <p:spPr>
          <a:xfrm>
            <a:off x="4044437" y="899319"/>
            <a:ext cx="2923120" cy="57888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2394752"/>
      </p:ext>
    </p:extLst>
  </p:cSld>
  <p:clrMapOvr>
    <a:masterClrMapping/>
  </p:clrMapOvr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真っ青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E217016-84E9-4FF5-882D-2D451E436B7E}"/>
              </a:ext>
            </a:extLst>
          </p:cNvPr>
          <p:cNvSpPr txBox="1"/>
          <p:nvPr/>
        </p:nvSpPr>
        <p:spPr>
          <a:xfrm>
            <a:off x="7064856" y="2054813"/>
            <a:ext cx="1200329" cy="347787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まっさお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A61AA2F-757F-4A32-8097-27BFFA8BCE5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67C23BC-7E88-46B4-B8F6-5751D3474D7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8E43593-5F38-435D-9F28-F965FF9F8FF1}"/>
              </a:ext>
            </a:extLst>
          </p:cNvPr>
          <p:cNvSpPr txBox="1"/>
          <p:nvPr/>
        </p:nvSpPr>
        <p:spPr>
          <a:xfrm>
            <a:off x="458664" y="39461"/>
            <a:ext cx="752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「わたしのベストブック」を作ろう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72B92B1-9DEE-610E-98A4-F3D553EC0E16}"/>
              </a:ext>
            </a:extLst>
          </p:cNvPr>
          <p:cNvSpPr/>
          <p:nvPr/>
        </p:nvSpPr>
        <p:spPr>
          <a:xfrm>
            <a:off x="4044437" y="899319"/>
            <a:ext cx="2923120" cy="218678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3B2E478-7C02-5256-6D4E-2238D156EB4B}"/>
              </a:ext>
            </a:extLst>
          </p:cNvPr>
          <p:cNvSpPr/>
          <p:nvPr/>
        </p:nvSpPr>
        <p:spPr>
          <a:xfrm>
            <a:off x="4044437" y="4631759"/>
            <a:ext cx="2923120" cy="208654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4258885"/>
      </p:ext>
    </p:extLst>
  </p:cSld>
  <p:clrMapOvr>
    <a:masterClrMapping/>
  </p:clrMapOvr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真っ青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E217016-84E9-4FF5-882D-2D451E436B7E}"/>
              </a:ext>
            </a:extLst>
          </p:cNvPr>
          <p:cNvSpPr txBox="1"/>
          <p:nvPr/>
        </p:nvSpPr>
        <p:spPr>
          <a:xfrm>
            <a:off x="7064856" y="2054813"/>
            <a:ext cx="1200329" cy="347787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まっさお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A61AA2F-757F-4A32-8097-27BFFA8BCE5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67C23BC-7E88-46B4-B8F6-5751D3474D7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8E43593-5F38-435D-9F28-F965FF9F8FF1}"/>
              </a:ext>
            </a:extLst>
          </p:cNvPr>
          <p:cNvSpPr txBox="1"/>
          <p:nvPr/>
        </p:nvSpPr>
        <p:spPr>
          <a:xfrm>
            <a:off x="458664" y="39461"/>
            <a:ext cx="75270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「わたしのベストブック」を作ろう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72B92B1-9DEE-610E-98A4-F3D553EC0E16}"/>
              </a:ext>
            </a:extLst>
          </p:cNvPr>
          <p:cNvSpPr/>
          <p:nvPr/>
        </p:nvSpPr>
        <p:spPr>
          <a:xfrm>
            <a:off x="4044437" y="899319"/>
            <a:ext cx="2923120" cy="218678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C2652BC-8284-70AE-AA9D-6C0F35772DE0}"/>
              </a:ext>
            </a:extLst>
          </p:cNvPr>
          <p:cNvSpPr/>
          <p:nvPr/>
        </p:nvSpPr>
        <p:spPr>
          <a:xfrm>
            <a:off x="4044437" y="4631759"/>
            <a:ext cx="2923120" cy="208654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709397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筆者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500D167-0F9B-47C3-A2A8-F953492D1654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78556DA-9003-4D7C-9AF2-4A9DCAA4AC22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9322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463337" y="234745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039C23-094F-4B36-8A9F-B83594287037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464784" y="20565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74D86D9-88EB-4C2F-A2B2-12A88B67A060}"/>
              </a:ext>
            </a:extLst>
          </p:cNvPr>
          <p:cNvSpPr/>
          <p:nvPr/>
        </p:nvSpPr>
        <p:spPr>
          <a:xfrm>
            <a:off x="4801070" y="2056572"/>
            <a:ext cx="2733692" cy="27448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18302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039C23-094F-4B36-8A9F-B83594287037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464784" y="20565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74D86D9-88EB-4C2F-A2B2-12A88B67A060}"/>
              </a:ext>
            </a:extLst>
          </p:cNvPr>
          <p:cNvSpPr/>
          <p:nvPr/>
        </p:nvSpPr>
        <p:spPr>
          <a:xfrm>
            <a:off x="4801070" y="2056572"/>
            <a:ext cx="2733692" cy="274485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91C5290-8EE8-6E9C-D84B-A155C7366353}"/>
              </a:ext>
            </a:extLst>
          </p:cNvPr>
          <p:cNvSpPr txBox="1"/>
          <p:nvPr/>
        </p:nvSpPr>
        <p:spPr>
          <a:xfrm>
            <a:off x="7463337" y="234745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よこ</a:t>
            </a:r>
          </a:p>
        </p:txBody>
      </p:sp>
    </p:spTree>
    <p:extLst>
      <p:ext uri="{BB962C8B-B14F-4D97-AF65-F5344CB8AC3E}">
        <p14:creationId xmlns:p14="http://schemas.microsoft.com/office/powerpoint/2010/main" val="20039574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500D167-0F9B-47C3-A2A8-F953492D1654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1445672-9A32-4DB3-A3B9-D1DA6866DF27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05230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500D167-0F9B-47C3-A2A8-F953492D1654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1445672-9A32-4DB3-A3B9-D1DA6866DF27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8319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6402C0-E853-487A-B549-E6E775DFE90C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5F9558-8645-45F2-B92C-A8BE5BB9381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FEC51EB-BA75-4CDB-B08E-AD77E28BA000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目指</a:t>
            </a:r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2AAE614-8796-4D22-A8D8-E07B6E8ADB09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CFDCABD-B11A-49A2-AF12-D617EC49767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2EF9C06-6DE4-4983-9872-0F942DE04177}"/>
              </a:ext>
            </a:extLst>
          </p:cNvPr>
          <p:cNvSpPr/>
          <p:nvPr/>
        </p:nvSpPr>
        <p:spPr>
          <a:xfrm>
            <a:off x="4362993" y="1013765"/>
            <a:ext cx="2309107" cy="377594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34147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反対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500D167-0F9B-47C3-A2A8-F953492D1654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389E9A5-B1B7-4A48-B776-D80E16F3048E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30012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反対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500D167-0F9B-47C3-A2A8-F953492D1654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389E9A5-B1B7-4A48-B776-D80E16F3048E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10797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0295B4B-41D6-4384-B3D1-15DB2D10B53E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7657638-4387-92BB-A1BA-3EA4D407D8ED}"/>
              </a:ext>
            </a:extLst>
          </p:cNvPr>
          <p:cNvSpPr txBox="1"/>
          <p:nvPr/>
        </p:nvSpPr>
        <p:spPr>
          <a:xfrm>
            <a:off x="6388230" y="734801"/>
            <a:ext cx="1677382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9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冬休みの</a:t>
            </a:r>
            <a:endParaRPr kumimoji="1" lang="en-US" altLang="ja-JP" sz="9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CB3BC68-A5B9-30B9-5698-8B7AFACC079A}"/>
              </a:ext>
            </a:extLst>
          </p:cNvPr>
          <p:cNvSpPr txBox="1"/>
          <p:nvPr/>
        </p:nvSpPr>
        <p:spPr>
          <a:xfrm>
            <a:off x="3826435" y="3836414"/>
            <a:ext cx="1677382" cy="270506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9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期間</a:t>
            </a:r>
            <a:endParaRPr kumimoji="1" lang="en-US" altLang="ja-JP" sz="9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1D344D6-4BFB-0EAA-90FF-D8A0DB89860B}"/>
              </a:ext>
            </a:extLst>
          </p:cNvPr>
          <p:cNvSpPr txBox="1"/>
          <p:nvPr/>
        </p:nvSpPr>
        <p:spPr>
          <a:xfrm>
            <a:off x="5468268" y="3933655"/>
            <a:ext cx="923330" cy="269871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　かん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E435363-34D7-E624-7628-A9ECB740C2C5}"/>
              </a:ext>
            </a:extLst>
          </p:cNvPr>
          <p:cNvSpPr/>
          <p:nvPr/>
        </p:nvSpPr>
        <p:spPr>
          <a:xfrm>
            <a:off x="3832384" y="3736090"/>
            <a:ext cx="1703615" cy="27050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20753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0295B4B-41D6-4384-B3D1-15DB2D10B53E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7657638-4387-92BB-A1BA-3EA4D407D8ED}"/>
              </a:ext>
            </a:extLst>
          </p:cNvPr>
          <p:cNvSpPr txBox="1"/>
          <p:nvPr/>
        </p:nvSpPr>
        <p:spPr>
          <a:xfrm>
            <a:off x="6388230" y="734801"/>
            <a:ext cx="1677382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9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冬休みの</a:t>
            </a:r>
            <a:endParaRPr kumimoji="1" lang="en-US" altLang="ja-JP" sz="9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CB3BC68-A5B9-30B9-5698-8B7AFACC079A}"/>
              </a:ext>
            </a:extLst>
          </p:cNvPr>
          <p:cNvSpPr txBox="1"/>
          <p:nvPr/>
        </p:nvSpPr>
        <p:spPr>
          <a:xfrm>
            <a:off x="3826435" y="3836414"/>
            <a:ext cx="1677382" cy="270506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9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期間</a:t>
            </a:r>
            <a:endParaRPr kumimoji="1" lang="en-US" altLang="ja-JP" sz="9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1D344D6-4BFB-0EAA-90FF-D8A0DB89860B}"/>
              </a:ext>
            </a:extLst>
          </p:cNvPr>
          <p:cNvSpPr txBox="1"/>
          <p:nvPr/>
        </p:nvSpPr>
        <p:spPr>
          <a:xfrm>
            <a:off x="5468268" y="3933655"/>
            <a:ext cx="923330" cy="269871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　かん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E435363-34D7-E624-7628-A9ECB740C2C5}"/>
              </a:ext>
            </a:extLst>
          </p:cNvPr>
          <p:cNvSpPr/>
          <p:nvPr/>
        </p:nvSpPr>
        <p:spPr>
          <a:xfrm>
            <a:off x="3832384" y="3736090"/>
            <a:ext cx="1703615" cy="27050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27572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67F144C-8ED8-4F50-8B22-53C88A0D4FB7}"/>
              </a:ext>
            </a:extLst>
          </p:cNvPr>
          <p:cNvSpPr txBox="1"/>
          <p:nvPr/>
        </p:nvSpPr>
        <p:spPr>
          <a:xfrm>
            <a:off x="6600051" y="4639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地図帳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AAD9B0C-2D92-4CCB-9D73-5C38E9EE8F2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73C88F-AE21-493B-B77A-7FEF9FFEFA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9E543E-3E89-4D1B-AB73-1BB28E08489C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ECB361E-0FA7-4C79-9AF0-1EC2DB664941}"/>
              </a:ext>
            </a:extLst>
          </p:cNvPr>
          <p:cNvSpPr txBox="1"/>
          <p:nvPr/>
        </p:nvSpPr>
        <p:spPr>
          <a:xfrm>
            <a:off x="6600054" y="3429000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44D2FE5-399F-42F4-A572-BAF3F38E2A5F}"/>
              </a:ext>
            </a:extLst>
          </p:cNvPr>
          <p:cNvSpPr/>
          <p:nvPr/>
        </p:nvSpPr>
        <p:spPr>
          <a:xfrm>
            <a:off x="4432663" y="899319"/>
            <a:ext cx="2217328" cy="584982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39286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67F144C-8ED8-4F50-8B22-53C88A0D4FB7}"/>
              </a:ext>
            </a:extLst>
          </p:cNvPr>
          <p:cNvSpPr txBox="1"/>
          <p:nvPr/>
        </p:nvSpPr>
        <p:spPr>
          <a:xfrm>
            <a:off x="6600051" y="4639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地図帳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AAD9B0C-2D92-4CCB-9D73-5C38E9EE8F2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73C88F-AE21-493B-B77A-7FEF9FFEFA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9E543E-3E89-4D1B-AB73-1BB28E08489C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ECB361E-0FA7-4C79-9AF0-1EC2DB664941}"/>
              </a:ext>
            </a:extLst>
          </p:cNvPr>
          <p:cNvSpPr txBox="1"/>
          <p:nvPr/>
        </p:nvSpPr>
        <p:spPr>
          <a:xfrm>
            <a:off x="6600054" y="3429000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44D2FE5-399F-42F4-A572-BAF3F38E2A5F}"/>
              </a:ext>
            </a:extLst>
          </p:cNvPr>
          <p:cNvSpPr/>
          <p:nvPr/>
        </p:nvSpPr>
        <p:spPr>
          <a:xfrm>
            <a:off x="4432663" y="899319"/>
            <a:ext cx="2217328" cy="584982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4149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500D167-0F9B-47C3-A2A8-F953492D1654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4C3EFE5-A556-42D4-9360-289D57AB123A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97322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500D167-0F9B-47C3-A2A8-F953492D1654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4C3EFE5-A556-42D4-9360-289D57AB123A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84884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039C23-094F-4B36-8A9F-B83594287037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464784" y="20565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17393AD-DBBC-4F04-8F92-2319D52BCAB0}"/>
              </a:ext>
            </a:extLst>
          </p:cNvPr>
          <p:cNvSpPr/>
          <p:nvPr/>
        </p:nvSpPr>
        <p:spPr>
          <a:xfrm>
            <a:off x="4801070" y="2056572"/>
            <a:ext cx="2733692" cy="27448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CF7B552-06EF-AB8F-A9A9-AAD1BF9EAE19}"/>
              </a:ext>
            </a:extLst>
          </p:cNvPr>
          <p:cNvSpPr txBox="1"/>
          <p:nvPr/>
        </p:nvSpPr>
        <p:spPr>
          <a:xfrm>
            <a:off x="7463337" y="234745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きみ</a:t>
            </a:r>
          </a:p>
        </p:txBody>
      </p:sp>
    </p:spTree>
    <p:extLst>
      <p:ext uri="{BB962C8B-B14F-4D97-AF65-F5344CB8AC3E}">
        <p14:creationId xmlns:p14="http://schemas.microsoft.com/office/powerpoint/2010/main" val="35907515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039C23-094F-4B36-8A9F-B83594287037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464784" y="20565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17393AD-DBBC-4F04-8F92-2319D52BCAB0}"/>
              </a:ext>
            </a:extLst>
          </p:cNvPr>
          <p:cNvSpPr/>
          <p:nvPr/>
        </p:nvSpPr>
        <p:spPr>
          <a:xfrm>
            <a:off x="4801070" y="2056572"/>
            <a:ext cx="2733692" cy="274485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6C09449-A156-33E8-B1B2-FA383064334C}"/>
              </a:ext>
            </a:extLst>
          </p:cNvPr>
          <p:cNvSpPr txBox="1"/>
          <p:nvPr/>
        </p:nvSpPr>
        <p:spPr>
          <a:xfrm>
            <a:off x="7463337" y="234745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きみ</a:t>
            </a:r>
          </a:p>
        </p:txBody>
      </p:sp>
    </p:spTree>
    <p:extLst>
      <p:ext uri="{BB962C8B-B14F-4D97-AF65-F5344CB8AC3E}">
        <p14:creationId xmlns:p14="http://schemas.microsoft.com/office/powerpoint/2010/main" val="1443201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しゅつじょう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出場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F70D88F-D771-48BD-AEDE-CF6A7D83AD9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54B3E24-EB56-4085-9E4C-B06AFE0796F6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499DF4-A216-4C09-9ED0-81DE1A7A1C08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6C0132-877E-4B26-B641-DC5965AE8369}"/>
              </a:ext>
            </a:extLst>
          </p:cNvPr>
          <p:cNvSpPr/>
          <p:nvPr/>
        </p:nvSpPr>
        <p:spPr>
          <a:xfrm>
            <a:off x="3988524" y="1074725"/>
            <a:ext cx="3030668" cy="547412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10292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09413" y="4010559"/>
            <a:ext cx="1107996" cy="241229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びょう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2714B1-0B65-4F6E-83CC-F5C6A81E84B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7EBD272-03E9-491F-8D5C-4319F9C7C279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73B1ACF-ED4F-45C7-8656-24A06F38EBC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311351" y="1291346"/>
            <a:ext cx="3262432" cy="574151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数秒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9F4CC1B-5987-4652-ADD7-61C1A7358349}"/>
              </a:ext>
            </a:extLst>
          </p:cNvPr>
          <p:cNvSpPr/>
          <p:nvPr/>
        </p:nvSpPr>
        <p:spPr>
          <a:xfrm>
            <a:off x="4575721" y="3844276"/>
            <a:ext cx="2733692" cy="27448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59432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09413" y="4010559"/>
            <a:ext cx="1107996" cy="241229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びょう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2714B1-0B65-4F6E-83CC-F5C6A81E84B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7EBD272-03E9-491F-8D5C-4319F9C7C279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73B1ACF-ED4F-45C7-8656-24A06F38EBC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311351" y="1291346"/>
            <a:ext cx="3262432" cy="574151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数秒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9F4CC1B-5987-4652-ADD7-61C1A7358349}"/>
              </a:ext>
            </a:extLst>
          </p:cNvPr>
          <p:cNvSpPr/>
          <p:nvPr/>
        </p:nvSpPr>
        <p:spPr>
          <a:xfrm>
            <a:off x="4575721" y="3844276"/>
            <a:ext cx="2733692" cy="274485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81362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集める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57AF1A-9662-498F-B951-D34B918529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9553A2-2E3F-440A-8744-013026BA6B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2B40454-7210-44CF-86F5-4DFCA55A6D51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話したいな、わたしのすきな時間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EBF7CCD-6D8A-4728-9CE1-26F91A87ED20}"/>
              </a:ext>
            </a:extLst>
          </p:cNvPr>
          <p:cNvSpPr/>
          <p:nvPr/>
        </p:nvSpPr>
        <p:spPr>
          <a:xfrm>
            <a:off x="4429565" y="802640"/>
            <a:ext cx="2152864" cy="20716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61986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集める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57AF1A-9662-498F-B951-D34B918529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9553A2-2E3F-440A-8744-013026BA6B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2B40454-7210-44CF-86F5-4DFCA55A6D51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話したいな、わたしのすきな時間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EBF7CCD-6D8A-4728-9CE1-26F91A87ED20}"/>
              </a:ext>
            </a:extLst>
          </p:cNvPr>
          <p:cNvSpPr/>
          <p:nvPr/>
        </p:nvSpPr>
        <p:spPr>
          <a:xfrm>
            <a:off x="4429565" y="802640"/>
            <a:ext cx="2152864" cy="207165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38978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0244DBE-40CA-4A69-AFA6-B101FBA8C7C9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話したいな、わたしのすきな時間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E1AE434-0002-4186-AD59-2B2DE63CA9F0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8229810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0244DBE-40CA-4A69-AFA6-B101FBA8C7C9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話したいな、わたしのすきな時間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E1AE434-0002-4186-AD59-2B2DE63CA9F0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753756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深海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96E9F18-49EF-4D50-BDAC-0723F2887415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話したいな、わたしのすきな時間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0DA8AB3-3D4F-43DD-AB4D-C7475F5A98A9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607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深海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96E9F18-49EF-4D50-BDAC-0723F2887415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話したいな、わたしのすきな時間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0DA8AB3-3D4F-43DD-AB4D-C7475F5A98A9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3128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やす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安い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7D97223-C41E-465C-ACAE-6AA2D50FB590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話したいな、わたしのすきな時間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B443BDD-54DD-4320-BDB3-9E4BD3C02D54}"/>
              </a:ext>
            </a:extLst>
          </p:cNvPr>
          <p:cNvSpPr/>
          <p:nvPr/>
        </p:nvSpPr>
        <p:spPr>
          <a:xfrm>
            <a:off x="4192452" y="1285432"/>
            <a:ext cx="2589860" cy="255454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57266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やす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安い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7D97223-C41E-465C-ACAE-6AA2D50FB590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話したいな、わたしのすきな時間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B443BDD-54DD-4320-BDB3-9E4BD3C02D54}"/>
              </a:ext>
            </a:extLst>
          </p:cNvPr>
          <p:cNvSpPr/>
          <p:nvPr/>
        </p:nvSpPr>
        <p:spPr>
          <a:xfrm>
            <a:off x="4192452" y="1285432"/>
            <a:ext cx="2589860" cy="255454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6938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しゅつじょう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出場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F70D88F-D771-48BD-AEDE-CF6A7D83AD9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54B3E24-EB56-4085-9E4C-B06AFE0796F6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499DF4-A216-4C09-9ED0-81DE1A7A1C08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6C0132-877E-4B26-B641-DC5965AE8369}"/>
              </a:ext>
            </a:extLst>
          </p:cNvPr>
          <p:cNvSpPr/>
          <p:nvPr/>
        </p:nvSpPr>
        <p:spPr>
          <a:xfrm>
            <a:off x="3988524" y="1074725"/>
            <a:ext cx="3030668" cy="547412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323783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第一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安全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610751-6ADD-48AA-97B8-C1AC40F6A87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E67F3EE-ECC6-45B2-B295-48E305E4F4FC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8375A68-8D2A-4CE5-9B74-0F17FD2217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5A17EB0-D61C-4CAB-8788-078533B5887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F310A67-ACF6-468B-A405-413A5BCE9989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話したいな、わたしのすきな時間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A0A1DF5-ACD2-1CE8-2CBC-F60F06C95B6C}"/>
              </a:ext>
            </a:extLst>
          </p:cNvPr>
          <p:cNvSpPr/>
          <p:nvPr/>
        </p:nvSpPr>
        <p:spPr>
          <a:xfrm>
            <a:off x="5904833" y="725252"/>
            <a:ext cx="2335745" cy="415632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32A301C-7BA9-9393-9BFD-5627326D0A8F}"/>
              </a:ext>
            </a:extLst>
          </p:cNvPr>
          <p:cNvSpPr/>
          <p:nvPr/>
        </p:nvSpPr>
        <p:spPr>
          <a:xfrm>
            <a:off x="2395412" y="2033497"/>
            <a:ext cx="2335745" cy="415632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967738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第一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安全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610751-6ADD-48AA-97B8-C1AC40F6A87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E67F3EE-ECC6-45B2-B295-48E305E4F4FC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8375A68-8D2A-4CE5-9B74-0F17FD2217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5A17EB0-D61C-4CAB-8788-078533B5887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F310A67-ACF6-468B-A405-413A5BCE9989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話したいな、わたしのすきな時間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C83EAADA-B1AF-4AC6-9B76-D9B8A4C81E1F}"/>
              </a:ext>
            </a:extLst>
          </p:cNvPr>
          <p:cNvSpPr/>
          <p:nvPr/>
        </p:nvSpPr>
        <p:spPr>
          <a:xfrm>
            <a:off x="5904833" y="725252"/>
            <a:ext cx="2335745" cy="415632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223FA9D-166F-48FB-9AB1-4E9BFF039F2F}"/>
              </a:ext>
            </a:extLst>
          </p:cNvPr>
          <p:cNvSpPr/>
          <p:nvPr/>
        </p:nvSpPr>
        <p:spPr>
          <a:xfrm>
            <a:off x="2395412" y="2033497"/>
            <a:ext cx="2335745" cy="415632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433598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2D03903-39F3-48E6-92CA-2531616DCEF2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話したいな、わたしのすきな時間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5719773" y="685792"/>
            <a:ext cx="2323713" cy="3634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お宮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BB9F9D2-E87E-2999-A5FC-2E166FC6C8ED}"/>
              </a:ext>
            </a:extLst>
          </p:cNvPr>
          <p:cNvSpPr txBox="1"/>
          <p:nvPr/>
        </p:nvSpPr>
        <p:spPr>
          <a:xfrm>
            <a:off x="7876283" y="2690336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みや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F4C726C-1490-01AD-E7F1-D20AA30408CE}"/>
              </a:ext>
            </a:extLst>
          </p:cNvPr>
          <p:cNvSpPr/>
          <p:nvPr/>
        </p:nvSpPr>
        <p:spPr>
          <a:xfrm>
            <a:off x="5916959" y="2503133"/>
            <a:ext cx="1959324" cy="190448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3" name="テキスト ボックス 9">
            <a:extLst>
              <a:ext uri="{FF2B5EF4-FFF2-40B4-BE49-F238E27FC236}">
                <a16:creationId xmlns:a16="http://schemas.microsoft.com/office/drawing/2014/main" id="{9DBF6F88-E8C9-A8D7-7368-A1488E18E671}"/>
              </a:ext>
            </a:extLst>
          </p:cNvPr>
          <p:cNvSpPr txBox="1"/>
          <p:nvPr/>
        </p:nvSpPr>
        <p:spPr>
          <a:xfrm>
            <a:off x="3396060" y="1527088"/>
            <a:ext cx="2323713" cy="558677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まいり</a:t>
            </a:r>
          </a:p>
        </p:txBody>
      </p:sp>
    </p:spTree>
    <p:extLst>
      <p:ext uri="{BB962C8B-B14F-4D97-AF65-F5344CB8AC3E}">
        <p14:creationId xmlns:p14="http://schemas.microsoft.com/office/powerpoint/2010/main" val="417605805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2D03903-39F3-48E6-92CA-2531616DCEF2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話したいな、わたしのすきな時間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5719773" y="685792"/>
            <a:ext cx="2323713" cy="3634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お宮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BB9F9D2-E87E-2999-A5FC-2E166FC6C8ED}"/>
              </a:ext>
            </a:extLst>
          </p:cNvPr>
          <p:cNvSpPr txBox="1"/>
          <p:nvPr/>
        </p:nvSpPr>
        <p:spPr>
          <a:xfrm>
            <a:off x="7876283" y="2690336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みや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F4C726C-1490-01AD-E7F1-D20AA30408CE}"/>
              </a:ext>
            </a:extLst>
          </p:cNvPr>
          <p:cNvSpPr/>
          <p:nvPr/>
        </p:nvSpPr>
        <p:spPr>
          <a:xfrm>
            <a:off x="5916959" y="2503133"/>
            <a:ext cx="1959324" cy="190448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3" name="テキスト ボックス 9">
            <a:extLst>
              <a:ext uri="{FF2B5EF4-FFF2-40B4-BE49-F238E27FC236}">
                <a16:creationId xmlns:a16="http://schemas.microsoft.com/office/drawing/2014/main" id="{9DBF6F88-E8C9-A8D7-7368-A1488E18E671}"/>
              </a:ext>
            </a:extLst>
          </p:cNvPr>
          <p:cNvSpPr txBox="1"/>
          <p:nvPr/>
        </p:nvSpPr>
        <p:spPr>
          <a:xfrm>
            <a:off x="3396060" y="1527088"/>
            <a:ext cx="2323713" cy="558677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まいり</a:t>
            </a:r>
          </a:p>
        </p:txBody>
      </p:sp>
    </p:spTree>
    <p:extLst>
      <p:ext uri="{BB962C8B-B14F-4D97-AF65-F5344CB8AC3E}">
        <p14:creationId xmlns:p14="http://schemas.microsoft.com/office/powerpoint/2010/main" val="76228682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0244DBE-40CA-4A69-AFA6-B101FBA8C7C9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話したいな、わたしのすきな時間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98C8412-BB60-4141-91D6-D150694246FC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426300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320065-1FDF-468E-9206-AC259C72825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47D0E6-BC3B-4B6D-8512-E689C84CA0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0244DBE-40CA-4A69-AFA6-B101FBA8C7C9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話したいな、わたしのすきな時間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98C8412-BB60-4141-91D6-D150694246FC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063645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110404" y="3110209"/>
            <a:ext cx="2323713" cy="37083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王宮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5286770" y="3366500"/>
            <a:ext cx="861774" cy="31957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 きゅう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15A60A8-3F7E-44F0-9A64-8C6EAD5A0C4A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話したいな、わたしのすきな時間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8DF947A-4A1C-40E4-8BC5-32AAC4C35BDB}"/>
              </a:ext>
            </a:extLst>
          </p:cNvPr>
          <p:cNvSpPr/>
          <p:nvPr/>
        </p:nvSpPr>
        <p:spPr>
          <a:xfrm>
            <a:off x="3302000" y="3110209"/>
            <a:ext cx="1984770" cy="358133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85D096E-F955-27A7-49C5-D010170332BC}"/>
              </a:ext>
            </a:extLst>
          </p:cNvPr>
          <p:cNvSpPr txBox="1"/>
          <p:nvPr/>
        </p:nvSpPr>
        <p:spPr>
          <a:xfrm>
            <a:off x="6096000" y="685792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古代の</a:t>
            </a:r>
          </a:p>
        </p:txBody>
      </p:sp>
    </p:spTree>
    <p:extLst>
      <p:ext uri="{BB962C8B-B14F-4D97-AF65-F5344CB8AC3E}">
        <p14:creationId xmlns:p14="http://schemas.microsoft.com/office/powerpoint/2010/main" val="394203721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110404" y="3110209"/>
            <a:ext cx="2323713" cy="37083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王宮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5286770" y="3366500"/>
            <a:ext cx="861774" cy="31957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 きゅう</a:t>
            </a:r>
            <a:endParaRPr kumimoji="1" lang="ja-JP" altLang="en-US" sz="4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15A60A8-3F7E-44F0-9A64-8C6EAD5A0C4A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話したいな、わたしのすきな時間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8DF947A-4A1C-40E4-8BC5-32AAC4C35BDB}"/>
              </a:ext>
            </a:extLst>
          </p:cNvPr>
          <p:cNvSpPr/>
          <p:nvPr/>
        </p:nvSpPr>
        <p:spPr>
          <a:xfrm>
            <a:off x="3302000" y="3110209"/>
            <a:ext cx="1984770" cy="358133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85D096E-F955-27A7-49C5-D010170332BC}"/>
              </a:ext>
            </a:extLst>
          </p:cNvPr>
          <p:cNvSpPr txBox="1"/>
          <p:nvPr/>
        </p:nvSpPr>
        <p:spPr>
          <a:xfrm>
            <a:off x="6096000" y="685792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古代の</a:t>
            </a:r>
          </a:p>
        </p:txBody>
      </p:sp>
    </p:spTree>
    <p:extLst>
      <p:ext uri="{BB962C8B-B14F-4D97-AF65-F5344CB8AC3E}">
        <p14:creationId xmlns:p14="http://schemas.microsoft.com/office/powerpoint/2010/main" val="428881568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て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相手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A7B0CB9-2B1D-46CF-AB37-733E631C886E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61297F0-EBBA-4BE5-B4BE-00DFB42EBE4B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784135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て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相手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A7B0CB9-2B1D-46CF-AB37-733E631C886E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61297F0-EBBA-4BE5-B4BE-00DFB42EBE4B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1987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24BB6FA-DC5B-41BA-B3FE-6DF4FE5920F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039C23-094F-4B36-8A9F-B83594287037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E760709-08C1-4461-8141-4FA3B1210855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53D5EF3-E6BC-43C4-BC8B-2ADE1236721D}"/>
              </a:ext>
            </a:extLst>
          </p:cNvPr>
          <p:cNvSpPr txBox="1"/>
          <p:nvPr/>
        </p:nvSpPr>
        <p:spPr>
          <a:xfrm>
            <a:off x="3102408" y="1453698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がい者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501CB2C-6E90-49F4-A4C4-EF17E2822DE4}"/>
              </a:ext>
            </a:extLst>
          </p:cNvPr>
          <p:cNvSpPr txBox="1"/>
          <p:nvPr/>
        </p:nvSpPr>
        <p:spPr>
          <a:xfrm>
            <a:off x="4972680" y="5075467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09A9F92-9E9A-4CB9-9E66-A032DACF8617}"/>
              </a:ext>
            </a:extLst>
          </p:cNvPr>
          <p:cNvSpPr/>
          <p:nvPr/>
        </p:nvSpPr>
        <p:spPr>
          <a:xfrm>
            <a:off x="3412456" y="5019539"/>
            <a:ext cx="1703615" cy="17430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347041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</a:t>
            </a:r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57AF1A-9662-498F-B951-D34B918529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9553A2-2E3F-440A-8744-013026BA6B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2B40454-7210-44CF-86F5-4DFCA55A6D51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598B40D-87EF-41B5-A46D-3F2BC05283C0}"/>
              </a:ext>
            </a:extLst>
          </p:cNvPr>
          <p:cNvSpPr/>
          <p:nvPr/>
        </p:nvSpPr>
        <p:spPr>
          <a:xfrm>
            <a:off x="4528457" y="807558"/>
            <a:ext cx="2145412" cy="216206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721639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</a:t>
            </a:r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57AF1A-9662-498F-B951-D34B918529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9553A2-2E3F-440A-8744-013026BA6B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2B40454-7210-44CF-86F5-4DFCA55A6D51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598B40D-87EF-41B5-A46D-3F2BC05283C0}"/>
              </a:ext>
            </a:extLst>
          </p:cNvPr>
          <p:cNvSpPr/>
          <p:nvPr/>
        </p:nvSpPr>
        <p:spPr>
          <a:xfrm>
            <a:off x="4528457" y="807558"/>
            <a:ext cx="2145412" cy="216206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141710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99D3ED4-2479-4426-A8EF-2CC2059B62A2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一生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A281B86-CB27-4402-9C99-4A9AD71EA8B8}"/>
              </a:ext>
            </a:extLst>
          </p:cNvPr>
          <p:cNvSpPr txBox="1"/>
          <p:nvPr/>
        </p:nvSpPr>
        <p:spPr>
          <a:xfrm>
            <a:off x="3102408" y="1453698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けん命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7CE92B0-D65E-4FAE-BAA0-6B94B14E9E9E}"/>
              </a:ext>
            </a:extLst>
          </p:cNvPr>
          <p:cNvSpPr txBox="1"/>
          <p:nvPr/>
        </p:nvSpPr>
        <p:spPr>
          <a:xfrm>
            <a:off x="5066950" y="5229356"/>
            <a:ext cx="923330" cy="132343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9EA4DC0-7B04-44E4-93A0-0E9007A827A7}"/>
              </a:ext>
            </a:extLst>
          </p:cNvPr>
          <p:cNvSpPr txBox="1"/>
          <p:nvPr/>
        </p:nvSpPr>
        <p:spPr>
          <a:xfrm>
            <a:off x="7772509" y="1131566"/>
            <a:ext cx="923330" cy="132343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っ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2C62577-94EE-4B31-85E8-BC9DB6F90DC8}"/>
              </a:ext>
            </a:extLst>
          </p:cNvPr>
          <p:cNvSpPr txBox="1"/>
          <p:nvPr/>
        </p:nvSpPr>
        <p:spPr>
          <a:xfrm>
            <a:off x="7772509" y="2455005"/>
            <a:ext cx="923330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885958E-B867-47F0-B32B-CB1F7AFD1CA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669F18D-8F5B-40C2-BDF2-E6E48104754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18CA4BB-DC50-48FA-A6C1-731267DF892A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C806598-FC65-73C1-347B-90A8AB061A3F}"/>
              </a:ext>
            </a:extLst>
          </p:cNvPr>
          <p:cNvSpPr/>
          <p:nvPr/>
        </p:nvSpPr>
        <p:spPr>
          <a:xfrm>
            <a:off x="5990280" y="927862"/>
            <a:ext cx="1904274" cy="362617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5122DBC-C3F2-07A5-E59F-F8498E93D792}"/>
              </a:ext>
            </a:extLst>
          </p:cNvPr>
          <p:cNvSpPr/>
          <p:nvPr/>
        </p:nvSpPr>
        <p:spPr>
          <a:xfrm>
            <a:off x="3260326" y="4924152"/>
            <a:ext cx="1918255" cy="188050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623720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99D3ED4-2479-4426-A8EF-2CC2059B62A2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一生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A281B86-CB27-4402-9C99-4A9AD71EA8B8}"/>
              </a:ext>
            </a:extLst>
          </p:cNvPr>
          <p:cNvSpPr txBox="1"/>
          <p:nvPr/>
        </p:nvSpPr>
        <p:spPr>
          <a:xfrm>
            <a:off x="3102408" y="1453698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けん命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7CE92B0-D65E-4FAE-BAA0-6B94B14E9E9E}"/>
              </a:ext>
            </a:extLst>
          </p:cNvPr>
          <p:cNvSpPr txBox="1"/>
          <p:nvPr/>
        </p:nvSpPr>
        <p:spPr>
          <a:xfrm>
            <a:off x="5066950" y="5229356"/>
            <a:ext cx="923330" cy="132343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9EA4DC0-7B04-44E4-93A0-0E9007A827A7}"/>
              </a:ext>
            </a:extLst>
          </p:cNvPr>
          <p:cNvSpPr txBox="1"/>
          <p:nvPr/>
        </p:nvSpPr>
        <p:spPr>
          <a:xfrm>
            <a:off x="7772509" y="1131566"/>
            <a:ext cx="923330" cy="132343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っ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2C62577-94EE-4B31-85E8-BC9DB6F90DC8}"/>
              </a:ext>
            </a:extLst>
          </p:cNvPr>
          <p:cNvSpPr txBox="1"/>
          <p:nvPr/>
        </p:nvSpPr>
        <p:spPr>
          <a:xfrm>
            <a:off x="7772509" y="2455005"/>
            <a:ext cx="923330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885958E-B867-47F0-B32B-CB1F7AFD1CA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669F18D-8F5B-40C2-BDF2-E6E48104754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18CA4BB-DC50-48FA-A6C1-731267DF892A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B3D8304-FC2C-48A1-AD37-E7BA6B596134}"/>
              </a:ext>
            </a:extLst>
          </p:cNvPr>
          <p:cNvSpPr/>
          <p:nvPr/>
        </p:nvSpPr>
        <p:spPr>
          <a:xfrm>
            <a:off x="5990280" y="927862"/>
            <a:ext cx="1904274" cy="362617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4E61B44-1AC7-4A11-ABAC-3390DB66310B}"/>
              </a:ext>
            </a:extLst>
          </p:cNvPr>
          <p:cNvSpPr/>
          <p:nvPr/>
        </p:nvSpPr>
        <p:spPr>
          <a:xfrm>
            <a:off x="3260326" y="4924152"/>
            <a:ext cx="1918255" cy="188050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369011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056572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いのち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2714B1-0B65-4F6E-83CC-F5C6A81E84B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73B1ACF-ED4F-45C7-8656-24A06F38EBC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3347167-EE77-40DB-AC15-17909C9B686B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657239" y="2240085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命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69FB9BE-1BC4-1E09-B0F4-0CFA92E0DE00}"/>
              </a:ext>
            </a:extLst>
          </p:cNvPr>
          <p:cNvSpPr/>
          <p:nvPr/>
        </p:nvSpPr>
        <p:spPr>
          <a:xfrm>
            <a:off x="4801070" y="2056572"/>
            <a:ext cx="2733692" cy="27448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07483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056572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いのち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2714B1-0B65-4F6E-83CC-F5C6A81E84B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73B1ACF-ED4F-45C7-8656-24A06F38EBC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3347167-EE77-40DB-AC15-17909C9B686B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536700" y="2137343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命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69FB9BE-1BC4-1E09-B0F4-0CFA92E0DE00}"/>
              </a:ext>
            </a:extLst>
          </p:cNvPr>
          <p:cNvSpPr/>
          <p:nvPr/>
        </p:nvSpPr>
        <p:spPr>
          <a:xfrm>
            <a:off x="4801070" y="2056572"/>
            <a:ext cx="2733692" cy="274485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954973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交流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 りゅう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B7A6247-96DB-42B6-868B-F1379CF64B13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B2121A6-879B-4C65-A03B-2380B2B13F2B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856618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交流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 りゅう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28ABED-C86E-4E7C-8AD6-55A05F2394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DDAAB3-84F3-4AA0-9B64-CD96FDFF368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B7A6247-96DB-42B6-868B-F1379CF64B13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B2121A6-879B-4C65-A03B-2380B2B13F2B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756874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商店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てん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B5966AB-3D4A-42CF-8103-AA6203CB7F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DF8C2E-4CF4-4340-ACF9-B1FF2178E5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FAD4A1D-06E5-440D-A5DC-5C546999A3CB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FA4DC63-2767-4A2C-BB34-D5120C4801B6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453720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商店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てん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B5966AB-3D4A-42CF-8103-AA6203CB7F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DF8C2E-4CF4-4340-ACF9-B1FF2178E5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FAD4A1D-06E5-440D-A5DC-5C546999A3CB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FA4DC63-2767-4A2C-BB34-D5120C4801B6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8285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24BB6FA-DC5B-41BA-B3FE-6DF4FE5920F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039C23-094F-4B36-8A9F-B83594287037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E760709-08C1-4461-8141-4FA3B1210855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53D5EF3-E6BC-43C4-BC8B-2ADE1236721D}"/>
              </a:ext>
            </a:extLst>
          </p:cNvPr>
          <p:cNvSpPr txBox="1"/>
          <p:nvPr/>
        </p:nvSpPr>
        <p:spPr>
          <a:xfrm>
            <a:off x="3102408" y="1453698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がい者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501CB2C-6E90-49F4-A4C4-EF17E2822DE4}"/>
              </a:ext>
            </a:extLst>
          </p:cNvPr>
          <p:cNvSpPr txBox="1"/>
          <p:nvPr/>
        </p:nvSpPr>
        <p:spPr>
          <a:xfrm>
            <a:off x="4972680" y="5075467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09A9F92-9E9A-4CB9-9E66-A032DACF8617}"/>
              </a:ext>
            </a:extLst>
          </p:cNvPr>
          <p:cNvSpPr/>
          <p:nvPr/>
        </p:nvSpPr>
        <p:spPr>
          <a:xfrm>
            <a:off x="3412456" y="5019539"/>
            <a:ext cx="1703615" cy="174307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8588198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159685" y="435042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18C37BC-A39C-46EB-B8E2-08604D4E03A0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9">
            <a:extLst>
              <a:ext uri="{FF2B5EF4-FFF2-40B4-BE49-F238E27FC236}">
                <a16:creationId xmlns:a16="http://schemas.microsoft.com/office/drawing/2014/main" id="{619E8CF7-2BC3-43F2-AE26-415D2EF9DE8E}"/>
              </a:ext>
            </a:extLst>
          </p:cNvPr>
          <p:cNvSpPr txBox="1"/>
          <p:nvPr/>
        </p:nvSpPr>
        <p:spPr>
          <a:xfrm>
            <a:off x="2029402" y="1474551"/>
            <a:ext cx="3262432" cy="57517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府県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FA1A30D-18F6-426A-8616-223F25EF1BAC}"/>
              </a:ext>
            </a:extLst>
          </p:cNvPr>
          <p:cNvSpPr/>
          <p:nvPr/>
        </p:nvSpPr>
        <p:spPr>
          <a:xfrm>
            <a:off x="2269535" y="4011021"/>
            <a:ext cx="2733692" cy="27448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9">
            <a:extLst>
              <a:ext uri="{FF2B5EF4-FFF2-40B4-BE49-F238E27FC236}">
                <a16:creationId xmlns:a16="http://schemas.microsoft.com/office/drawing/2014/main" id="{9F4DA619-5E6C-B386-D28B-6296266A89A7}"/>
              </a:ext>
            </a:extLst>
          </p:cNvPr>
          <p:cNvSpPr txBox="1"/>
          <p:nvPr/>
        </p:nvSpPr>
        <p:spPr>
          <a:xfrm>
            <a:off x="6295093" y="553126"/>
            <a:ext cx="3262432" cy="57517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718514E-5470-0D64-6144-E8A83D95FC54}"/>
              </a:ext>
            </a:extLst>
          </p:cNvPr>
          <p:cNvSpPr txBox="1"/>
          <p:nvPr/>
        </p:nvSpPr>
        <p:spPr>
          <a:xfrm>
            <a:off x="5103357" y="2354259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</a:p>
        </p:txBody>
      </p:sp>
    </p:spTree>
    <p:extLst>
      <p:ext uri="{BB962C8B-B14F-4D97-AF65-F5344CB8AC3E}">
        <p14:creationId xmlns:p14="http://schemas.microsoft.com/office/powerpoint/2010/main" val="260997732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159685" y="435042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18C37BC-A39C-46EB-B8E2-08604D4E03A0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9">
            <a:extLst>
              <a:ext uri="{FF2B5EF4-FFF2-40B4-BE49-F238E27FC236}">
                <a16:creationId xmlns:a16="http://schemas.microsoft.com/office/drawing/2014/main" id="{619E8CF7-2BC3-43F2-AE26-415D2EF9DE8E}"/>
              </a:ext>
            </a:extLst>
          </p:cNvPr>
          <p:cNvSpPr txBox="1"/>
          <p:nvPr/>
        </p:nvSpPr>
        <p:spPr>
          <a:xfrm>
            <a:off x="2029402" y="1474551"/>
            <a:ext cx="3262432" cy="57517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府県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FA1A30D-18F6-426A-8616-223F25EF1BAC}"/>
              </a:ext>
            </a:extLst>
          </p:cNvPr>
          <p:cNvSpPr/>
          <p:nvPr/>
        </p:nvSpPr>
        <p:spPr>
          <a:xfrm>
            <a:off x="2269535" y="4011021"/>
            <a:ext cx="2733692" cy="274485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9">
            <a:extLst>
              <a:ext uri="{FF2B5EF4-FFF2-40B4-BE49-F238E27FC236}">
                <a16:creationId xmlns:a16="http://schemas.microsoft.com/office/drawing/2014/main" id="{9F4DA619-5E6C-B386-D28B-6296266A89A7}"/>
              </a:ext>
            </a:extLst>
          </p:cNvPr>
          <p:cNvSpPr txBox="1"/>
          <p:nvPr/>
        </p:nvSpPr>
        <p:spPr>
          <a:xfrm>
            <a:off x="6295093" y="553126"/>
            <a:ext cx="3262432" cy="57517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718514E-5470-0D64-6144-E8A83D95FC54}"/>
              </a:ext>
            </a:extLst>
          </p:cNvPr>
          <p:cNvSpPr txBox="1"/>
          <p:nvPr/>
        </p:nvSpPr>
        <p:spPr>
          <a:xfrm>
            <a:off x="5103357" y="2354259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</a:p>
        </p:txBody>
      </p:sp>
    </p:spTree>
    <p:extLst>
      <p:ext uri="{BB962C8B-B14F-4D97-AF65-F5344CB8AC3E}">
        <p14:creationId xmlns:p14="http://schemas.microsoft.com/office/powerpoint/2010/main" val="309250914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416154" y="3882279"/>
            <a:ext cx="1415772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34C45B-C0F5-4B37-8358-C7E174D336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771DB4-8A24-4CE2-844B-35226FAEDE7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C5D553D-DEE1-49E5-99A2-5B3EAE6C96E0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47AA49C0-3C6B-4A89-AEE7-3F0DF1DF01FF}"/>
              </a:ext>
            </a:extLst>
          </p:cNvPr>
          <p:cNvSpPr txBox="1"/>
          <p:nvPr/>
        </p:nvSpPr>
        <p:spPr>
          <a:xfrm>
            <a:off x="5625193" y="646331"/>
            <a:ext cx="3262432" cy="61722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市区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199D2FC-A0B9-41E8-8545-D03971C122AF}"/>
              </a:ext>
            </a:extLst>
          </p:cNvPr>
          <p:cNvSpPr/>
          <p:nvPr/>
        </p:nvSpPr>
        <p:spPr>
          <a:xfrm>
            <a:off x="6096000" y="3263900"/>
            <a:ext cx="2413821" cy="253723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9">
            <a:extLst>
              <a:ext uri="{FF2B5EF4-FFF2-40B4-BE49-F238E27FC236}">
                <a16:creationId xmlns:a16="http://schemas.microsoft.com/office/drawing/2014/main" id="{A58D5D0B-1014-7E09-5870-BE75B5B01B42}"/>
              </a:ext>
            </a:extLst>
          </p:cNvPr>
          <p:cNvSpPr txBox="1"/>
          <p:nvPr/>
        </p:nvSpPr>
        <p:spPr>
          <a:xfrm>
            <a:off x="2650638" y="1766615"/>
            <a:ext cx="3262432" cy="61722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町村</a:t>
            </a:r>
          </a:p>
        </p:txBody>
      </p:sp>
    </p:spTree>
    <p:extLst>
      <p:ext uri="{BB962C8B-B14F-4D97-AF65-F5344CB8AC3E}">
        <p14:creationId xmlns:p14="http://schemas.microsoft.com/office/powerpoint/2010/main" val="125291970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416154" y="3882279"/>
            <a:ext cx="1415772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34C45B-C0F5-4B37-8358-C7E174D336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771DB4-8A24-4CE2-844B-35226FAEDE7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C5D553D-DEE1-49E5-99A2-5B3EAE6C96E0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47AA49C0-3C6B-4A89-AEE7-3F0DF1DF01FF}"/>
              </a:ext>
            </a:extLst>
          </p:cNvPr>
          <p:cNvSpPr txBox="1"/>
          <p:nvPr/>
        </p:nvSpPr>
        <p:spPr>
          <a:xfrm>
            <a:off x="5625193" y="646331"/>
            <a:ext cx="3262432" cy="61722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市区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199D2FC-A0B9-41E8-8545-D03971C122AF}"/>
              </a:ext>
            </a:extLst>
          </p:cNvPr>
          <p:cNvSpPr/>
          <p:nvPr/>
        </p:nvSpPr>
        <p:spPr>
          <a:xfrm>
            <a:off x="6096000" y="3263900"/>
            <a:ext cx="2413821" cy="253723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9">
            <a:extLst>
              <a:ext uri="{FF2B5EF4-FFF2-40B4-BE49-F238E27FC236}">
                <a16:creationId xmlns:a16="http://schemas.microsoft.com/office/drawing/2014/main" id="{A58D5D0B-1014-7E09-5870-BE75B5B01B42}"/>
              </a:ext>
            </a:extLst>
          </p:cNvPr>
          <p:cNvSpPr txBox="1"/>
          <p:nvPr/>
        </p:nvSpPr>
        <p:spPr>
          <a:xfrm>
            <a:off x="2650638" y="1766615"/>
            <a:ext cx="3262432" cy="61722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町村</a:t>
            </a:r>
          </a:p>
        </p:txBody>
      </p:sp>
    </p:spTree>
    <p:extLst>
      <p:ext uri="{BB962C8B-B14F-4D97-AF65-F5344CB8AC3E}">
        <p14:creationId xmlns:p14="http://schemas.microsoft.com/office/powerpoint/2010/main" val="355526469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040947" y="2541218"/>
            <a:ext cx="1015663" cy="22212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2714B1-0B65-4F6E-83CC-F5C6A81E84B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73B1ACF-ED4F-45C7-8656-24A06F38EBC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3347167-EE77-40DB-AC15-17909C9B686B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B1D5D746-A688-41E8-A399-5BC5CEDCC5BC}"/>
              </a:ext>
            </a:extLst>
          </p:cNvPr>
          <p:cNvSpPr txBox="1"/>
          <p:nvPr/>
        </p:nvSpPr>
        <p:spPr>
          <a:xfrm>
            <a:off x="4543524" y="341530"/>
            <a:ext cx="2754600" cy="647700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一丁目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65AA6DF-DD99-45DB-AA8D-943986322D9A}"/>
              </a:ext>
            </a:extLst>
          </p:cNvPr>
          <p:cNvSpPr/>
          <p:nvPr/>
        </p:nvSpPr>
        <p:spPr>
          <a:xfrm>
            <a:off x="4794179" y="2541218"/>
            <a:ext cx="2237960" cy="210698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182030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040947" y="2541218"/>
            <a:ext cx="1015663" cy="22212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2714B1-0B65-4F6E-83CC-F5C6A81E84B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73B1ACF-ED4F-45C7-8656-24A06F38EBC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3347167-EE77-40DB-AC15-17909C9B686B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案内の手紙を書こう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B1D5D746-A688-41E8-A399-5BC5CEDCC5BC}"/>
              </a:ext>
            </a:extLst>
          </p:cNvPr>
          <p:cNvSpPr txBox="1"/>
          <p:nvPr/>
        </p:nvSpPr>
        <p:spPr>
          <a:xfrm>
            <a:off x="4543524" y="341530"/>
            <a:ext cx="2754600" cy="647700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一丁目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65AA6DF-DD99-45DB-AA8D-943986322D9A}"/>
              </a:ext>
            </a:extLst>
          </p:cNvPr>
          <p:cNvSpPr/>
          <p:nvPr/>
        </p:nvSpPr>
        <p:spPr>
          <a:xfrm>
            <a:off x="4794179" y="2541218"/>
            <a:ext cx="2237960" cy="210698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630270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乗馬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170D168-0584-486F-B3ED-3C2D6A0F140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6B0CD83-81C1-4CE2-8FBA-23C622A3B4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C16311D-7E4F-4D40-A004-C44DBD19C12B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180B9F7-ED5F-4424-B76E-B76E5FC054F1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385570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乗馬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170D168-0584-486F-B3ED-3C2D6A0F140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6B0CD83-81C1-4CE2-8FBA-23C622A3B4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C16311D-7E4F-4D40-A004-C44DBD19C12B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180B9F7-ED5F-4424-B76E-B76E5FC054F1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531258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13273BA-D0F6-42B0-8DF5-37BF6908EDF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11747E9-1653-496C-BE90-46026A1E55D6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755776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13273BA-D0F6-42B0-8DF5-37BF6908EDF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11747E9-1653-496C-BE90-46026A1E55D6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1277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自由形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がた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B6D48D1-7E8C-4859-91D0-7E2915E136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71E59F4-3D34-41EB-AC1E-7E1287E391C7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051841-E5AD-4422-BD9A-221442664814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64A3A625-3D04-4168-B209-B06E48EEF582}"/>
              </a:ext>
            </a:extLst>
          </p:cNvPr>
          <p:cNvSpPr/>
          <p:nvPr/>
        </p:nvSpPr>
        <p:spPr>
          <a:xfrm>
            <a:off x="4393396" y="899319"/>
            <a:ext cx="2226387" cy="591922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871487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995582" y="1337011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すみ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C15753-08CE-4860-AC78-C18A4729E415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0B088FAE-C6C1-4BF4-BC6C-73FA035FC7E8}"/>
              </a:ext>
            </a:extLst>
          </p:cNvPr>
          <p:cNvSpPr txBox="1"/>
          <p:nvPr/>
        </p:nvSpPr>
        <p:spPr>
          <a:xfrm>
            <a:off x="3997520" y="1202405"/>
            <a:ext cx="3262432" cy="56161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炭火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416A929-38E8-41CE-8EE5-2803400E2EC0}"/>
              </a:ext>
            </a:extLst>
          </p:cNvPr>
          <p:cNvSpPr/>
          <p:nvPr/>
        </p:nvSpPr>
        <p:spPr>
          <a:xfrm>
            <a:off x="4261890" y="1036672"/>
            <a:ext cx="2733692" cy="27448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340A8B8-A626-5B97-753E-0C1B03C77C88}"/>
              </a:ext>
            </a:extLst>
          </p:cNvPr>
          <p:cNvSpPr txBox="1"/>
          <p:nvPr/>
        </p:nvSpPr>
        <p:spPr>
          <a:xfrm>
            <a:off x="6995582" y="4537340"/>
            <a:ext cx="1415772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</p:spTree>
    <p:extLst>
      <p:ext uri="{BB962C8B-B14F-4D97-AF65-F5344CB8AC3E}">
        <p14:creationId xmlns:p14="http://schemas.microsoft.com/office/powerpoint/2010/main" val="91997529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995582" y="1337011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すみ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C15753-08CE-4860-AC78-C18A4729E415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0B088FAE-C6C1-4BF4-BC6C-73FA035FC7E8}"/>
              </a:ext>
            </a:extLst>
          </p:cNvPr>
          <p:cNvSpPr txBox="1"/>
          <p:nvPr/>
        </p:nvSpPr>
        <p:spPr>
          <a:xfrm>
            <a:off x="3997520" y="1202405"/>
            <a:ext cx="3262432" cy="56161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炭火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416A929-38E8-41CE-8EE5-2803400E2EC0}"/>
              </a:ext>
            </a:extLst>
          </p:cNvPr>
          <p:cNvSpPr/>
          <p:nvPr/>
        </p:nvSpPr>
        <p:spPr>
          <a:xfrm>
            <a:off x="4261890" y="1036672"/>
            <a:ext cx="2733692" cy="274485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340A8B8-A626-5B97-753E-0C1B03C77C88}"/>
              </a:ext>
            </a:extLst>
          </p:cNvPr>
          <p:cNvSpPr txBox="1"/>
          <p:nvPr/>
        </p:nvSpPr>
        <p:spPr>
          <a:xfrm>
            <a:off x="6995582" y="4537340"/>
            <a:ext cx="1415772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</p:spTree>
    <p:extLst>
      <p:ext uri="{BB962C8B-B14F-4D97-AF65-F5344CB8AC3E}">
        <p14:creationId xmlns:p14="http://schemas.microsoft.com/office/powerpoint/2010/main" val="142284895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星雲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13273BA-D0F6-42B0-8DF5-37BF6908EDF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A5C4354-A52E-435C-9CAE-46DE034F0E7B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483216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星雲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13273BA-D0F6-42B0-8DF5-37BF6908EDF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A5C4354-A52E-435C-9CAE-46DE034F0E7B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728807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用いる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もち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57AF1A-9662-498F-B951-D34B918529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9553A2-2E3F-440A-8744-013026BA6B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B25B2B8-9571-4CC7-A7EA-FD747FA432A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5BA6F8A-032A-44DB-9FEF-3CEBD7D98AE6}"/>
              </a:ext>
            </a:extLst>
          </p:cNvPr>
          <p:cNvSpPr/>
          <p:nvPr/>
        </p:nvSpPr>
        <p:spPr>
          <a:xfrm>
            <a:off x="4397872" y="890177"/>
            <a:ext cx="2070999" cy="20781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40355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用いる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もち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B57AF1A-9662-498F-B951-D34B918529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9553A2-2E3F-440A-8744-013026BA6B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B25B2B8-9571-4CC7-A7EA-FD747FA432A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5BA6F8A-032A-44DB-9FEF-3CEBD7D98AE6}"/>
              </a:ext>
            </a:extLst>
          </p:cNvPr>
          <p:cNvSpPr/>
          <p:nvPr/>
        </p:nvSpPr>
        <p:spPr>
          <a:xfrm>
            <a:off x="4397872" y="890177"/>
            <a:ext cx="2070999" cy="20781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081497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13273BA-D0F6-42B0-8DF5-37BF6908EDF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99BED55-F248-4CDA-9BFE-B85DB240BAA5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050287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13273BA-D0F6-42B0-8DF5-37BF6908EDF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99BED55-F248-4CDA-9BFE-B85DB240BAA5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212384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　 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09BC8FE-57AA-4C3A-83F9-D818916D6C3D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BBD34E4-CD74-48C8-9FB2-D9CE40511330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558713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183AFA6-D5BD-47C1-979D-5A8B46AB02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CEA449-3987-495B-9A86-A1068171D5BD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　 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871A84-BC75-4959-8FB2-A9204EA8240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09BC8FE-57AA-4C3A-83F9-D818916D6C3D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BBD34E4-CD74-48C8-9FB2-D9CE40511330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6450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自由形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がた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B6D48D1-7E8C-4859-91D0-7E2915E136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71E59F4-3D34-41EB-AC1E-7E1287E391C7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051841-E5AD-4422-BD9A-221442664814}"/>
              </a:ext>
            </a:extLst>
          </p:cNvPr>
          <p:cNvSpPr txBox="1"/>
          <p:nvPr/>
        </p:nvSpPr>
        <p:spPr>
          <a:xfrm>
            <a:off x="458664" y="39461"/>
            <a:ext cx="615114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パラリンピックが目指すもの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64A3A625-3D04-4168-B209-B06E48EEF582}"/>
              </a:ext>
            </a:extLst>
          </p:cNvPr>
          <p:cNvSpPr/>
          <p:nvPr/>
        </p:nvSpPr>
        <p:spPr>
          <a:xfrm>
            <a:off x="4393396" y="899319"/>
            <a:ext cx="2226387" cy="591922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00375687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暑い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D64289A-4146-4C8E-8C52-54C5F3483537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8C5DC43-46DB-404F-8CD0-9B50823D7EFB}"/>
              </a:ext>
            </a:extLst>
          </p:cNvPr>
          <p:cNvSpPr/>
          <p:nvPr/>
        </p:nvSpPr>
        <p:spPr>
          <a:xfrm>
            <a:off x="4192452" y="1285432"/>
            <a:ext cx="2589860" cy="255454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047168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暑い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7BE918-98B3-4FEE-B474-05A6AE72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D49EF6-52EE-4860-B158-005EAA925DE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D64289A-4146-4C8E-8C52-54C5F3483537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8C5DC43-46DB-404F-8CD0-9B50823D7EFB}"/>
              </a:ext>
            </a:extLst>
          </p:cNvPr>
          <p:cNvSpPr/>
          <p:nvPr/>
        </p:nvSpPr>
        <p:spPr>
          <a:xfrm>
            <a:off x="4192452" y="1285432"/>
            <a:ext cx="2589860" cy="255454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992546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整列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13273BA-D0F6-42B0-8DF5-37BF6908EDF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7F8C525-4C0E-4164-B540-96A17A67CC61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841004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整列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13273BA-D0F6-42B0-8DF5-37BF6908EDF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7F8C525-4C0E-4164-B540-96A17A67CC61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916710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53644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C15753-08CE-4860-AC78-C18A4729E415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19D7D46F-FEF0-4CC7-B955-392C0825D7D7}"/>
              </a:ext>
            </a:extLst>
          </p:cNvPr>
          <p:cNvSpPr txBox="1"/>
          <p:nvPr/>
        </p:nvSpPr>
        <p:spPr>
          <a:xfrm>
            <a:off x="4536700" y="227291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B8031AD-8C57-7331-D69E-5F8B21C0A157}"/>
              </a:ext>
            </a:extLst>
          </p:cNvPr>
          <p:cNvSpPr/>
          <p:nvPr/>
        </p:nvSpPr>
        <p:spPr>
          <a:xfrm>
            <a:off x="4801070" y="2056572"/>
            <a:ext cx="2733692" cy="27448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835174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53644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42A97D-A9B9-4295-966C-4848111ACE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4D9793-D4A2-4D24-9516-9A1E23AFC4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C15753-08CE-4860-AC78-C18A4729E415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19D7D46F-FEF0-4CC7-B955-392C0825D7D7}"/>
              </a:ext>
            </a:extLst>
          </p:cNvPr>
          <p:cNvSpPr txBox="1"/>
          <p:nvPr/>
        </p:nvSpPr>
        <p:spPr>
          <a:xfrm>
            <a:off x="4536700" y="214962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B8031AD-8C57-7331-D69E-5F8B21C0A157}"/>
              </a:ext>
            </a:extLst>
          </p:cNvPr>
          <p:cNvSpPr/>
          <p:nvPr/>
        </p:nvSpPr>
        <p:spPr>
          <a:xfrm>
            <a:off x="4801070" y="2056572"/>
            <a:ext cx="2733692" cy="274485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226488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相談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13273BA-D0F6-42B0-8DF5-37BF6908EDF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8E64C9B-2E6B-474B-924B-5745B8B19EC7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772970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相談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016EAA-06FF-49B3-8DED-E068928298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86C6D8-03CE-4609-8F8C-57FE62B87C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13273BA-D0F6-42B0-8DF5-37BF6908EDF8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8E64C9B-2E6B-474B-924B-5745B8B19EC7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774546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両手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170D168-0584-486F-B3ED-3C2D6A0F140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6B0CD83-81C1-4CE2-8FBA-23C622A3B4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C16311D-7E4F-4D40-A004-C44DBD19C12B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8CED4A9-274D-483A-AB8C-E2D2EC2CA1D1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289421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両手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170D168-0584-486F-B3ED-3C2D6A0F140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C6D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6B0CD83-81C1-4CE2-8FBA-23C622A3B4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C16311D-7E4F-4D40-A004-C44DBD19C12B}"/>
              </a:ext>
            </a:extLst>
          </p:cNvPr>
          <p:cNvSpPr txBox="1"/>
          <p:nvPr/>
        </p:nvSpPr>
        <p:spPr>
          <a:xfrm>
            <a:off x="458664" y="39461"/>
            <a:ext cx="705683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8CED4A9-274D-483A-AB8C-E2D2EC2CA1D1}"/>
              </a:ext>
            </a:extLst>
          </p:cNvPr>
          <p:cNvSpPr/>
          <p:nvPr/>
        </p:nvSpPr>
        <p:spPr>
          <a:xfrm>
            <a:off x="4066903" y="1129769"/>
            <a:ext cx="2697992" cy="544520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7918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3762</TotalTime>
  <Words>2473</Words>
  <Application>Microsoft Office PowerPoint</Application>
  <PresentationFormat>ワイド画面</PresentationFormat>
  <Paragraphs>1140</Paragraphs>
  <Slides>245</Slides>
  <Notes>48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245</vt:i4>
      </vt:variant>
    </vt:vector>
  </HeadingPairs>
  <TitlesOfParts>
    <vt:vector size="250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3年（下）</dc:title>
  <dc:creator>morita</dc:creator>
  <cp:lastModifiedBy>福原 千種</cp:lastModifiedBy>
  <cp:revision>665</cp:revision>
  <dcterms:created xsi:type="dcterms:W3CDTF">2019-06-12T23:18:36Z</dcterms:created>
  <dcterms:modified xsi:type="dcterms:W3CDTF">2024-01-17T02:10:33Z</dcterms:modified>
</cp:coreProperties>
</file>