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9"/>
  </p:notesMasterIdLst>
  <p:sldIdLst>
    <p:sldId id="483" r:id="rId2"/>
    <p:sldId id="382" r:id="rId3"/>
    <p:sldId id="973" r:id="rId4"/>
    <p:sldId id="662" r:id="rId5"/>
    <p:sldId id="974" r:id="rId6"/>
    <p:sldId id="975" r:id="rId7"/>
    <p:sldId id="1100" r:id="rId8"/>
    <p:sldId id="427" r:id="rId9"/>
    <p:sldId id="976" r:id="rId10"/>
    <p:sldId id="712" r:id="rId11"/>
    <p:sldId id="977" r:id="rId12"/>
    <p:sldId id="978" r:id="rId13"/>
    <p:sldId id="1101" r:id="rId14"/>
    <p:sldId id="713" r:id="rId15"/>
    <p:sldId id="979" r:id="rId16"/>
    <p:sldId id="714" r:id="rId17"/>
    <p:sldId id="980" r:id="rId18"/>
    <p:sldId id="466" r:id="rId19"/>
    <p:sldId id="981" r:id="rId20"/>
    <p:sldId id="715" r:id="rId21"/>
    <p:sldId id="982" r:id="rId22"/>
    <p:sldId id="479" r:id="rId23"/>
    <p:sldId id="983" r:id="rId24"/>
    <p:sldId id="716" r:id="rId25"/>
    <p:sldId id="984" r:id="rId26"/>
    <p:sldId id="543" r:id="rId27"/>
    <p:sldId id="985" r:id="rId28"/>
    <p:sldId id="884" r:id="rId29"/>
    <p:sldId id="986" r:id="rId30"/>
    <p:sldId id="389" r:id="rId31"/>
    <p:sldId id="987" r:id="rId32"/>
    <p:sldId id="429" r:id="rId33"/>
    <p:sldId id="988" r:id="rId34"/>
    <p:sldId id="680" r:id="rId35"/>
    <p:sldId id="989" r:id="rId36"/>
    <p:sldId id="885" r:id="rId37"/>
    <p:sldId id="990" r:id="rId38"/>
    <p:sldId id="991" r:id="rId39"/>
    <p:sldId id="1102" r:id="rId40"/>
    <p:sldId id="436" r:id="rId41"/>
    <p:sldId id="992" r:id="rId42"/>
    <p:sldId id="887" r:id="rId43"/>
    <p:sldId id="993" r:id="rId44"/>
    <p:sldId id="888" r:id="rId45"/>
    <p:sldId id="994" r:id="rId46"/>
    <p:sldId id="889" r:id="rId47"/>
    <p:sldId id="995" r:id="rId48"/>
    <p:sldId id="996" r:id="rId49"/>
    <p:sldId id="1103" r:id="rId50"/>
    <p:sldId id="997" r:id="rId51"/>
    <p:sldId id="1104" r:id="rId52"/>
    <p:sldId id="390" r:id="rId53"/>
    <p:sldId id="998" r:id="rId54"/>
    <p:sldId id="705" r:id="rId55"/>
    <p:sldId id="999" r:id="rId56"/>
    <p:sldId id="891" r:id="rId57"/>
    <p:sldId id="1000" r:id="rId58"/>
    <p:sldId id="892" r:id="rId59"/>
    <p:sldId id="1001" r:id="rId60"/>
    <p:sldId id="1002" r:id="rId61"/>
    <p:sldId id="893" r:id="rId62"/>
    <p:sldId id="699" r:id="rId63"/>
    <p:sldId id="1003" r:id="rId64"/>
    <p:sldId id="1004" r:id="rId65"/>
    <p:sldId id="895" r:id="rId66"/>
    <p:sldId id="894" r:id="rId67"/>
    <p:sldId id="1005" r:id="rId68"/>
    <p:sldId id="896" r:id="rId69"/>
    <p:sldId id="1105" r:id="rId70"/>
    <p:sldId id="897" r:id="rId71"/>
    <p:sldId id="1007" r:id="rId72"/>
    <p:sldId id="741" r:id="rId73"/>
    <p:sldId id="1008" r:id="rId74"/>
    <p:sldId id="898" r:id="rId75"/>
    <p:sldId id="1009" r:id="rId76"/>
    <p:sldId id="899" r:id="rId77"/>
    <p:sldId id="1010" r:id="rId78"/>
    <p:sldId id="1011" r:id="rId79"/>
    <p:sldId id="1106" r:id="rId80"/>
    <p:sldId id="1012" r:id="rId81"/>
    <p:sldId id="901" r:id="rId82"/>
    <p:sldId id="805" r:id="rId83"/>
    <p:sldId id="1013" r:id="rId84"/>
    <p:sldId id="902" r:id="rId85"/>
    <p:sldId id="1014" r:id="rId86"/>
    <p:sldId id="903" r:id="rId87"/>
    <p:sldId id="1015" r:id="rId88"/>
    <p:sldId id="1016" r:id="rId89"/>
    <p:sldId id="1107" r:id="rId90"/>
    <p:sldId id="905" r:id="rId91"/>
    <p:sldId id="1017" r:id="rId92"/>
    <p:sldId id="1018" r:id="rId93"/>
    <p:sldId id="1108" r:id="rId94"/>
    <p:sldId id="582" r:id="rId95"/>
    <p:sldId id="1019" r:id="rId96"/>
    <p:sldId id="907" r:id="rId97"/>
    <p:sldId id="1020" r:id="rId98"/>
    <p:sldId id="908" r:id="rId99"/>
    <p:sldId id="1021" r:id="rId100"/>
    <p:sldId id="597" r:id="rId101"/>
    <p:sldId id="1022" r:id="rId102"/>
    <p:sldId id="1023" r:id="rId103"/>
    <p:sldId id="1109" r:id="rId104"/>
    <p:sldId id="910" r:id="rId105"/>
    <p:sldId id="1024" r:id="rId106"/>
    <p:sldId id="911" r:id="rId107"/>
    <p:sldId id="1025" r:id="rId108"/>
    <p:sldId id="525" r:id="rId109"/>
    <p:sldId id="1026" r:id="rId110"/>
    <p:sldId id="1027" r:id="rId111"/>
    <p:sldId id="1110" r:id="rId112"/>
    <p:sldId id="913" r:id="rId113"/>
    <p:sldId id="1028" r:id="rId114"/>
    <p:sldId id="914" r:id="rId115"/>
    <p:sldId id="1029" r:id="rId116"/>
    <p:sldId id="915" r:id="rId117"/>
    <p:sldId id="1030" r:id="rId118"/>
    <p:sldId id="916" r:id="rId119"/>
    <p:sldId id="1031" r:id="rId120"/>
    <p:sldId id="917" r:id="rId121"/>
    <p:sldId id="1032" r:id="rId122"/>
    <p:sldId id="918" r:id="rId123"/>
    <p:sldId id="1033" r:id="rId124"/>
    <p:sldId id="290" r:id="rId125"/>
    <p:sldId id="1034" r:id="rId126"/>
    <p:sldId id="1035" r:id="rId127"/>
    <p:sldId id="1111" r:id="rId128"/>
    <p:sldId id="920" r:id="rId129"/>
    <p:sldId id="1036" r:id="rId130"/>
    <p:sldId id="921" r:id="rId131"/>
    <p:sldId id="1037" r:id="rId132"/>
    <p:sldId id="922" r:id="rId133"/>
    <p:sldId id="1038" r:id="rId134"/>
    <p:sldId id="923" r:id="rId135"/>
    <p:sldId id="1039" r:id="rId136"/>
    <p:sldId id="747" r:id="rId137"/>
    <p:sldId id="1040" r:id="rId138"/>
    <p:sldId id="924" r:id="rId139"/>
    <p:sldId id="1041" r:id="rId140"/>
    <p:sldId id="925" r:id="rId141"/>
    <p:sldId id="1042" r:id="rId142"/>
    <p:sldId id="926" r:id="rId143"/>
    <p:sldId id="1043" r:id="rId144"/>
    <p:sldId id="927" r:id="rId145"/>
    <p:sldId id="1044" r:id="rId146"/>
    <p:sldId id="928" r:id="rId147"/>
    <p:sldId id="1045" r:id="rId148"/>
    <p:sldId id="929" r:id="rId149"/>
    <p:sldId id="1046" r:id="rId150"/>
    <p:sldId id="930" r:id="rId151"/>
    <p:sldId id="1047" r:id="rId152"/>
    <p:sldId id="931" r:id="rId153"/>
    <p:sldId id="1048" r:id="rId154"/>
    <p:sldId id="932" r:id="rId155"/>
    <p:sldId id="1049" r:id="rId156"/>
    <p:sldId id="933" r:id="rId157"/>
    <p:sldId id="1050" r:id="rId158"/>
    <p:sldId id="934" r:id="rId159"/>
    <p:sldId id="1051" r:id="rId160"/>
    <p:sldId id="935" r:id="rId161"/>
    <p:sldId id="1052" r:id="rId162"/>
    <p:sldId id="936" r:id="rId163"/>
    <p:sldId id="1053" r:id="rId164"/>
    <p:sldId id="1054" r:id="rId165"/>
    <p:sldId id="1112" r:id="rId166"/>
    <p:sldId id="938" r:id="rId167"/>
    <p:sldId id="1055" r:id="rId168"/>
    <p:sldId id="939" r:id="rId169"/>
    <p:sldId id="1056" r:id="rId170"/>
    <p:sldId id="1057" r:id="rId171"/>
    <p:sldId id="1113" r:id="rId172"/>
    <p:sldId id="941" r:id="rId173"/>
    <p:sldId id="1058" r:id="rId174"/>
    <p:sldId id="942" r:id="rId175"/>
    <p:sldId id="1059" r:id="rId176"/>
    <p:sldId id="756" r:id="rId177"/>
    <p:sldId id="1060" r:id="rId178"/>
    <p:sldId id="943" r:id="rId179"/>
    <p:sldId id="1061" r:id="rId180"/>
    <p:sldId id="944" r:id="rId181"/>
    <p:sldId id="1062" r:id="rId182"/>
    <p:sldId id="945" r:id="rId183"/>
    <p:sldId id="1063" r:id="rId184"/>
    <p:sldId id="381" r:id="rId185"/>
    <p:sldId id="1064" r:id="rId186"/>
    <p:sldId id="946" r:id="rId187"/>
    <p:sldId id="1065" r:id="rId188"/>
    <p:sldId id="947" r:id="rId189"/>
    <p:sldId id="1066" r:id="rId190"/>
    <p:sldId id="514" r:id="rId191"/>
    <p:sldId id="1067" r:id="rId192"/>
    <p:sldId id="1068" r:id="rId193"/>
    <p:sldId id="1116" r:id="rId194"/>
    <p:sldId id="1069" r:id="rId195"/>
    <p:sldId id="1114" r:id="rId196"/>
    <p:sldId id="1070" r:id="rId197"/>
    <p:sldId id="1115" r:id="rId198"/>
    <p:sldId id="951" r:id="rId199"/>
    <p:sldId id="1071" r:id="rId200"/>
    <p:sldId id="952" r:id="rId201"/>
    <p:sldId id="1072" r:id="rId202"/>
    <p:sldId id="953" r:id="rId203"/>
    <p:sldId id="1073" r:id="rId204"/>
    <p:sldId id="477" r:id="rId205"/>
    <p:sldId id="1074" r:id="rId206"/>
    <p:sldId id="1075" r:id="rId207"/>
    <p:sldId id="1096" r:id="rId208"/>
    <p:sldId id="955" r:id="rId209"/>
    <p:sldId id="1076" r:id="rId210"/>
    <p:sldId id="956" r:id="rId211"/>
    <p:sldId id="1077" r:id="rId212"/>
    <p:sldId id="1078" r:id="rId213"/>
    <p:sldId id="1097" r:id="rId214"/>
    <p:sldId id="958" r:id="rId215"/>
    <p:sldId id="1079" r:id="rId216"/>
    <p:sldId id="959" r:id="rId217"/>
    <p:sldId id="1080" r:id="rId218"/>
    <p:sldId id="960" r:id="rId219"/>
    <p:sldId id="1081" r:id="rId220"/>
    <p:sldId id="961" r:id="rId221"/>
    <p:sldId id="1082" r:id="rId222"/>
    <p:sldId id="1098" r:id="rId223"/>
    <p:sldId id="962" r:id="rId224"/>
    <p:sldId id="963" r:id="rId225"/>
    <p:sldId id="1084" r:id="rId226"/>
    <p:sldId id="964" r:id="rId227"/>
    <p:sldId id="1085" r:id="rId228"/>
    <p:sldId id="965" r:id="rId229"/>
    <p:sldId id="1086" r:id="rId230"/>
    <p:sldId id="682" r:id="rId231"/>
    <p:sldId id="1087" r:id="rId232"/>
    <p:sldId id="1088" r:id="rId233"/>
    <p:sldId id="1099" r:id="rId234"/>
    <p:sldId id="966" r:id="rId235"/>
    <p:sldId id="1089" r:id="rId236"/>
    <p:sldId id="967" r:id="rId237"/>
    <p:sldId id="1090" r:id="rId238"/>
    <p:sldId id="968" r:id="rId239"/>
    <p:sldId id="1091" r:id="rId240"/>
    <p:sldId id="969" r:id="rId241"/>
    <p:sldId id="1092" r:id="rId242"/>
    <p:sldId id="970" r:id="rId243"/>
    <p:sldId id="1093" r:id="rId244"/>
    <p:sldId id="971" r:id="rId245"/>
    <p:sldId id="1094" r:id="rId246"/>
    <p:sldId id="972" r:id="rId247"/>
    <p:sldId id="1095" r:id="rId24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D5E"/>
    <a:srgbClr val="FF9966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6730" autoAdjust="0"/>
  </p:normalViewPr>
  <p:slideViewPr>
    <p:cSldViewPr snapToGrid="0">
      <p:cViewPr varScale="1">
        <p:scale>
          <a:sx n="110" d="100"/>
          <a:sy n="110" d="100"/>
        </p:scale>
        <p:origin x="606" y="96"/>
      </p:cViewPr>
      <p:guideLst/>
    </p:cSldViewPr>
  </p:slideViewPr>
  <p:outlineViewPr>
    <p:cViewPr>
      <p:scale>
        <a:sx n="33" d="100"/>
        <a:sy n="33" d="100"/>
      </p:scale>
      <p:origin x="0" y="-1721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slide" Target="slides/slide237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presProps" Target="presProps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viewProps" Target="viewProp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theme" Target="theme/theme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tableStyles" Target="tableStyle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253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223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66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742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5466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632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104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549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336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5112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320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8747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454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211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384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926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0714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7303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9253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0404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017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14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0157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3724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8476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9392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4879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9742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5981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4794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9247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1308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264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3847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188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9963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189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2075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196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7810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197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3533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202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0866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203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3573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2275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79661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9137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72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9301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2234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48867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01213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81607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5163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39940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3443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0776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48024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445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69729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16981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89801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1054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30770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6965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253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328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889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51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slide" Target="slide118.xml"/><Relationship Id="rId18" Type="http://schemas.openxmlformats.org/officeDocument/2006/relationships/slide" Target="slide176.xml"/><Relationship Id="rId3" Type="http://schemas.openxmlformats.org/officeDocument/2006/relationships/image" Target="../media/image1.png"/><Relationship Id="rId21" Type="http://schemas.openxmlformats.org/officeDocument/2006/relationships/slide" Target="slide226.xml"/><Relationship Id="rId7" Type="http://schemas.openxmlformats.org/officeDocument/2006/relationships/slide" Target="slide30.xml"/><Relationship Id="rId12" Type="http://schemas.openxmlformats.org/officeDocument/2006/relationships/slide" Target="slide104.xml"/><Relationship Id="rId17" Type="http://schemas.openxmlformats.org/officeDocument/2006/relationships/slide" Target="slide172.xml"/><Relationship Id="rId2" Type="http://schemas.openxmlformats.org/officeDocument/2006/relationships/notesSlide" Target="../notesSlides/notesSlide1.xml"/><Relationship Id="rId16" Type="http://schemas.openxmlformats.org/officeDocument/2006/relationships/slide" Target="slide170.xml"/><Relationship Id="rId20" Type="http://schemas.openxmlformats.org/officeDocument/2006/relationships/slide" Target="slide2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92.xml"/><Relationship Id="rId5" Type="http://schemas.openxmlformats.org/officeDocument/2006/relationships/slide" Target="slide6.xml"/><Relationship Id="rId15" Type="http://schemas.openxmlformats.org/officeDocument/2006/relationships/slide" Target="slide154.xml"/><Relationship Id="rId23" Type="http://schemas.openxmlformats.org/officeDocument/2006/relationships/image" Target="../media/image3.png"/><Relationship Id="rId10" Type="http://schemas.openxmlformats.org/officeDocument/2006/relationships/slide" Target="slide74.xml"/><Relationship Id="rId19" Type="http://schemas.openxmlformats.org/officeDocument/2006/relationships/slide" Target="slide184.xml"/><Relationship Id="rId4" Type="http://schemas.openxmlformats.org/officeDocument/2006/relationships/slide" Target="slide2.xml"/><Relationship Id="rId9" Type="http://schemas.openxmlformats.org/officeDocument/2006/relationships/slide" Target="slide48.xml"/><Relationship Id="rId14" Type="http://schemas.openxmlformats.org/officeDocument/2006/relationships/slide" Target="slide142.xml"/><Relationship Id="rId2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2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ã©ã¤ãªã³ã®ã¤ã©ã¹ã">
            <a:extLst>
              <a:ext uri="{FF2B5EF4-FFF2-40B4-BE49-F238E27FC236}">
                <a16:creationId xmlns:a16="http://schemas.microsoft.com/office/drawing/2014/main" id="{02AAEFBE-9EB9-4890-85A1-6558939CB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135" y="1391292"/>
            <a:ext cx="2156861" cy="207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02483" y="243689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何をしているのかな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9B404E-E477-4AC2-ADA4-372EBD0473C5}"/>
              </a:ext>
            </a:extLst>
          </p:cNvPr>
          <p:cNvSpPr txBox="1"/>
          <p:nvPr/>
        </p:nvSpPr>
        <p:spPr>
          <a:xfrm>
            <a:off x="502483" y="289855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くらべてみよう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39D0971-1D5C-4EA0-84AC-E00198A39471}"/>
              </a:ext>
            </a:extLst>
          </p:cNvPr>
          <p:cNvSpPr txBox="1"/>
          <p:nvPr/>
        </p:nvSpPr>
        <p:spPr>
          <a:xfrm>
            <a:off x="502483" y="336022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すいせんのラッパ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2CD7E0-3024-422D-B5BD-5E2EAF4C907C}"/>
              </a:ext>
            </a:extLst>
          </p:cNvPr>
          <p:cNvSpPr txBox="1"/>
          <p:nvPr/>
        </p:nvSpPr>
        <p:spPr>
          <a:xfrm>
            <a:off x="502483" y="382188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76EC4A-AD29-48FE-B899-C5F791840D52}"/>
              </a:ext>
            </a:extLst>
          </p:cNvPr>
          <p:cNvSpPr txBox="1"/>
          <p:nvPr/>
        </p:nvSpPr>
        <p:spPr>
          <a:xfrm>
            <a:off x="502483" y="428355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国語じてんの使い方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3D8D00-75D2-42DE-B9A7-FF3C528033B4}"/>
              </a:ext>
            </a:extLst>
          </p:cNvPr>
          <p:cNvSpPr txBox="1"/>
          <p:nvPr/>
        </p:nvSpPr>
        <p:spPr>
          <a:xfrm>
            <a:off x="502483" y="474521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自然のかくし絵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A6D7174-CF44-4959-921E-5FFA7E051512}"/>
              </a:ext>
            </a:extLst>
          </p:cNvPr>
          <p:cNvSpPr txBox="1"/>
          <p:nvPr/>
        </p:nvSpPr>
        <p:spPr>
          <a:xfrm>
            <a:off x="502483" y="520688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漢字の表す意味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A16ED1-F036-4952-A3E1-FA3F98D0B92C}"/>
              </a:ext>
            </a:extLst>
          </p:cNvPr>
          <p:cNvSpPr txBox="1"/>
          <p:nvPr/>
        </p:nvSpPr>
        <p:spPr>
          <a:xfrm>
            <a:off x="502483" y="566854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メモを取りながら話を聞こう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55C9992-A02D-4641-9E82-AAFBDA6F65EE}"/>
              </a:ext>
            </a:extLst>
          </p:cNvPr>
          <p:cNvSpPr txBox="1"/>
          <p:nvPr/>
        </p:nvSpPr>
        <p:spPr>
          <a:xfrm>
            <a:off x="502483" y="613021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調べて書こう、わたしのレポート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23FB053-4FDD-4BB5-A211-070A0FBB07BB}"/>
              </a:ext>
            </a:extLst>
          </p:cNvPr>
          <p:cNvSpPr txBox="1"/>
          <p:nvPr/>
        </p:nvSpPr>
        <p:spPr>
          <a:xfrm>
            <a:off x="6313809" y="243689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はりねずみと金貨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F0FF35-FBA5-4281-B5B5-777267B98237}"/>
              </a:ext>
            </a:extLst>
          </p:cNvPr>
          <p:cNvSpPr txBox="1"/>
          <p:nvPr/>
        </p:nvSpPr>
        <p:spPr>
          <a:xfrm>
            <a:off x="6313809" y="289855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慣用句を使おう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72C2F7C-6C7E-47B9-9F46-E92BD861257B}"/>
              </a:ext>
            </a:extLst>
          </p:cNvPr>
          <p:cNvSpPr txBox="1"/>
          <p:nvPr/>
        </p:nvSpPr>
        <p:spPr>
          <a:xfrm>
            <a:off x="6313809" y="336022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「ほけんだより」を読みくらべよう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51E0C5-CCFD-40DF-9629-35B6F6A0F086}"/>
              </a:ext>
            </a:extLst>
          </p:cNvPr>
          <p:cNvSpPr txBox="1"/>
          <p:nvPr/>
        </p:nvSpPr>
        <p:spPr>
          <a:xfrm>
            <a:off x="6313809" y="382188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紙ひこうき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58A1E1B-01BA-47B0-A435-EF20F029B22D}"/>
              </a:ext>
            </a:extLst>
          </p:cNvPr>
          <p:cNvSpPr txBox="1"/>
          <p:nvPr/>
        </p:nvSpPr>
        <p:spPr>
          <a:xfrm>
            <a:off x="6313809" y="428355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夕日がせなかをおしてくる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26D246-C70C-4365-9E07-0F9046DBB0D2}"/>
              </a:ext>
            </a:extLst>
          </p:cNvPr>
          <p:cNvSpPr txBox="1"/>
          <p:nvPr/>
        </p:nvSpPr>
        <p:spPr>
          <a:xfrm>
            <a:off x="6313809" y="474521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グループの合い言葉をきめよう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DC0A949-124B-48C3-A21E-D2EC75FCF380}"/>
              </a:ext>
            </a:extLst>
          </p:cNvPr>
          <p:cNvSpPr txBox="1"/>
          <p:nvPr/>
        </p:nvSpPr>
        <p:spPr>
          <a:xfrm>
            <a:off x="6313809" y="520688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サーカスのライオン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C91E8F2-DEC3-4BBA-B29E-3377DF69FCAF}"/>
              </a:ext>
            </a:extLst>
          </p:cNvPr>
          <p:cNvSpPr txBox="1"/>
          <p:nvPr/>
        </p:nvSpPr>
        <p:spPr>
          <a:xfrm>
            <a:off x="6313809" y="566854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くわしく表す言葉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E0BB6E-915F-45EF-A174-884164CAC252}"/>
              </a:ext>
            </a:extLst>
          </p:cNvPr>
          <p:cNvSpPr txBox="1"/>
          <p:nvPr/>
        </p:nvSpPr>
        <p:spPr>
          <a:xfrm>
            <a:off x="6313809" y="613021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想ぞうを広げて物語を書こう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https://4.bp.blogspot.com/-kJyN5GCFkbk/WFC9S78tXmI/AAAAAAABAYQ/6mFZXtlvmZ4pGFdp0YDb3l0CfX0NYwtCwCLcB/s800/dictionary4_kokugo2.png">
            <a:extLst>
              <a:ext uri="{FF2B5EF4-FFF2-40B4-BE49-F238E27FC236}">
                <a16:creationId xmlns:a16="http://schemas.microsoft.com/office/drawing/2014/main" id="{324596EC-8544-45E8-A4CD-51C538894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636" y="4215923"/>
            <a:ext cx="1415806" cy="135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水仙のイラスト">
            <a:extLst>
              <a:ext uri="{FF2B5EF4-FFF2-40B4-BE49-F238E27FC236}">
                <a16:creationId xmlns:a16="http://schemas.microsoft.com/office/drawing/2014/main" id="{7103ADDE-CDD0-45B7-96A1-2732027AD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23" y="2391145"/>
            <a:ext cx="1057152" cy="173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起きる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FB2FA3-312B-4040-8484-013DD8ABC2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C3440A-D3F3-4488-AC7F-44A7873497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F0E53E-541D-12E1-C046-D2629E6FC3A2}"/>
              </a:ext>
            </a:extLst>
          </p:cNvPr>
          <p:cNvSpPr/>
          <p:nvPr/>
        </p:nvSpPr>
        <p:spPr>
          <a:xfrm>
            <a:off x="4437389" y="822390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FA6BD7-BE9F-470F-B234-DF34B38218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FB5494A-8CF7-4157-AAC9-E24AA93E6BD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42B6D6-8076-471E-9DC0-C92124FAD411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A2B651-325D-4F63-B18B-CAC9391B25BA}"/>
              </a:ext>
            </a:extLst>
          </p:cNvPr>
          <p:cNvSpPr/>
          <p:nvPr/>
        </p:nvSpPr>
        <p:spPr>
          <a:xfrm>
            <a:off x="4342854" y="741446"/>
            <a:ext cx="2257198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FA6BD7-BE9F-470F-B234-DF34B38218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FB5494A-8CF7-4157-AAC9-E24AA93E6BD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42B6D6-8076-471E-9DC0-C92124FAD411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A2B651-325D-4F63-B18B-CAC9391B25BA}"/>
              </a:ext>
            </a:extLst>
          </p:cNvPr>
          <p:cNvSpPr/>
          <p:nvPr/>
        </p:nvSpPr>
        <p:spPr>
          <a:xfrm>
            <a:off x="4342854" y="741446"/>
            <a:ext cx="2257198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93797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3EA84-787E-4C0C-A98F-F433347D1ABF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AFEC982F-B829-41DA-A6A6-A37D750CE679}"/>
              </a:ext>
            </a:extLst>
          </p:cNvPr>
          <p:cNvSpPr txBox="1"/>
          <p:nvPr/>
        </p:nvSpPr>
        <p:spPr>
          <a:xfrm>
            <a:off x="4184185" y="1140431"/>
            <a:ext cx="3262432" cy="5717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A27C66-91A0-FA23-3494-BBADF921E4F9}"/>
              </a:ext>
            </a:extLst>
          </p:cNvPr>
          <p:cNvSpPr/>
          <p:nvPr/>
        </p:nvSpPr>
        <p:spPr>
          <a:xfrm>
            <a:off x="4365729" y="3614321"/>
            <a:ext cx="2899343" cy="29538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893E79-7CBF-F2FD-C7A9-970602B98669}"/>
              </a:ext>
            </a:extLst>
          </p:cNvPr>
          <p:cNvSpPr txBox="1"/>
          <p:nvPr/>
        </p:nvSpPr>
        <p:spPr>
          <a:xfrm>
            <a:off x="7265072" y="419870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73223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65072" y="419870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3EA84-787E-4C0C-A98F-F433347D1ABF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AFEC982F-B829-41DA-A6A6-A37D750CE679}"/>
              </a:ext>
            </a:extLst>
          </p:cNvPr>
          <p:cNvSpPr txBox="1"/>
          <p:nvPr/>
        </p:nvSpPr>
        <p:spPr>
          <a:xfrm>
            <a:off x="4184185" y="1140431"/>
            <a:ext cx="3262432" cy="5717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A27C66-91A0-FA23-3494-BBADF921E4F9}"/>
              </a:ext>
            </a:extLst>
          </p:cNvPr>
          <p:cNvSpPr/>
          <p:nvPr/>
        </p:nvSpPr>
        <p:spPr>
          <a:xfrm>
            <a:off x="4365729" y="3614321"/>
            <a:ext cx="2899343" cy="29538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498534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F6EC8F-20CB-499B-A762-7B1391CD1A5E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532E88F-1E6D-498A-BA2F-34D4A418315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240613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F6EC8F-20CB-499B-A762-7B1391CD1A5E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532E88F-1E6D-498A-BA2F-34D4A418315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2929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C657464-8820-43F6-BEF0-C4F608D6FDC9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209EBD-C1FA-400C-8F78-D2E728F09AE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693753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C657464-8820-43F6-BEF0-C4F608D6FDC9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209EBD-C1FA-400C-8F78-D2E728F09AE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151741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通学路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8591E8-8017-468E-8C37-4590B8655B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45F09B-A471-4B6D-9D9D-4D946DB9402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B737259-DD8D-492B-A708-73888B21301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002476C-58C9-42D5-B7D8-7B19E376F1F9}"/>
              </a:ext>
            </a:extLst>
          </p:cNvPr>
          <p:cNvSpPr/>
          <p:nvPr/>
        </p:nvSpPr>
        <p:spPr>
          <a:xfrm>
            <a:off x="4342854" y="741446"/>
            <a:ext cx="2257198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通学路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8591E8-8017-468E-8C37-4590B8655B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45F09B-A471-4B6D-9D9D-4D946DB9402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B737259-DD8D-492B-A708-73888B21301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002476C-58C9-42D5-B7D8-7B19E376F1F9}"/>
              </a:ext>
            </a:extLst>
          </p:cNvPr>
          <p:cNvSpPr/>
          <p:nvPr/>
        </p:nvSpPr>
        <p:spPr>
          <a:xfrm>
            <a:off x="4342854" y="741446"/>
            <a:ext cx="2257198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3447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起きる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FB2FA3-312B-4040-8484-013DD8ABC2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C3440A-D3F3-4488-AC7F-44A7873497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D07990-FE5D-4546-8FFC-A63F51F9ED60}"/>
              </a:ext>
            </a:extLst>
          </p:cNvPr>
          <p:cNvSpPr/>
          <p:nvPr/>
        </p:nvSpPr>
        <p:spPr>
          <a:xfrm>
            <a:off x="4437389" y="822390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459327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7619999" y="1180515"/>
            <a:ext cx="923330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り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157239" y="1024838"/>
            <a:ext cx="4462760" cy="54119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する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9B351A-0335-4A9C-924E-534B4D8DC77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72AB47-15CE-4DB6-88B7-A16A3A3AAFB8}"/>
              </a:ext>
            </a:extLst>
          </p:cNvPr>
          <p:cNvSpPr/>
          <p:nvPr/>
        </p:nvSpPr>
        <p:spPr>
          <a:xfrm>
            <a:off x="5414021" y="924654"/>
            <a:ext cx="2205978" cy="390106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259929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7619999" y="1180515"/>
            <a:ext cx="923330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り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157239" y="1024838"/>
            <a:ext cx="4462760" cy="54119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する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9B351A-0335-4A9C-924E-534B4D8DC77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72AB47-15CE-4DB6-88B7-A16A3A3AAFB8}"/>
              </a:ext>
            </a:extLst>
          </p:cNvPr>
          <p:cNvSpPr/>
          <p:nvPr/>
        </p:nvSpPr>
        <p:spPr>
          <a:xfrm>
            <a:off x="5414021" y="924654"/>
            <a:ext cx="2205978" cy="390106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335395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8187F4-99E8-4D0F-9547-D59C6DAF958E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3E69B4-E9D2-4BFD-86B7-91581E7E31B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9281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8187F4-99E8-4D0F-9547-D59C6DAF958E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3E69B4-E9D2-4BFD-86B7-91581E7E31B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989549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75862" y="2201372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あぶら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81DCF6-FF4D-46A9-A534-89E2876DF45F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9">
            <a:extLst>
              <a:ext uri="{FF2B5EF4-FFF2-40B4-BE49-F238E27FC236}">
                <a16:creationId xmlns:a16="http://schemas.microsoft.com/office/drawing/2014/main" id="{8053F604-83F6-4F98-9D12-8F677EE335D5}"/>
              </a:ext>
            </a:extLst>
          </p:cNvPr>
          <p:cNvSpPr txBox="1"/>
          <p:nvPr/>
        </p:nvSpPr>
        <p:spPr>
          <a:xfrm>
            <a:off x="4109794" y="2201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F3C30D-B85C-BE82-B7A9-4EF04C14FF5E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60541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81DCF6-FF4D-46A9-A534-89E2876DF45F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9">
            <a:extLst>
              <a:ext uri="{FF2B5EF4-FFF2-40B4-BE49-F238E27FC236}">
                <a16:creationId xmlns:a16="http://schemas.microsoft.com/office/drawing/2014/main" id="{8053F604-83F6-4F98-9D12-8F677EE335D5}"/>
              </a:ext>
            </a:extLst>
          </p:cNvPr>
          <p:cNvSpPr txBox="1"/>
          <p:nvPr/>
        </p:nvSpPr>
        <p:spPr>
          <a:xfrm>
            <a:off x="4011612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D48EADC-E02F-C284-BD71-BF879DC2E8F2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0A16167-C9AE-90F0-444E-06FF26CC39FA}"/>
              </a:ext>
            </a:extLst>
          </p:cNvPr>
          <p:cNvSpPr txBox="1"/>
          <p:nvPr/>
        </p:nvSpPr>
        <p:spPr>
          <a:xfrm>
            <a:off x="7175862" y="2201372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あぶら</a:t>
            </a:r>
          </a:p>
        </p:txBody>
      </p:sp>
    </p:spTree>
    <p:extLst>
      <p:ext uri="{BB962C8B-B14F-4D97-AF65-F5344CB8AC3E}">
        <p14:creationId xmlns:p14="http://schemas.microsoft.com/office/powerpoint/2010/main" val="173532557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9B351A-0335-4A9C-924E-534B4D8DC77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D53603-D262-4420-BC38-73A3F55DEBD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856319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696369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9B351A-0335-4A9C-924E-534B4D8DC77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D53603-D262-4420-BC38-73A3F55DEBD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303514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8E4186-53B3-7620-1D86-62F27C50E35A}"/>
              </a:ext>
            </a:extLst>
          </p:cNvPr>
          <p:cNvSpPr/>
          <p:nvPr/>
        </p:nvSpPr>
        <p:spPr>
          <a:xfrm>
            <a:off x="4059918" y="1191419"/>
            <a:ext cx="2656115" cy="26316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92033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84D7ACC-852C-40A9-9CDD-D6CB82357DD3}"/>
              </a:ext>
            </a:extLst>
          </p:cNvPr>
          <p:cNvSpPr/>
          <p:nvPr/>
        </p:nvSpPr>
        <p:spPr>
          <a:xfrm>
            <a:off x="4059918" y="1191419"/>
            <a:ext cx="2656115" cy="26316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3269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88967" y="225003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48CA9B-CB6F-403F-8331-7C33530816C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5625872" y="282887"/>
            <a:ext cx="2323713" cy="56302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一面に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774C0EA-C4F6-4551-A253-D8C5A1B5E267}"/>
              </a:ext>
            </a:extLst>
          </p:cNvPr>
          <p:cNvSpPr/>
          <p:nvPr/>
        </p:nvSpPr>
        <p:spPr>
          <a:xfrm>
            <a:off x="5928189" y="2103631"/>
            <a:ext cx="1760778" cy="177014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73288ABC-05F5-4BED-BFC4-188139E1FC6F}"/>
              </a:ext>
            </a:extLst>
          </p:cNvPr>
          <p:cNvSpPr txBox="1"/>
          <p:nvPr/>
        </p:nvSpPr>
        <p:spPr>
          <a:xfrm>
            <a:off x="3246369" y="3098006"/>
            <a:ext cx="2323713" cy="37205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ちる</a:t>
            </a:r>
          </a:p>
        </p:txBody>
      </p:sp>
    </p:spTree>
    <p:extLst>
      <p:ext uri="{BB962C8B-B14F-4D97-AF65-F5344CB8AC3E}">
        <p14:creationId xmlns:p14="http://schemas.microsoft.com/office/powerpoint/2010/main" val="20803463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BA7122-1B03-423E-BA6F-DA9571A9D5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34668B9-C0AE-6CB7-3D2B-69B8E1020499}"/>
              </a:ext>
            </a:extLst>
          </p:cNvPr>
          <p:cNvSpPr/>
          <p:nvPr/>
        </p:nvSpPr>
        <p:spPr>
          <a:xfrm>
            <a:off x="4406537" y="885687"/>
            <a:ext cx="2168068" cy="1944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252858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BA7122-1B03-423E-BA6F-DA9571A9D5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E2DE512-5EB7-71EE-0CDC-C271D57184AF}"/>
              </a:ext>
            </a:extLst>
          </p:cNvPr>
          <p:cNvSpPr/>
          <p:nvPr/>
        </p:nvSpPr>
        <p:spPr>
          <a:xfrm>
            <a:off x="4406537" y="885687"/>
            <a:ext cx="2168068" cy="19446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61414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818DF2-21A7-5A75-E649-62D5362D099D}"/>
              </a:ext>
            </a:extLst>
          </p:cNvPr>
          <p:cNvSpPr/>
          <p:nvPr/>
        </p:nvSpPr>
        <p:spPr>
          <a:xfrm>
            <a:off x="4101736" y="1191418"/>
            <a:ext cx="2629990" cy="25706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910457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BD8AFE2-A2CE-4972-A152-171D1C13722E}"/>
              </a:ext>
            </a:extLst>
          </p:cNvPr>
          <p:cNvSpPr/>
          <p:nvPr/>
        </p:nvSpPr>
        <p:spPr>
          <a:xfrm>
            <a:off x="4101736" y="1191418"/>
            <a:ext cx="2629990" cy="25706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034692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くつ屋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0E8980-521C-447C-AE84-BA4A9E0EE0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E92CB6-E1E3-43B8-BDF7-BA633C01F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C797A5-5AB2-4938-B62A-CB0795A1C4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A31C2A-2287-4931-A669-C83DDAD2B807}"/>
              </a:ext>
            </a:extLst>
          </p:cNvPr>
          <p:cNvSpPr/>
          <p:nvPr/>
        </p:nvSpPr>
        <p:spPr>
          <a:xfrm>
            <a:off x="4437389" y="4680287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くつ屋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0E8980-521C-447C-AE84-BA4A9E0EE0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E92CB6-E1E3-43B8-BDF7-BA633C01F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C797A5-5AB2-4938-B62A-CB0795A1C4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A31C2A-2287-4931-A669-C83DDAD2B807}"/>
              </a:ext>
            </a:extLst>
          </p:cNvPr>
          <p:cNvSpPr/>
          <p:nvPr/>
        </p:nvSpPr>
        <p:spPr>
          <a:xfrm>
            <a:off x="4437389" y="4680287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408178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890548" y="5633951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6C75FD-BC24-4DE4-9509-7BF821FA7D5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C4BCE40C-FF7B-418D-BA57-7979228773FA}"/>
              </a:ext>
            </a:extLst>
          </p:cNvPr>
          <p:cNvSpPr txBox="1"/>
          <p:nvPr/>
        </p:nvSpPr>
        <p:spPr>
          <a:xfrm>
            <a:off x="3338293" y="5384027"/>
            <a:ext cx="1661993" cy="14345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B2EE5F-B7AC-DB38-31E0-EA3FC45A9AF9}"/>
              </a:ext>
            </a:extLst>
          </p:cNvPr>
          <p:cNvSpPr/>
          <p:nvPr/>
        </p:nvSpPr>
        <p:spPr>
          <a:xfrm>
            <a:off x="3462391" y="5309110"/>
            <a:ext cx="1428157" cy="14345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C014AF9D-98CF-BD4B-127D-004903373D41}"/>
              </a:ext>
            </a:extLst>
          </p:cNvPr>
          <p:cNvSpPr txBox="1"/>
          <p:nvPr/>
        </p:nvSpPr>
        <p:spPr>
          <a:xfrm>
            <a:off x="5839887" y="685792"/>
            <a:ext cx="1661993" cy="62839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どんぐりの</a:t>
            </a:r>
          </a:p>
        </p:txBody>
      </p:sp>
    </p:spTree>
    <p:extLst>
      <p:ext uri="{BB962C8B-B14F-4D97-AF65-F5344CB8AC3E}">
        <p14:creationId xmlns:p14="http://schemas.microsoft.com/office/powerpoint/2010/main" val="339297018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890548" y="5633951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6C75FD-BC24-4DE4-9509-7BF821FA7D5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C4BCE40C-FF7B-418D-BA57-7979228773FA}"/>
              </a:ext>
            </a:extLst>
          </p:cNvPr>
          <p:cNvSpPr txBox="1"/>
          <p:nvPr/>
        </p:nvSpPr>
        <p:spPr>
          <a:xfrm>
            <a:off x="3338293" y="5384027"/>
            <a:ext cx="1661993" cy="14345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B2EE5F-B7AC-DB38-31E0-EA3FC45A9AF9}"/>
              </a:ext>
            </a:extLst>
          </p:cNvPr>
          <p:cNvSpPr/>
          <p:nvPr/>
        </p:nvSpPr>
        <p:spPr>
          <a:xfrm>
            <a:off x="3462391" y="5309110"/>
            <a:ext cx="1428157" cy="14345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C014AF9D-98CF-BD4B-127D-004903373D41}"/>
              </a:ext>
            </a:extLst>
          </p:cNvPr>
          <p:cNvSpPr txBox="1"/>
          <p:nvPr/>
        </p:nvSpPr>
        <p:spPr>
          <a:xfrm>
            <a:off x="5839887" y="685792"/>
            <a:ext cx="1661993" cy="62839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どんぐりの</a:t>
            </a:r>
          </a:p>
        </p:txBody>
      </p:sp>
    </p:spTree>
    <p:extLst>
      <p:ext uri="{BB962C8B-B14F-4D97-AF65-F5344CB8AC3E}">
        <p14:creationId xmlns:p14="http://schemas.microsoft.com/office/powerpoint/2010/main" val="103274995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C73744E-65F3-4B91-B86A-9A3182C1D04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071460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C73744E-65F3-4B91-B86A-9A3182C1D04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9562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88967" y="225003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48CA9B-CB6F-403F-8331-7C33530816C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5625872" y="282887"/>
            <a:ext cx="2323713" cy="56302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一面に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774C0EA-C4F6-4551-A253-D8C5A1B5E267}"/>
              </a:ext>
            </a:extLst>
          </p:cNvPr>
          <p:cNvSpPr/>
          <p:nvPr/>
        </p:nvSpPr>
        <p:spPr>
          <a:xfrm>
            <a:off x="5928189" y="2103631"/>
            <a:ext cx="1760778" cy="177014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73288ABC-05F5-4BED-BFC4-188139E1FC6F}"/>
              </a:ext>
            </a:extLst>
          </p:cNvPr>
          <p:cNvSpPr txBox="1"/>
          <p:nvPr/>
        </p:nvSpPr>
        <p:spPr>
          <a:xfrm>
            <a:off x="3246369" y="3098006"/>
            <a:ext cx="2323713" cy="37205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ちる</a:t>
            </a:r>
          </a:p>
        </p:txBody>
      </p:sp>
    </p:spTree>
    <p:extLst>
      <p:ext uri="{BB962C8B-B14F-4D97-AF65-F5344CB8AC3E}">
        <p14:creationId xmlns:p14="http://schemas.microsoft.com/office/powerpoint/2010/main" val="236683673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わが家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0E8980-521C-447C-AE84-BA4A9E0EE0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E92CB6-E1E3-43B8-BDF7-BA633C01F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C797A5-5AB2-4938-B62A-CB0795A1C4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39B159C-82C5-4279-951B-1E23B7A19739}"/>
              </a:ext>
            </a:extLst>
          </p:cNvPr>
          <p:cNvSpPr/>
          <p:nvPr/>
        </p:nvSpPr>
        <p:spPr>
          <a:xfrm>
            <a:off x="4437389" y="4706413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342962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わが家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0E8980-521C-447C-AE84-BA4A9E0EE0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E92CB6-E1E3-43B8-BDF7-BA633C01F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C797A5-5AB2-4938-B62A-CB0795A1C4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39B159C-82C5-4279-951B-1E23B7A19739}"/>
              </a:ext>
            </a:extLst>
          </p:cNvPr>
          <p:cNvSpPr/>
          <p:nvPr/>
        </p:nvSpPr>
        <p:spPr>
          <a:xfrm>
            <a:off x="4437389" y="4706413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221902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F8FF56-ED16-4473-9FE9-27CEDF7C0EEA}"/>
              </a:ext>
            </a:extLst>
          </p:cNvPr>
          <p:cNvSpPr/>
          <p:nvPr/>
        </p:nvSpPr>
        <p:spPr>
          <a:xfrm>
            <a:off x="4101736" y="1191418"/>
            <a:ext cx="2542903" cy="25706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558251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F8FF56-ED16-4473-9FE9-27CEDF7C0EEA}"/>
              </a:ext>
            </a:extLst>
          </p:cNvPr>
          <p:cNvSpPr/>
          <p:nvPr/>
        </p:nvSpPr>
        <p:spPr>
          <a:xfrm>
            <a:off x="4101736" y="1191418"/>
            <a:ext cx="2542903" cy="25706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55305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にが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70D1BBB-E68B-4365-BB79-AB29751C27A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340521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にが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70D1BBB-E68B-4365-BB79-AB29751C27A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703753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出来事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A0E0DB7-64CA-40BA-BDA3-8E58CE81CBC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4B7073-5FEE-4A75-8E55-444A9B10291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21788D-B660-4C6B-96BA-E173C1A4E1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11F3FAA-7675-4760-ADAD-ECC525CE484D}"/>
              </a:ext>
            </a:extLst>
          </p:cNvPr>
          <p:cNvSpPr/>
          <p:nvPr/>
        </p:nvSpPr>
        <p:spPr>
          <a:xfrm>
            <a:off x="4341203" y="761430"/>
            <a:ext cx="2266037" cy="58977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出来事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A0E0DB7-64CA-40BA-BDA3-8E58CE81CBC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4B7073-5FEE-4A75-8E55-444A9B10291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21788D-B660-4C6B-96BA-E173C1A4E1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11F3FAA-7675-4760-ADAD-ECC525CE484D}"/>
              </a:ext>
            </a:extLst>
          </p:cNvPr>
          <p:cNvSpPr/>
          <p:nvPr/>
        </p:nvSpPr>
        <p:spPr>
          <a:xfrm>
            <a:off x="4341203" y="761430"/>
            <a:ext cx="2266037" cy="58977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316702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FFE13C-3750-4B3E-85C4-FC5573FD97B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0E4627-6CD5-4298-9ABE-5E871ACDF2F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947027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FFE13C-3750-4B3E-85C4-FC5573FD97B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0E4627-6CD5-4298-9ABE-5E871ACDF2F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9409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向こう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FB2FA3-312B-4040-8484-013DD8ABC2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C3440A-D3F3-4488-AC7F-44A7873497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DB3A12A-C82F-18A5-11A3-1D3F8E22CDF6}"/>
              </a:ext>
            </a:extLst>
          </p:cNvPr>
          <p:cNvSpPr/>
          <p:nvPr/>
        </p:nvSpPr>
        <p:spPr>
          <a:xfrm>
            <a:off x="4437389" y="885686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860909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FFE13C-3750-4B3E-85C4-FC5573FD97B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9F11A8-EA4F-473B-8F43-A762385EE9B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564229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FFE13C-3750-4B3E-85C4-FC5573FD97B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9F11A8-EA4F-473B-8F43-A762385EE9B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744519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3EA84-787E-4C0C-A98F-F433347D1ABF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F65056AA-0565-4FE2-9A97-A939EE019E6A}"/>
              </a:ext>
            </a:extLst>
          </p:cNvPr>
          <p:cNvSpPr txBox="1"/>
          <p:nvPr/>
        </p:nvSpPr>
        <p:spPr>
          <a:xfrm>
            <a:off x="39134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137F36F-AFB9-EBEB-2D2F-8EE6A5C72449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B8BBC2-90D2-6874-D43A-F668D8E85EF4}"/>
              </a:ext>
            </a:extLst>
          </p:cNvPr>
          <p:cNvSpPr txBox="1"/>
          <p:nvPr/>
        </p:nvSpPr>
        <p:spPr>
          <a:xfrm>
            <a:off x="717586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</p:spTree>
    <p:extLst>
      <p:ext uri="{BB962C8B-B14F-4D97-AF65-F5344CB8AC3E}">
        <p14:creationId xmlns:p14="http://schemas.microsoft.com/office/powerpoint/2010/main" val="88704334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3EA84-787E-4C0C-A98F-F433347D1ABF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F65056AA-0565-4FE2-9A97-A939EE019E6A}"/>
              </a:ext>
            </a:extLst>
          </p:cNvPr>
          <p:cNvSpPr txBox="1"/>
          <p:nvPr/>
        </p:nvSpPr>
        <p:spPr>
          <a:xfrm>
            <a:off x="409288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E25BE51-196E-3CC7-2EA3-AF41F4A32BFF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C3BDC9-74BF-C0EF-05BE-FBB38AAF2CAA}"/>
              </a:ext>
            </a:extLst>
          </p:cNvPr>
          <p:cNvSpPr txBox="1"/>
          <p:nvPr/>
        </p:nvSpPr>
        <p:spPr>
          <a:xfrm>
            <a:off x="717586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</p:spTree>
    <p:extLst>
      <p:ext uri="{BB962C8B-B14F-4D97-AF65-F5344CB8AC3E}">
        <p14:creationId xmlns:p14="http://schemas.microsoft.com/office/powerpoint/2010/main" val="3043595669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7C9958-BBAF-5B0C-B514-4623C28F2A74}"/>
              </a:ext>
            </a:extLst>
          </p:cNvPr>
          <p:cNvSpPr/>
          <p:nvPr/>
        </p:nvSpPr>
        <p:spPr>
          <a:xfrm>
            <a:off x="4101736" y="1191418"/>
            <a:ext cx="2656115" cy="26577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399381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C3962D7-7B70-4333-A82B-79F681920237}"/>
              </a:ext>
            </a:extLst>
          </p:cNvPr>
          <p:cNvSpPr/>
          <p:nvPr/>
        </p:nvSpPr>
        <p:spPr>
          <a:xfrm>
            <a:off x="4101736" y="1191418"/>
            <a:ext cx="2656115" cy="26577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343978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6CB29A4-D6B6-942C-A1F5-ECCC260C1FBA}"/>
              </a:ext>
            </a:extLst>
          </p:cNvPr>
          <p:cNvSpPr/>
          <p:nvPr/>
        </p:nvSpPr>
        <p:spPr>
          <a:xfrm>
            <a:off x="4101736" y="1191418"/>
            <a:ext cx="2656115" cy="26577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808508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6EA19E7-0796-2EBE-D84E-6ECC8CBA724C}"/>
              </a:ext>
            </a:extLst>
          </p:cNvPr>
          <p:cNvSpPr/>
          <p:nvPr/>
        </p:nvSpPr>
        <p:spPr>
          <a:xfrm>
            <a:off x="4101736" y="1191418"/>
            <a:ext cx="2656115" cy="26577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525939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07CEE4-FB18-447C-A982-98FE0FF2A956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0BC602-C811-4227-A18D-D90A6D7E71A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140826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07CEE4-FB18-447C-A982-98FE0FF2A956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0BC602-C811-4227-A18D-D90A6D7E71A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954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向こう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FB2FA3-312B-4040-8484-013DD8ABC2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C3440A-D3F3-4488-AC7F-44A7873497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F02B4D-4A3C-4E89-9749-86374949353D}"/>
              </a:ext>
            </a:extLst>
          </p:cNvPr>
          <p:cNvSpPr/>
          <p:nvPr/>
        </p:nvSpPr>
        <p:spPr>
          <a:xfrm>
            <a:off x="4437389" y="885686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490906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61C2A4-3E18-4D8B-919D-9AAD77FAA25A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2B7C0D-0D99-4301-A798-7211D1A1EDE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360436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61C2A4-3E18-4D8B-919D-9AAD77FAA25A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2B7C0D-0D99-4301-A798-7211D1A1EDE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0158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BBA51D6-28ED-4976-A327-332657F2387F}"/>
              </a:ext>
            </a:extLst>
          </p:cNvPr>
          <p:cNvSpPr/>
          <p:nvPr/>
        </p:nvSpPr>
        <p:spPr>
          <a:xfrm>
            <a:off x="4101736" y="1191418"/>
            <a:ext cx="2638698" cy="266647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9255664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359F6C-9542-4461-2DE5-4BD24E62BC48}"/>
              </a:ext>
            </a:extLst>
          </p:cNvPr>
          <p:cNvSpPr/>
          <p:nvPr/>
        </p:nvSpPr>
        <p:spPr>
          <a:xfrm>
            <a:off x="4101736" y="1191418"/>
            <a:ext cx="2638698" cy="26664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714494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6C7D88-1C80-4EE6-A373-2F2E19390AC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16CD1EB-04A2-471F-A4E0-6F9A0403CF0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3276511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6C7D88-1C80-4EE6-A373-2F2E19390AC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16CD1EB-04A2-471F-A4E0-6F9A0403CF0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285399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5A2CAC-EDE1-47A0-883A-EE192C1987BE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AB01A48-D871-4009-8501-F98AA961A40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979888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5A2CAC-EDE1-47A0-883A-EE192C1987BE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AB01A48-D871-4009-8501-F98AA961A40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652101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DEBE83-EEC2-4584-A451-D4EBCDA0AAF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0181777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DEBE83-EEC2-4584-A451-D4EBCDA0AAF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442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2DAD28-FB52-4E9D-8DF2-C0D827B6B45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4B0D07-759B-4CD5-8E4B-432DA4668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D279F39-3120-4D18-85E4-15A3BB597463}"/>
              </a:ext>
            </a:extLst>
          </p:cNvPr>
          <p:cNvSpPr txBox="1"/>
          <p:nvPr/>
        </p:nvSpPr>
        <p:spPr>
          <a:xfrm>
            <a:off x="4094974" y="222906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A922B71-663A-0551-149F-BC0B3A5653E9}"/>
              </a:ext>
            </a:extLst>
          </p:cNvPr>
          <p:cNvSpPr txBox="1"/>
          <p:nvPr/>
        </p:nvSpPr>
        <p:spPr>
          <a:xfrm>
            <a:off x="7175862" y="2229063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E056D1C-BC9A-E9C1-5ED6-D48BFCB807F0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7740919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6C7D88-1C80-4EE6-A373-2F2E19390AC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83A820E-F3E3-4D38-8D32-945C327BDC8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564994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6C7D88-1C80-4EE6-A373-2F2E19390AC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83A820E-F3E3-4D38-8D32-945C327BDC8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550868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7A83F8-CE14-4FA1-8D03-0BDB88CDBA0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0C88F8-DE26-4B18-931C-4BF23F8FD988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692920-4824-261E-4C32-3A40F6D0D8E8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1B00E4-6904-4E3A-135B-500211629A32}"/>
              </a:ext>
            </a:extLst>
          </p:cNvPr>
          <p:cNvSpPr txBox="1"/>
          <p:nvPr/>
        </p:nvSpPr>
        <p:spPr>
          <a:xfrm>
            <a:off x="717586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</a:p>
        </p:txBody>
      </p:sp>
    </p:spTree>
    <p:extLst>
      <p:ext uri="{BB962C8B-B14F-4D97-AF65-F5344CB8AC3E}">
        <p14:creationId xmlns:p14="http://schemas.microsoft.com/office/powerpoint/2010/main" val="1021591218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7A83F8-CE14-4FA1-8D03-0BDB88CDBA0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0C88F8-DE26-4B18-931C-4BF23F8FD988}"/>
              </a:ext>
            </a:extLst>
          </p:cNvPr>
          <p:cNvSpPr txBox="1"/>
          <p:nvPr/>
        </p:nvSpPr>
        <p:spPr>
          <a:xfrm>
            <a:off x="4002447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7D2F96-234B-C0C5-CE97-7112D4844037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BEAEBD-F738-FBE9-0177-94CF77692607}"/>
              </a:ext>
            </a:extLst>
          </p:cNvPr>
          <p:cNvSpPr txBox="1"/>
          <p:nvPr/>
        </p:nvSpPr>
        <p:spPr>
          <a:xfrm>
            <a:off x="717586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</a:p>
        </p:txBody>
      </p:sp>
    </p:spTree>
    <p:extLst>
      <p:ext uri="{BB962C8B-B14F-4D97-AF65-F5344CB8AC3E}">
        <p14:creationId xmlns:p14="http://schemas.microsoft.com/office/powerpoint/2010/main" val="1409101016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DA98D-9187-49AD-A72A-8D00C5E8506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52B86922-F4DB-4FAA-81CB-288CFA6B3CF5}"/>
              </a:ext>
            </a:extLst>
          </p:cNvPr>
          <p:cNvSpPr txBox="1"/>
          <p:nvPr/>
        </p:nvSpPr>
        <p:spPr>
          <a:xfrm>
            <a:off x="5513252" y="725252"/>
            <a:ext cx="2323713" cy="41755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湯を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09E227-3B6C-667E-0633-CEC94B98B79C}"/>
              </a:ext>
            </a:extLst>
          </p:cNvPr>
          <p:cNvSpPr/>
          <p:nvPr/>
        </p:nvSpPr>
        <p:spPr>
          <a:xfrm>
            <a:off x="5789111" y="776623"/>
            <a:ext cx="1837279" cy="177136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462CFA-0434-DC4E-6603-08C17B3C8602}"/>
              </a:ext>
            </a:extLst>
          </p:cNvPr>
          <p:cNvSpPr txBox="1"/>
          <p:nvPr/>
        </p:nvSpPr>
        <p:spPr>
          <a:xfrm>
            <a:off x="7504053" y="1271990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AC4CFDB5-BBF2-EDE8-38D3-9E56FE34FC35}"/>
              </a:ext>
            </a:extLst>
          </p:cNvPr>
          <p:cNvSpPr txBox="1"/>
          <p:nvPr/>
        </p:nvSpPr>
        <p:spPr>
          <a:xfrm>
            <a:off x="3193180" y="1358749"/>
            <a:ext cx="2323713" cy="54992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わかす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7199554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DA98D-9187-49AD-A72A-8D00C5E8506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52B86922-F4DB-4FAA-81CB-288CFA6B3CF5}"/>
              </a:ext>
            </a:extLst>
          </p:cNvPr>
          <p:cNvSpPr txBox="1"/>
          <p:nvPr/>
        </p:nvSpPr>
        <p:spPr>
          <a:xfrm>
            <a:off x="5513252" y="725252"/>
            <a:ext cx="2323713" cy="41755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湯を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09E227-3B6C-667E-0633-CEC94B98B79C}"/>
              </a:ext>
            </a:extLst>
          </p:cNvPr>
          <p:cNvSpPr/>
          <p:nvPr/>
        </p:nvSpPr>
        <p:spPr>
          <a:xfrm>
            <a:off x="5789111" y="776623"/>
            <a:ext cx="1837279" cy="177136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462CFA-0434-DC4E-6603-08C17B3C8602}"/>
              </a:ext>
            </a:extLst>
          </p:cNvPr>
          <p:cNvSpPr txBox="1"/>
          <p:nvPr/>
        </p:nvSpPr>
        <p:spPr>
          <a:xfrm>
            <a:off x="7504053" y="1271990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AC4CFDB5-BBF2-EDE8-38D3-9E56FE34FC35}"/>
              </a:ext>
            </a:extLst>
          </p:cNvPr>
          <p:cNvSpPr txBox="1"/>
          <p:nvPr/>
        </p:nvSpPr>
        <p:spPr>
          <a:xfrm>
            <a:off x="3193180" y="1358749"/>
            <a:ext cx="2323713" cy="54992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わかす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0568102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9758B6-5EC3-4619-89A8-C5379499887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706489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23198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9758B6-5EC3-4619-89A8-C5379499887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6466138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75862" y="211428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3B3D36-81E4-4DCC-8880-729CE926303A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5B1A2AF-2AF8-44AB-9DD2-F37161F03AA4}"/>
              </a:ext>
            </a:extLst>
          </p:cNvPr>
          <p:cNvSpPr txBox="1"/>
          <p:nvPr/>
        </p:nvSpPr>
        <p:spPr>
          <a:xfrm>
            <a:off x="4109794" y="2183955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429AE6C-43F2-B8D4-3C03-7FE8F671F148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458927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3B3D36-81E4-4DCC-8880-729CE926303A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5B1A2AF-2AF8-44AB-9DD2-F37161F03AA4}"/>
              </a:ext>
            </a:extLst>
          </p:cNvPr>
          <p:cNvSpPr txBox="1"/>
          <p:nvPr/>
        </p:nvSpPr>
        <p:spPr>
          <a:xfrm>
            <a:off x="410979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5B4037A-DE8E-1F8B-B33D-0A9F8E76FBA9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ADEF54-EB5C-F33B-A820-871F27404973}"/>
              </a:ext>
            </a:extLst>
          </p:cNvPr>
          <p:cNvSpPr txBox="1"/>
          <p:nvPr/>
        </p:nvSpPr>
        <p:spPr>
          <a:xfrm>
            <a:off x="7175862" y="211428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</a:p>
        </p:txBody>
      </p:sp>
    </p:spTree>
    <p:extLst>
      <p:ext uri="{BB962C8B-B14F-4D97-AF65-F5344CB8AC3E}">
        <p14:creationId xmlns:p14="http://schemas.microsoft.com/office/powerpoint/2010/main" val="482394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2DAD28-FB52-4E9D-8DF2-C0D827B6B45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4B0D07-759B-4CD5-8E4B-432DA4668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D279F39-3120-4D18-85E4-15A3BB597463}"/>
              </a:ext>
            </a:extLst>
          </p:cNvPr>
          <p:cNvSpPr txBox="1"/>
          <p:nvPr/>
        </p:nvSpPr>
        <p:spPr>
          <a:xfrm>
            <a:off x="410979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D4F889E-7242-FC38-6AD2-684F132903E6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03191-1503-7D61-D1C9-F06086F10524}"/>
              </a:ext>
            </a:extLst>
          </p:cNvPr>
          <p:cNvSpPr txBox="1"/>
          <p:nvPr/>
        </p:nvSpPr>
        <p:spPr>
          <a:xfrm>
            <a:off x="7175862" y="2229063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</a:p>
        </p:txBody>
      </p:sp>
    </p:spTree>
    <p:extLst>
      <p:ext uri="{BB962C8B-B14F-4D97-AF65-F5344CB8AC3E}">
        <p14:creationId xmlns:p14="http://schemas.microsoft.com/office/powerpoint/2010/main" val="2586439253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5066" y="1392149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DA98D-9187-49AD-A72A-8D00C5E8506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紙ひこうき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49EC16A-6922-4F8A-B3CF-EFDBC4623BD6}"/>
              </a:ext>
            </a:extLst>
          </p:cNvPr>
          <p:cNvSpPr txBox="1"/>
          <p:nvPr/>
        </p:nvSpPr>
        <p:spPr>
          <a:xfrm>
            <a:off x="6022231" y="866909"/>
            <a:ext cx="2754600" cy="45989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0CFE0D-1A66-BBE9-B753-7FA177A0ABC5}"/>
              </a:ext>
            </a:extLst>
          </p:cNvPr>
          <p:cNvSpPr/>
          <p:nvPr/>
        </p:nvSpPr>
        <p:spPr>
          <a:xfrm>
            <a:off x="6185043" y="846636"/>
            <a:ext cx="2420410" cy="22561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2B241A2B-EBAD-16C4-F270-C129A004FAC9}"/>
              </a:ext>
            </a:extLst>
          </p:cNvPr>
          <p:cNvSpPr txBox="1"/>
          <p:nvPr/>
        </p:nvSpPr>
        <p:spPr>
          <a:xfrm>
            <a:off x="3243500" y="2522846"/>
            <a:ext cx="2754600" cy="45989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</a:p>
        </p:txBody>
      </p:sp>
    </p:spTree>
    <p:extLst>
      <p:ext uri="{BB962C8B-B14F-4D97-AF65-F5344CB8AC3E}">
        <p14:creationId xmlns:p14="http://schemas.microsoft.com/office/powerpoint/2010/main" val="313891218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5066" y="1392149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DA98D-9187-49AD-A72A-8D00C5E8506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紙ひこうき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49EC16A-6922-4F8A-B3CF-EFDBC4623BD6}"/>
              </a:ext>
            </a:extLst>
          </p:cNvPr>
          <p:cNvSpPr txBox="1"/>
          <p:nvPr/>
        </p:nvSpPr>
        <p:spPr>
          <a:xfrm>
            <a:off x="6022231" y="866909"/>
            <a:ext cx="2754600" cy="45989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0CFE0D-1A66-BBE9-B753-7FA177A0ABC5}"/>
              </a:ext>
            </a:extLst>
          </p:cNvPr>
          <p:cNvSpPr/>
          <p:nvPr/>
        </p:nvSpPr>
        <p:spPr>
          <a:xfrm>
            <a:off x="6185043" y="846636"/>
            <a:ext cx="2420410" cy="22561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2B241A2B-EBAD-16C4-F270-C129A004FAC9}"/>
              </a:ext>
            </a:extLst>
          </p:cNvPr>
          <p:cNvSpPr txBox="1"/>
          <p:nvPr/>
        </p:nvSpPr>
        <p:spPr>
          <a:xfrm>
            <a:off x="3243500" y="2522846"/>
            <a:ext cx="2754600" cy="45989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</a:p>
        </p:txBody>
      </p:sp>
    </p:spTree>
    <p:extLst>
      <p:ext uri="{BB962C8B-B14F-4D97-AF65-F5344CB8AC3E}">
        <p14:creationId xmlns:p14="http://schemas.microsoft.com/office/powerpoint/2010/main" val="199143239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夕日がせなかをおしてくる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87BDD0-53BC-4917-9120-4968BC15AD8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621197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980690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夕日がせなかをおしてくる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87BDD0-53BC-4917-9120-4968BC15AD8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775881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63A8D6-34B1-4587-B2EC-E33F14C4605D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せなかを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B7A2029-D8DA-4402-9D8D-952817AB3BAE}"/>
              </a:ext>
            </a:extLst>
          </p:cNvPr>
          <p:cNvSpPr/>
          <p:nvPr/>
        </p:nvSpPr>
        <p:spPr>
          <a:xfrm>
            <a:off x="4470025" y="831098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3436642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63A8D6-34B1-4587-B2EC-E33F14C4605D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せなかを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45F910-7212-513D-6121-072D7473CC7D}"/>
              </a:ext>
            </a:extLst>
          </p:cNvPr>
          <p:cNvSpPr/>
          <p:nvPr/>
        </p:nvSpPr>
        <p:spPr>
          <a:xfrm>
            <a:off x="4470025" y="831098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3982129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運動会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D632875-6505-48C5-B77C-5CF136E6EF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74EEA2-89FF-4241-ACF1-7518BDC118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9C69320-9CF6-4404-B85D-F661622B22BA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58A54E9-3DF5-40CF-BA48-37421DB640B5}"/>
              </a:ext>
            </a:extLst>
          </p:cNvPr>
          <p:cNvSpPr/>
          <p:nvPr/>
        </p:nvSpPr>
        <p:spPr>
          <a:xfrm>
            <a:off x="4437389" y="761430"/>
            <a:ext cx="2137216" cy="58977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運動会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D632875-6505-48C5-B77C-5CF136E6EF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74EEA2-89FF-4241-ACF1-7518BDC118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9C69320-9CF6-4404-B85D-F661622B22BA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58A54E9-3DF5-40CF-BA48-37421DB640B5}"/>
              </a:ext>
            </a:extLst>
          </p:cNvPr>
          <p:cNvSpPr/>
          <p:nvPr/>
        </p:nvSpPr>
        <p:spPr>
          <a:xfrm>
            <a:off x="4437389" y="761430"/>
            <a:ext cx="2137216" cy="58977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4760180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5B7DBC-A73A-4178-9439-C053D0063FF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B0F44D-CFA2-4341-A68B-F270EEBEEC5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300105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2697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5B7DBC-A73A-4178-9439-C053D0063FF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B0F44D-CFA2-4341-A68B-F270EEBEEC5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1863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BE767E-A903-47B3-BD92-F2D2FF26A86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4B5160-78C7-40EC-BDD3-67E9686114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060A2C-CEAE-4E1C-BA65-C575BBBE6DC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A2F535-6717-4DA7-AF32-EBA41297798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0A9DCE-6A19-4B9B-B0DC-1EB4A1709573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1324949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A2F535-6717-4DA7-AF32-EBA41297798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0A9DCE-6A19-4B9B-B0DC-1EB4A1709573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4063478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7EACE5-558A-4D4B-9DCD-F45326CC685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0F1D3A-F50E-4B56-9F95-51594DE4318F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1236257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7EACE5-558A-4D4B-9DCD-F45326CC685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0F1D3A-F50E-4B56-9F95-51594DE4318F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6250498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お化け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37274B4-7048-4AB5-8448-9A221EE4CA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5A1BF8-77DA-416D-B698-7B4E011B58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58ACD7-64EE-418B-8F66-5437BF54B09D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E305E0-A315-4919-9EE0-38A0B87A2966}"/>
              </a:ext>
            </a:extLst>
          </p:cNvPr>
          <p:cNvSpPr/>
          <p:nvPr/>
        </p:nvSpPr>
        <p:spPr>
          <a:xfrm>
            <a:off x="4482568" y="2858808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お化け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37274B4-7048-4AB5-8448-9A221EE4CA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5A1BF8-77DA-416D-B698-7B4E011B58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58ACD7-64EE-418B-8F66-5437BF54B09D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E305E0-A315-4919-9EE0-38A0B87A2966}"/>
              </a:ext>
            </a:extLst>
          </p:cNvPr>
          <p:cNvSpPr/>
          <p:nvPr/>
        </p:nvSpPr>
        <p:spPr>
          <a:xfrm>
            <a:off x="4482568" y="2858808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5686570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3F7367-FD8C-43BF-BD87-291A5F31DB0C}"/>
              </a:ext>
            </a:extLst>
          </p:cNvPr>
          <p:cNvSpPr/>
          <p:nvPr/>
        </p:nvSpPr>
        <p:spPr>
          <a:xfrm>
            <a:off x="4101736" y="1191418"/>
            <a:ext cx="2542903" cy="25706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288013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3F7367-FD8C-43BF-BD87-291A5F31DB0C}"/>
              </a:ext>
            </a:extLst>
          </p:cNvPr>
          <p:cNvSpPr/>
          <p:nvPr/>
        </p:nvSpPr>
        <p:spPr>
          <a:xfrm>
            <a:off x="4101736" y="1191418"/>
            <a:ext cx="2542903" cy="25706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8916192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34B6E5-3DAC-45AB-8E01-1440903C85F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060BB787-FA7A-43E7-ADC2-D9FD180E2D26}"/>
              </a:ext>
            </a:extLst>
          </p:cNvPr>
          <p:cNvSpPr txBox="1"/>
          <p:nvPr/>
        </p:nvSpPr>
        <p:spPr>
          <a:xfrm>
            <a:off x="3913430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EA32265-8B09-3109-188E-8F1E18629E0D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7CC0F6-2906-04C1-F076-BA64E20F171D}"/>
              </a:ext>
            </a:extLst>
          </p:cNvPr>
          <p:cNvSpPr txBox="1"/>
          <p:nvPr/>
        </p:nvSpPr>
        <p:spPr>
          <a:xfrm>
            <a:off x="7071752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</a:p>
        </p:txBody>
      </p:sp>
    </p:spTree>
    <p:extLst>
      <p:ext uri="{BB962C8B-B14F-4D97-AF65-F5344CB8AC3E}">
        <p14:creationId xmlns:p14="http://schemas.microsoft.com/office/powerpoint/2010/main" val="3500715503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71752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34B6E5-3DAC-45AB-8E01-1440903C85F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060BB787-FA7A-43E7-ADC2-D9FD180E2D26}"/>
              </a:ext>
            </a:extLst>
          </p:cNvPr>
          <p:cNvSpPr txBox="1"/>
          <p:nvPr/>
        </p:nvSpPr>
        <p:spPr>
          <a:xfrm>
            <a:off x="409288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8177730-1CF1-90C4-F395-A114773AED16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BE767E-A903-47B3-BD92-F2D2FF26A86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4B5160-78C7-40EC-BDD3-67E9686114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060A2C-CEAE-4E1C-BA65-C575BBBE6DC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9279099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真ん中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84E1B45-C91E-419B-9494-A55431F4833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3A3BDE-D6CB-4380-B7FF-B0E1C98B1A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B3AC353-5322-417E-875F-D1B2E9DF5E3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6FBD806-CA90-4F3B-9390-989288DD57BE}"/>
              </a:ext>
            </a:extLst>
          </p:cNvPr>
          <p:cNvSpPr/>
          <p:nvPr/>
        </p:nvSpPr>
        <p:spPr>
          <a:xfrm>
            <a:off x="4565022" y="961728"/>
            <a:ext cx="1974281" cy="188037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E534C7-0618-4BFA-B9D7-7F763355CF3A}"/>
              </a:ext>
            </a:extLst>
          </p:cNvPr>
          <p:cNvSpPr/>
          <p:nvPr/>
        </p:nvSpPr>
        <p:spPr>
          <a:xfrm>
            <a:off x="4565022" y="4778836"/>
            <a:ext cx="1974281" cy="18803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真ん中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84E1B45-C91E-419B-9494-A55431F4833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3A3BDE-D6CB-4380-B7FF-B0E1C98B1A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B3AC353-5322-417E-875F-D1B2E9DF5E3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6FBD806-CA90-4F3B-9390-989288DD57BE}"/>
              </a:ext>
            </a:extLst>
          </p:cNvPr>
          <p:cNvSpPr/>
          <p:nvPr/>
        </p:nvSpPr>
        <p:spPr>
          <a:xfrm>
            <a:off x="4565022" y="961728"/>
            <a:ext cx="1974281" cy="188037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E534C7-0618-4BFA-B9D7-7F763355CF3A}"/>
              </a:ext>
            </a:extLst>
          </p:cNvPr>
          <p:cNvSpPr/>
          <p:nvPr/>
        </p:nvSpPr>
        <p:spPr>
          <a:xfrm>
            <a:off x="4565022" y="4778836"/>
            <a:ext cx="1974281" cy="188037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368965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72720" y="1387894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35577" y="1191418"/>
            <a:ext cx="2323713" cy="5404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</a:t>
            </a:r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7AFE097-F204-41EB-BE2D-0B05E454875D}"/>
              </a:ext>
            </a:extLst>
          </p:cNvPr>
          <p:cNvSpPr/>
          <p:nvPr/>
        </p:nvSpPr>
        <p:spPr>
          <a:xfrm>
            <a:off x="4602823" y="1191418"/>
            <a:ext cx="1969897" cy="18702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749042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72720" y="1387894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35577" y="1191418"/>
            <a:ext cx="2323713" cy="5404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</a:t>
            </a:r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7AFE097-F204-41EB-BE2D-0B05E454875D}"/>
              </a:ext>
            </a:extLst>
          </p:cNvPr>
          <p:cNvSpPr/>
          <p:nvPr/>
        </p:nvSpPr>
        <p:spPr>
          <a:xfrm>
            <a:off x="4602823" y="1191418"/>
            <a:ext cx="1969897" cy="18702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6366942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398" y="3330312"/>
            <a:ext cx="1200329" cy="27847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C2F0AC-2543-4B15-A3B0-4D1D27EB628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CE7A8F20-CC06-4370-B1BD-DE60C97B0ABC}"/>
              </a:ext>
            </a:extLst>
          </p:cNvPr>
          <p:cNvSpPr txBox="1"/>
          <p:nvPr/>
        </p:nvSpPr>
        <p:spPr>
          <a:xfrm>
            <a:off x="3913430" y="857061"/>
            <a:ext cx="3262432" cy="55580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69F6B68-BA29-7181-F24D-FA4E23ADF1A5}"/>
              </a:ext>
            </a:extLst>
          </p:cNvPr>
          <p:cNvSpPr/>
          <p:nvPr/>
        </p:nvSpPr>
        <p:spPr>
          <a:xfrm>
            <a:off x="4202131" y="3436706"/>
            <a:ext cx="2651739" cy="25719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59114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398" y="3330312"/>
            <a:ext cx="1200329" cy="27847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C2F0AC-2543-4B15-A3B0-4D1D27EB628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CE7A8F20-CC06-4370-B1BD-DE60C97B0ABC}"/>
              </a:ext>
            </a:extLst>
          </p:cNvPr>
          <p:cNvSpPr txBox="1"/>
          <p:nvPr/>
        </p:nvSpPr>
        <p:spPr>
          <a:xfrm>
            <a:off x="3913430" y="857061"/>
            <a:ext cx="3262432" cy="55580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69F6B68-BA29-7181-F24D-FA4E23ADF1A5}"/>
              </a:ext>
            </a:extLst>
          </p:cNvPr>
          <p:cNvSpPr/>
          <p:nvPr/>
        </p:nvSpPr>
        <p:spPr>
          <a:xfrm>
            <a:off x="4202131" y="3436706"/>
            <a:ext cx="2651739" cy="25719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4605052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34B6E5-3DAC-45AB-8E01-1440903C85F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99BD0D17-AAE9-4323-83F6-4ABF00D385F8}"/>
              </a:ext>
            </a:extLst>
          </p:cNvPr>
          <p:cNvSpPr txBox="1"/>
          <p:nvPr/>
        </p:nvSpPr>
        <p:spPr>
          <a:xfrm>
            <a:off x="5688172" y="844743"/>
            <a:ext cx="2323713" cy="37078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服を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1D3E779-5605-EEFB-7946-630D4C4072DE}"/>
              </a:ext>
            </a:extLst>
          </p:cNvPr>
          <p:cNvSpPr/>
          <p:nvPr/>
        </p:nvSpPr>
        <p:spPr>
          <a:xfrm>
            <a:off x="5856287" y="883649"/>
            <a:ext cx="2013718" cy="18390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11B1FE-AF25-F774-47E1-FF55630CC261}"/>
              </a:ext>
            </a:extLst>
          </p:cNvPr>
          <p:cNvSpPr txBox="1"/>
          <p:nvPr/>
        </p:nvSpPr>
        <p:spPr>
          <a:xfrm>
            <a:off x="7870005" y="987542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37498964-BF75-3D0B-C0C5-DF910A2BE8C2}"/>
              </a:ext>
            </a:extLst>
          </p:cNvPr>
          <p:cNvSpPr txBox="1"/>
          <p:nvPr/>
        </p:nvSpPr>
        <p:spPr>
          <a:xfrm>
            <a:off x="2916546" y="3139806"/>
            <a:ext cx="2323713" cy="36787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着た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949598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34B6E5-3DAC-45AB-8E01-1440903C85F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99BD0D17-AAE9-4323-83F6-4ABF00D385F8}"/>
              </a:ext>
            </a:extLst>
          </p:cNvPr>
          <p:cNvSpPr txBox="1"/>
          <p:nvPr/>
        </p:nvSpPr>
        <p:spPr>
          <a:xfrm>
            <a:off x="5688172" y="844743"/>
            <a:ext cx="2323713" cy="37078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服を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1D3E779-5605-EEFB-7946-630D4C4072DE}"/>
              </a:ext>
            </a:extLst>
          </p:cNvPr>
          <p:cNvSpPr/>
          <p:nvPr/>
        </p:nvSpPr>
        <p:spPr>
          <a:xfrm>
            <a:off x="5856287" y="883649"/>
            <a:ext cx="2013718" cy="18390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11B1FE-AF25-F774-47E1-FF55630CC261}"/>
              </a:ext>
            </a:extLst>
          </p:cNvPr>
          <p:cNvSpPr txBox="1"/>
          <p:nvPr/>
        </p:nvSpPr>
        <p:spPr>
          <a:xfrm>
            <a:off x="7870005" y="987542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37498964-BF75-3D0B-C0C5-DF910A2BE8C2}"/>
              </a:ext>
            </a:extLst>
          </p:cNvPr>
          <p:cNvSpPr txBox="1"/>
          <p:nvPr/>
        </p:nvSpPr>
        <p:spPr>
          <a:xfrm>
            <a:off x="2916546" y="3139806"/>
            <a:ext cx="2323713" cy="36787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着た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3297710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B47C803-BDDA-1FC6-4222-899CC7614ED1}"/>
              </a:ext>
            </a:extLst>
          </p:cNvPr>
          <p:cNvSpPr/>
          <p:nvPr/>
        </p:nvSpPr>
        <p:spPr>
          <a:xfrm>
            <a:off x="4101736" y="1191418"/>
            <a:ext cx="2682241" cy="27187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7841768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5A5BE0-09E2-4783-935C-8D9269A74755}"/>
              </a:ext>
            </a:extLst>
          </p:cNvPr>
          <p:cNvSpPr/>
          <p:nvPr/>
        </p:nvSpPr>
        <p:spPr>
          <a:xfrm>
            <a:off x="4101736" y="1191418"/>
            <a:ext cx="2682241" cy="27187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722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何をしているのかな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11DFEB-BE41-4BFA-926A-7EF550CAEDB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C3709CC-C6B2-42C6-B3E5-9F502DACAB4A}"/>
              </a:ext>
            </a:extLst>
          </p:cNvPr>
          <p:cNvSpPr txBox="1"/>
          <p:nvPr/>
        </p:nvSpPr>
        <p:spPr>
          <a:xfrm>
            <a:off x="3756760" y="1191419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9DE728-F48D-433A-9E7D-D3ECD1E705B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75862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48CA9B-CB6F-403F-8331-7C33530816C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33CC981C-937B-46B2-8571-FD2576CD0B3E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88BB16-ACBB-BD1C-7C4C-571A25F5C73E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0159668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入院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いん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69E482-6D1F-4705-B712-25A534AEAE8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89D2C8-6DEE-4D5F-AAB2-5FCB976779B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530D570-7157-4FA5-96D5-3CDFB45E5BE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359960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いん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69E482-6D1F-4705-B712-25A534AEAE8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89D2C8-6DEE-4D5F-AAB2-5FCB976779B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530D570-7157-4FA5-96D5-3CDFB45E5BE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795022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89FA289-A20A-4973-BEDF-AED1A2B2943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1636275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64866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毛皮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89FA289-A20A-4973-BEDF-AED1A2B2943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5029069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A3723D-F85D-4489-BBAB-15AA548531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EDBA4A-2E82-4A4C-AE41-F70DB8C41965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1ADB9-857E-4EB3-BEE9-62B67D9EA9A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FD56F7-4A4B-4F1A-BDE2-9324DE453CE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A3723D-F85D-4489-BBAB-15AA548531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EDBA4A-2E82-4A4C-AE41-F70DB8C41965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1ADB9-857E-4EB3-BEE9-62B67D9EA9A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FD56F7-4A4B-4F1A-BDE2-9324DE453CE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5791529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1712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0E7E2A-1293-48A3-9058-3E141D3CF3C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A43817-D718-449E-9BE1-8E8C53113C4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C74FFD9-2BB9-7F28-D986-C8F54C6DA06B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6790130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1712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0E7E2A-1293-48A3-9058-3E141D3CF3C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A43817-D718-449E-9BE1-8E8C53113C4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C74FFD9-2BB9-7F28-D986-C8F54C6DA06B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3024617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F9F5DA-B5C1-42C9-9EAA-2C20E93925E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C60368-14F5-4002-8426-2D8614233EA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025C69-B0A8-41FE-9048-3DD44262880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C20A870-C0F1-4F9B-AF22-FA34A3FC6001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369027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F9F5DA-B5C1-42C9-9EAA-2C20E93925E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C60368-14F5-4002-8426-2D8614233EA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025C69-B0A8-41FE-9048-3DD44262880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C20A870-C0F1-4F9B-AF22-FA34A3FC6001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9955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48CA9B-CB6F-403F-8331-7C33530816C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33CC981C-937B-46B2-8571-FD2576CD0B3E}"/>
              </a:ext>
            </a:extLst>
          </p:cNvPr>
          <p:cNvSpPr txBox="1"/>
          <p:nvPr/>
        </p:nvSpPr>
        <p:spPr>
          <a:xfrm>
            <a:off x="3994928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8579AED-D475-A669-E282-2BBDDF1B67E1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E0D22D-B25D-19D0-AF47-A9445982DADB}"/>
              </a:ext>
            </a:extLst>
          </p:cNvPr>
          <p:cNvSpPr txBox="1"/>
          <p:nvPr/>
        </p:nvSpPr>
        <p:spPr>
          <a:xfrm>
            <a:off x="7175862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まめ</a:t>
            </a:r>
          </a:p>
        </p:txBody>
      </p:sp>
    </p:spTree>
    <p:extLst>
      <p:ext uri="{BB962C8B-B14F-4D97-AF65-F5344CB8AC3E}">
        <p14:creationId xmlns:p14="http://schemas.microsoft.com/office/powerpoint/2010/main" val="3728309169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8139B9D-D8B6-4E5D-8010-5ADCD5FA28E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4203676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11509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8139B9D-D8B6-4E5D-8010-5ADCD5FA28E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0564544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20897" y="85985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F91B548-87D7-45C3-BB85-AB502841A2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F0436A-3E70-4336-AD92-16DFC8540D56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E655ED9-8202-434B-B39C-62C71DA36C3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A5590E-4231-4F34-A530-4B5E922CF8CD}"/>
              </a:ext>
            </a:extLst>
          </p:cNvPr>
          <p:cNvSpPr txBox="1"/>
          <p:nvPr/>
        </p:nvSpPr>
        <p:spPr>
          <a:xfrm>
            <a:off x="6873941" y="2093346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138E64-0AF2-4E42-B1C8-2D8B09F05E49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6A6F4D9-7DE5-4726-B03C-31F347F248D4}"/>
              </a:ext>
            </a:extLst>
          </p:cNvPr>
          <p:cNvSpPr/>
          <p:nvPr/>
        </p:nvSpPr>
        <p:spPr>
          <a:xfrm>
            <a:off x="4437389" y="4652918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236036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20897" y="859857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F91B548-87D7-45C3-BB85-AB502841A2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F0436A-3E70-4336-AD92-16DFC8540D56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E655ED9-8202-434B-B39C-62C71DA36C3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A5590E-4231-4F34-A530-4B5E922CF8CD}"/>
              </a:ext>
            </a:extLst>
          </p:cNvPr>
          <p:cNvSpPr txBox="1"/>
          <p:nvPr/>
        </p:nvSpPr>
        <p:spPr>
          <a:xfrm>
            <a:off x="6873941" y="2093346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138E64-0AF2-4E42-B1C8-2D8B09F05E49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6A6F4D9-7DE5-4726-B03C-31F347F248D4}"/>
              </a:ext>
            </a:extLst>
          </p:cNvPr>
          <p:cNvSpPr/>
          <p:nvPr/>
        </p:nvSpPr>
        <p:spPr>
          <a:xfrm>
            <a:off x="4437389" y="4652918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1834365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06582F-9995-440F-A31B-DFAADAEBE01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A6AA70-5EF0-44A1-838E-8EED8C3B14F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7679431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06582F-9995-440F-A31B-DFAADAEBE01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A6AA70-5EF0-44A1-838E-8EED8C3B14F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0436592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3792A2-04C6-446F-BDA3-D65BB3FE336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0203520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33487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3792A2-04C6-446F-BDA3-D65BB3FE336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1626169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E42683-BCB7-4C7B-B084-BA21AA9FA3A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7645316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33487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E42683-BCB7-4C7B-B084-BA21AA9FA3A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9372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EEA1B3-A0CE-4157-A6D2-4C6B40976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E3B3C4-A7F5-4D9A-90CE-56F3234AFF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B057D2-2C06-487B-ADC9-4D5969409F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557386-7C45-46AC-A63B-7DD1F90F69A1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333414-683E-4F4F-8288-2BF642745BD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28BA7B-62D3-4EAB-85E4-50EA4BAE2FF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4990965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673749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333414-683E-4F4F-8288-2BF642745BD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28BA7B-62D3-4EAB-85E4-50EA4BAE2FF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3019226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013765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49880-94D3-4917-A0D0-98E93317DC6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A4412A-B4BD-4439-A445-11799E17060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7FFC096-DC9D-AFD0-FBFB-82036B004013}"/>
              </a:ext>
            </a:extLst>
          </p:cNvPr>
          <p:cNvSpPr/>
          <p:nvPr/>
        </p:nvSpPr>
        <p:spPr>
          <a:xfrm>
            <a:off x="3937829" y="1013765"/>
            <a:ext cx="2734272" cy="26849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252C10-3A7C-0516-129D-2F5BF6E798DF}"/>
              </a:ext>
            </a:extLst>
          </p:cNvPr>
          <p:cNvSpPr txBox="1"/>
          <p:nvPr/>
        </p:nvSpPr>
        <p:spPr>
          <a:xfrm>
            <a:off x="6672101" y="17072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45832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72101" y="17072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73749" y="1013765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49880-94D3-4917-A0D0-98E93317DC6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A4412A-B4BD-4439-A445-11799E17060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7FFC096-DC9D-AFD0-FBFB-82036B004013}"/>
              </a:ext>
            </a:extLst>
          </p:cNvPr>
          <p:cNvSpPr/>
          <p:nvPr/>
        </p:nvSpPr>
        <p:spPr>
          <a:xfrm>
            <a:off x="3937829" y="1013765"/>
            <a:ext cx="2734272" cy="26849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4612303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75862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E4890A-B787-424F-8521-87984A0596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F7E3D0-DF4D-402E-996D-6C14AF32D9B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669FAAA8-58CF-4D73-8153-0897004FAADF}"/>
              </a:ext>
            </a:extLst>
          </p:cNvPr>
          <p:cNvSpPr txBox="1"/>
          <p:nvPr/>
        </p:nvSpPr>
        <p:spPr>
          <a:xfrm>
            <a:off x="4116441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CA6A75B-2075-67D4-7CCA-20C3909651C6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341006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E4890A-B787-424F-8521-87984A0596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F7E3D0-DF4D-402E-996D-6C14AF32D9B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669FAAA8-58CF-4D73-8153-0897004FAADF}"/>
              </a:ext>
            </a:extLst>
          </p:cNvPr>
          <p:cNvSpPr txBox="1"/>
          <p:nvPr/>
        </p:nvSpPr>
        <p:spPr>
          <a:xfrm>
            <a:off x="4116441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2653EF3-B1D0-BF06-A86D-A366792F863B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FFE7D2-BB6F-C2A2-3E7F-281CF85CE0A2}"/>
              </a:ext>
            </a:extLst>
          </p:cNvPr>
          <p:cNvSpPr txBox="1"/>
          <p:nvPr/>
        </p:nvSpPr>
        <p:spPr>
          <a:xfrm>
            <a:off x="7175862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4638880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A2F535-6717-4DA7-AF32-EBA41297798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585233-07F8-4A39-84E9-CDC2F83CF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84E88C5-CD73-4FDB-9328-A9EFF8FFF5AB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4852519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A2F535-6717-4DA7-AF32-EBA41297798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585233-07F8-4A39-84E9-CDC2F83CF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84E88C5-CD73-4FDB-9328-A9EFF8FFF5AB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3563806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</a:t>
            </a:r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333414-683E-4F4F-8288-2BF642745BD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337142-1940-4DA2-836C-476B6F9278E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5AD2DE-E6EF-49B0-9019-4289DD840A2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2543786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673749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333414-683E-4F4F-8288-2BF642745BD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337142-1940-4DA2-836C-476B6F9278E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5AD2DE-E6EF-49B0-9019-4289DD840A2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998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EEA1B3-A0CE-4157-A6D2-4C6B40976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E3B3C4-A7F5-4D9A-90CE-56F3234AFF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B057D2-2C06-487B-ADC9-4D5969409F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557386-7C45-46AC-A63B-7DD1F90F69A1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7664966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32CA308-07CA-421D-82B7-0B03C98DA17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5249-2610-4AE9-9242-B09AE41C34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9F70937-5A6B-4058-A6F4-74329C3E8C4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1A0B2E-5FBD-4360-A4B8-FC1C1788189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32CA308-07CA-421D-82B7-0B03C98DA17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5249-2610-4AE9-9242-B09AE41C34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9F70937-5A6B-4058-A6F4-74329C3E8C4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1A0B2E-5FBD-4360-A4B8-FC1C1788189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8368683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35274" y="799354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美しい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うつく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4D5D8D-9B65-4354-9A63-A58FE35176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E36365-0A15-43EE-8667-198B200418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792ECB-66D7-4C85-97E0-3CD01A46AF7E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C91447-A60C-4E64-A187-7F151A34B3CE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3450806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35274" y="799354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美しい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うつく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4D5D8D-9B65-4354-9A63-A58FE35176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E36365-0A15-43EE-8667-198B200418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792ECB-66D7-4C85-97E0-3CD01A46AF7E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C91447-A60C-4E64-A187-7F151A34B3CE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8254493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28B50-3C9B-45B6-BB07-3B3979B2D2B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4556CAF-A72F-4B1A-924D-9A0A9FB700C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2147393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11509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音色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28B50-3C9B-45B6-BB07-3B3979B2D2B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4556CAF-A72F-4B1A-924D-9A0A9FB700C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9654407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FA303D-00F6-4A15-AF41-67A6993A88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89FD8B-06BE-4902-A9B2-EA1D751E21C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97B4809-D432-4165-AD60-78C886AFFF08}"/>
              </a:ext>
            </a:extLst>
          </p:cNvPr>
          <p:cNvSpPr txBox="1"/>
          <p:nvPr/>
        </p:nvSpPr>
        <p:spPr>
          <a:xfrm>
            <a:off x="4038064" y="214912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EA0316A-BB5C-55BB-F4A4-2E808B1E98FA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398EC6-224E-500B-792E-4134E7B02D4E}"/>
              </a:ext>
            </a:extLst>
          </p:cNvPr>
          <p:cNvSpPr txBox="1"/>
          <p:nvPr/>
        </p:nvSpPr>
        <p:spPr>
          <a:xfrm>
            <a:off x="7175862" y="2218789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みやこ</a:t>
            </a:r>
          </a:p>
        </p:txBody>
      </p:sp>
    </p:spTree>
    <p:extLst>
      <p:ext uri="{BB962C8B-B14F-4D97-AF65-F5344CB8AC3E}">
        <p14:creationId xmlns:p14="http://schemas.microsoft.com/office/powerpoint/2010/main" val="2114890437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75862" y="2218789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FA303D-00F6-4A15-AF41-67A6993A88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89FD8B-06BE-4902-A9B2-EA1D751E21C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97B4809-D432-4165-AD60-78C886AFFF08}"/>
              </a:ext>
            </a:extLst>
          </p:cNvPr>
          <p:cNvSpPr txBox="1"/>
          <p:nvPr/>
        </p:nvSpPr>
        <p:spPr>
          <a:xfrm>
            <a:off x="4011612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4B23362-9C76-D385-0DAD-D3CCBEC94346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4622267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D48DC6-E9EF-4F16-B606-30F07235A90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7B9F23-AA70-4F13-921F-95C6F7661C0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6402323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91419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D48DC6-E9EF-4F16-B606-30F07235A90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7B9F23-AA70-4F13-921F-95C6F7661C0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1324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4B5160-78C7-40EC-BDD3-67E9686114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879DB7-BA80-46FA-858E-349FA6C5861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9891043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悲しい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DCF239-0B58-483E-9372-1EDE8514ACD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34CFF7-738E-4090-A76B-1B49082B25D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AD751D-0D29-49C2-BD56-679FE7C00B52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7335685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悲しい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DCF239-0B58-483E-9372-1EDE8514ACD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34CFF7-738E-4090-A76B-1B49082B25D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AD751D-0D29-49C2-BD56-679FE7C00B52}"/>
              </a:ext>
            </a:extLst>
          </p:cNvPr>
          <p:cNvSpPr/>
          <p:nvPr/>
        </p:nvSpPr>
        <p:spPr>
          <a:xfrm>
            <a:off x="4437389" y="761430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1016300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28B50-3C9B-45B6-BB07-3B3979B2D2B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70A0EF1-F07F-4C88-A4BA-0AA8B4C9722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0112291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28B50-3C9B-45B6-BB07-3B3979B2D2B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70A0EF1-F07F-4C88-A4BA-0AA8B4C9722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664932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DBAD41-A463-4969-8C70-3E8F4D2896F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F84402-87B6-4C47-BCE2-1D71DE8A7886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0C119F-4079-44DD-9274-5D4A36B8D930}"/>
              </a:ext>
            </a:extLst>
          </p:cNvPr>
          <p:cNvSpPr/>
          <p:nvPr/>
        </p:nvSpPr>
        <p:spPr>
          <a:xfrm>
            <a:off x="4101736" y="1191418"/>
            <a:ext cx="2542903" cy="25706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8665216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DBAD41-A463-4969-8C70-3E8F4D2896F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F84402-87B6-4C47-BCE2-1D71DE8A7886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0C119F-4079-44DD-9274-5D4A36B8D930}"/>
              </a:ext>
            </a:extLst>
          </p:cNvPr>
          <p:cNvSpPr/>
          <p:nvPr/>
        </p:nvSpPr>
        <p:spPr>
          <a:xfrm>
            <a:off x="4101736" y="1191418"/>
            <a:ext cx="2542903" cy="25706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3700329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D48DC6-E9EF-4F16-B606-30F07235A90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8AF92D-D1F8-4D1E-84F7-69A691B69FF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1937404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D48DC6-E9EF-4F16-B606-30F07235A90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8AF92D-D1F8-4D1E-84F7-69A691B69FF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1568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4B5160-78C7-40EC-BDD3-67E9686114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879DB7-BA80-46FA-858E-349FA6C5861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4572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向こう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岸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37250E-B954-47F9-B031-E74B0073CCFA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181930-D937-42D3-ABAC-B9962A88F2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18BEFFE-8F1E-439C-B690-997BBD8AD3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76FDDBD-2FB0-49D1-BB24-95A7B2330F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4B6405-F088-43D9-A7F9-D14A5846E538}"/>
              </a:ext>
            </a:extLst>
          </p:cNvPr>
          <p:cNvSpPr/>
          <p:nvPr/>
        </p:nvSpPr>
        <p:spPr>
          <a:xfrm>
            <a:off x="4773808" y="977141"/>
            <a:ext cx="1464375" cy="14681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13256CD-E40B-4DBB-974B-AA4E2DDEEFB0}"/>
              </a:ext>
            </a:extLst>
          </p:cNvPr>
          <p:cNvSpPr/>
          <p:nvPr/>
        </p:nvSpPr>
        <p:spPr>
          <a:xfrm>
            <a:off x="4773808" y="5160982"/>
            <a:ext cx="1464375" cy="14681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向こう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岸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37250E-B954-47F9-B031-E74B0073CCFA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181930-D937-42D3-ABAC-B9962A88F2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18BEFFE-8F1E-439C-B690-997BBD8AD3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76FDDBD-2FB0-49D1-BB24-95A7B2330F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A781B7-F1F4-4B83-9937-518121C1B577}"/>
              </a:ext>
            </a:extLst>
          </p:cNvPr>
          <p:cNvSpPr/>
          <p:nvPr/>
        </p:nvSpPr>
        <p:spPr>
          <a:xfrm>
            <a:off x="4773808" y="977141"/>
            <a:ext cx="1464375" cy="14681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8119CB-268D-9C44-1FF2-CB8A4ACC2299}"/>
              </a:ext>
            </a:extLst>
          </p:cNvPr>
          <p:cNvSpPr/>
          <p:nvPr/>
        </p:nvSpPr>
        <p:spPr>
          <a:xfrm>
            <a:off x="4773808" y="5160982"/>
            <a:ext cx="1464375" cy="14681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1618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風向き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2E4F7DB-BDAD-4BA1-9C27-684A9C6FBA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F3D629-89B8-432B-9C07-5768DF4E4A6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E1D314-5DBB-4A1D-BE18-E4EF23D9D9F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3591EE5-D7D3-4857-AB87-9ABE51F01CF4}"/>
              </a:ext>
            </a:extLst>
          </p:cNvPr>
          <p:cNvSpPr/>
          <p:nvPr/>
        </p:nvSpPr>
        <p:spPr>
          <a:xfrm>
            <a:off x="4449415" y="1036707"/>
            <a:ext cx="2113163" cy="37791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風向き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2E4F7DB-BDAD-4BA1-9C27-684A9C6FBA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F3D629-89B8-432B-9C07-5768DF4E4A6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E1D314-5DBB-4A1D-BE18-E4EF23D9D9F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D2E276-53C2-4FAB-8E2A-53734A923F6E}"/>
              </a:ext>
            </a:extLst>
          </p:cNvPr>
          <p:cNvSpPr/>
          <p:nvPr/>
        </p:nvSpPr>
        <p:spPr>
          <a:xfrm>
            <a:off x="4449415" y="1036707"/>
            <a:ext cx="2113163" cy="37791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149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何をしているのかな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11DFEB-BE41-4BFA-926A-7EF550CAEDB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C3709CC-C6B2-42C6-B3E5-9F502DACAB4A}"/>
              </a:ext>
            </a:extLst>
          </p:cNvPr>
          <p:cNvSpPr txBox="1"/>
          <p:nvPr/>
        </p:nvSpPr>
        <p:spPr>
          <a:xfrm>
            <a:off x="3632806" y="105949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9DE728-F48D-433A-9E7D-D3ECD1E705B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659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6D48D1-7E8C-4859-91D0-7E2915E1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54CD7DF-D1E9-453C-AC7A-18807C71FC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25E3E48-50E0-4303-A355-F93636F926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48599E0-7C8B-45F0-9882-E8937C5A0B06}"/>
              </a:ext>
            </a:extLst>
          </p:cNvPr>
          <p:cNvSpPr/>
          <p:nvPr/>
        </p:nvSpPr>
        <p:spPr>
          <a:xfrm>
            <a:off x="4449415" y="1036707"/>
            <a:ext cx="2113163" cy="560668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6D48D1-7E8C-4859-91D0-7E2915E1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54CD7DF-D1E9-453C-AC7A-18807C71FC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25E3E48-50E0-4303-A355-F93636F926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48599E0-7C8B-45F0-9882-E8937C5A0B06}"/>
              </a:ext>
            </a:extLst>
          </p:cNvPr>
          <p:cNvSpPr/>
          <p:nvPr/>
        </p:nvSpPr>
        <p:spPr>
          <a:xfrm>
            <a:off x="4449415" y="1036707"/>
            <a:ext cx="2113163" cy="56066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19415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04ADEF-58EB-430E-A0E3-5E7F48B48AD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9BD923-A72C-433B-9727-554B76FB847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04ADEF-58EB-430E-A0E3-5E7F48B48AD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9BD923-A72C-433B-9727-554B76FB847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46892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07922E-1C20-4E9F-84B2-CE0F378E7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E6A2C5-293B-431A-B601-933BF07777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FB01E8-A972-4CDC-85AB-C8DF7337EB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D2560B2-F529-4C26-9D1F-18B1DA023A6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07922E-1C20-4E9F-84B2-CE0F378E7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E6A2C5-293B-431A-B601-933BF07777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FB01E8-A972-4CDC-85AB-C8DF7337EB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D2560B2-F529-4C26-9D1F-18B1DA023A6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5560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EEA1B3-A0CE-4157-A6D2-4C6B40976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B057D2-2C06-487B-ADC9-4D5969409F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6AFD28-A03D-4C08-9AE7-3AA9B6E17D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D6A19B-E16C-4F49-B38B-0CEEE8871E1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2785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EEA1B3-A0CE-4157-A6D2-4C6B40976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B057D2-2C06-487B-ADC9-4D5969409F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6AFD28-A03D-4C08-9AE7-3AA9B6E17D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D6A19B-E16C-4F49-B38B-0CEEE8871E1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72222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8791E0E-B806-54BF-0808-9B8BCFFA199E}"/>
              </a:ext>
            </a:extLst>
          </p:cNvPr>
          <p:cNvSpPr txBox="1"/>
          <p:nvPr/>
        </p:nvSpPr>
        <p:spPr>
          <a:xfrm>
            <a:off x="4069125" y="2791460"/>
            <a:ext cx="1785104" cy="4186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開ける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41956" y="852248"/>
            <a:ext cx="1785104" cy="4186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ドアを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737608" y="294544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7C6B02-5F82-42E0-A12A-1C288D25AEC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0CF845-130E-4F46-B499-12DFAF737E66}"/>
              </a:ext>
            </a:extLst>
          </p:cNvPr>
          <p:cNvSpPr/>
          <p:nvPr/>
        </p:nvSpPr>
        <p:spPr>
          <a:xfrm>
            <a:off x="4125353" y="2761451"/>
            <a:ext cx="1672647" cy="14914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2900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6541956" y="852248"/>
            <a:ext cx="1785104" cy="4186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ドアを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5737608" y="294544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7C6B02-5F82-42E0-A12A-1C288D25AEC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0CF845-130E-4F46-B499-12DFAF737E66}"/>
              </a:ext>
            </a:extLst>
          </p:cNvPr>
          <p:cNvSpPr/>
          <p:nvPr/>
        </p:nvSpPr>
        <p:spPr>
          <a:xfrm>
            <a:off x="4125353" y="2761451"/>
            <a:ext cx="1672647" cy="14914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8791E0E-B806-54BF-0808-9B8BCFFA199E}"/>
              </a:ext>
            </a:extLst>
          </p:cNvPr>
          <p:cNvSpPr txBox="1"/>
          <p:nvPr/>
        </p:nvSpPr>
        <p:spPr>
          <a:xfrm>
            <a:off x="4069125" y="2791460"/>
            <a:ext cx="1785104" cy="4186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開ける</a:t>
            </a:r>
          </a:p>
        </p:txBody>
      </p:sp>
    </p:spTree>
    <p:extLst>
      <p:ext uri="{BB962C8B-B14F-4D97-AF65-F5344CB8AC3E}">
        <p14:creationId xmlns:p14="http://schemas.microsoft.com/office/powerpoint/2010/main" val="83714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3C8CA2-B5C9-4C67-898D-00B45CDF80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何をしているのかな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A7997C0-8367-45E2-8507-5B05D355102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EF80FF-255A-4AD4-B0F5-AED159259758}"/>
              </a:ext>
            </a:extLst>
          </p:cNvPr>
          <p:cNvSpPr/>
          <p:nvPr/>
        </p:nvSpPr>
        <p:spPr>
          <a:xfrm>
            <a:off x="4101736" y="1191418"/>
            <a:ext cx="2542903" cy="25706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落ち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B5EB4E-4A06-4398-AFE2-C1ACBDE418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881356-69AB-4A1F-A428-BC23C208358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AB7884-2A3C-4AFF-B100-DE7174B4FD8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7CCC9FF-568B-40A1-85F4-A5DA1B3E5B02}"/>
              </a:ext>
            </a:extLst>
          </p:cNvPr>
          <p:cNvSpPr/>
          <p:nvPr/>
        </p:nvSpPr>
        <p:spPr>
          <a:xfrm>
            <a:off x="2560320" y="2149018"/>
            <a:ext cx="2168434" cy="216172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A46F4E-4720-DD8D-4F8F-D02C452F00E4}"/>
              </a:ext>
            </a:extLst>
          </p:cNvPr>
          <p:cNvSpPr/>
          <p:nvPr/>
        </p:nvSpPr>
        <p:spPr>
          <a:xfrm>
            <a:off x="5937568" y="733961"/>
            <a:ext cx="2257198" cy="20979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落ち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B5EB4E-4A06-4398-AFE2-C1ACBDE418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881356-69AB-4A1F-A428-BC23C208358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AB7884-2A3C-4AFF-B100-DE7174B4FD8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0E48A25-2F03-4CDE-B753-AAB05E19712C}"/>
              </a:ext>
            </a:extLst>
          </p:cNvPr>
          <p:cNvSpPr/>
          <p:nvPr/>
        </p:nvSpPr>
        <p:spPr>
          <a:xfrm>
            <a:off x="5937568" y="733961"/>
            <a:ext cx="2257198" cy="20979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7CCC9FF-568B-40A1-85F4-A5DA1B3E5B02}"/>
              </a:ext>
            </a:extLst>
          </p:cNvPr>
          <p:cNvSpPr/>
          <p:nvPr/>
        </p:nvSpPr>
        <p:spPr>
          <a:xfrm>
            <a:off x="2560320" y="2149018"/>
            <a:ext cx="2168434" cy="216172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62045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A076B7D-29A4-48E5-8925-75951515E48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C57C4E-806B-4D7E-B1F8-EE10D7FC6AA2}"/>
              </a:ext>
            </a:extLst>
          </p:cNvPr>
          <p:cNvSpPr txBox="1"/>
          <p:nvPr/>
        </p:nvSpPr>
        <p:spPr>
          <a:xfrm>
            <a:off x="4043545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28B56E-A033-6809-D7F6-D3AB2BA707D4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BADC6F-6BD4-6F7E-A034-AEA3B17AD25B}"/>
              </a:ext>
            </a:extLst>
          </p:cNvPr>
          <p:cNvSpPr txBox="1"/>
          <p:nvPr/>
        </p:nvSpPr>
        <p:spPr>
          <a:xfrm>
            <a:off x="7175862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</a:p>
        </p:txBody>
      </p:sp>
    </p:spTree>
    <p:extLst>
      <p:ext uri="{BB962C8B-B14F-4D97-AF65-F5344CB8AC3E}">
        <p14:creationId xmlns:p14="http://schemas.microsoft.com/office/powerpoint/2010/main" val="36995160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A076B7D-29A4-48E5-8925-75951515E48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C57C4E-806B-4D7E-B1F8-EE10D7FC6AA2}"/>
              </a:ext>
            </a:extLst>
          </p:cNvPr>
          <p:cNvSpPr txBox="1"/>
          <p:nvPr/>
        </p:nvSpPr>
        <p:spPr>
          <a:xfrm>
            <a:off x="4094975" y="232329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26B718-6272-0C8F-3944-0FDC6362CBD4}"/>
              </a:ext>
            </a:extLst>
          </p:cNvPr>
          <p:cNvSpPr/>
          <p:nvPr/>
        </p:nvSpPr>
        <p:spPr>
          <a:xfrm>
            <a:off x="4276519" y="2114286"/>
            <a:ext cx="2899343" cy="29538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27E618-0C8A-63CB-4CBE-E017124AD94A}"/>
              </a:ext>
            </a:extLst>
          </p:cNvPr>
          <p:cNvSpPr txBox="1"/>
          <p:nvPr/>
        </p:nvSpPr>
        <p:spPr>
          <a:xfrm>
            <a:off x="7175862" y="26986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</a:p>
        </p:txBody>
      </p:sp>
    </p:spTree>
    <p:extLst>
      <p:ext uri="{BB962C8B-B14F-4D97-AF65-F5344CB8AC3E}">
        <p14:creationId xmlns:p14="http://schemas.microsoft.com/office/powerpoint/2010/main" val="26872749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AF4123-624C-490D-8C2D-7D49BCA807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504638-014A-4BD9-A9AE-C7CD560335B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8DE5E4A-6BBA-41F8-B563-81AB1BD1351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31626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AF4123-624C-490D-8C2D-7D49BCA807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504638-014A-4BD9-A9AE-C7CD560335B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8DE5E4A-6BBA-41F8-B563-81AB1BD1351A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3949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BEDF1A-A099-4E54-92E9-92BBB81035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E3A1A0D-9DDA-4DDA-A549-EE636865737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07248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BEDF1A-A099-4E54-92E9-92BBB81035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E3A1A0D-9DDA-4DDA-A549-EE636865737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57505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66FCB-F6A7-4FC1-B614-EDD145F7157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36C1B55-A3F2-403A-B1F8-1BD2121ACD35}"/>
              </a:ext>
            </a:extLst>
          </p:cNvPr>
          <p:cNvSpPr txBox="1"/>
          <p:nvPr/>
        </p:nvSpPr>
        <p:spPr>
          <a:xfrm>
            <a:off x="6313645" y="1222627"/>
            <a:ext cx="2323713" cy="53181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9392BD-397B-9917-13C2-6D7E8A9D0CB6}"/>
              </a:ext>
            </a:extLst>
          </p:cNvPr>
          <p:cNvSpPr/>
          <p:nvPr/>
        </p:nvSpPr>
        <p:spPr>
          <a:xfrm>
            <a:off x="6553200" y="1222627"/>
            <a:ext cx="1871722" cy="18740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140397-8D00-8490-25D4-B61686B7B71C}"/>
              </a:ext>
            </a:extLst>
          </p:cNvPr>
          <p:cNvSpPr txBox="1"/>
          <p:nvPr/>
        </p:nvSpPr>
        <p:spPr>
          <a:xfrm>
            <a:off x="8276748" y="169027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82FAA129-1EDD-9C62-9A5A-6C01C2AB66A4}"/>
              </a:ext>
            </a:extLst>
          </p:cNvPr>
          <p:cNvSpPr txBox="1"/>
          <p:nvPr/>
        </p:nvSpPr>
        <p:spPr>
          <a:xfrm>
            <a:off x="3554643" y="1348451"/>
            <a:ext cx="2323713" cy="5778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かくす</a:t>
            </a:r>
          </a:p>
        </p:txBody>
      </p:sp>
    </p:spTree>
    <p:extLst>
      <p:ext uri="{BB962C8B-B14F-4D97-AF65-F5344CB8AC3E}">
        <p14:creationId xmlns:p14="http://schemas.microsoft.com/office/powerpoint/2010/main" val="32352563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66FCB-F6A7-4FC1-B614-EDD145F7157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36C1B55-A3F2-403A-B1F8-1BD2121ACD35}"/>
              </a:ext>
            </a:extLst>
          </p:cNvPr>
          <p:cNvSpPr txBox="1"/>
          <p:nvPr/>
        </p:nvSpPr>
        <p:spPr>
          <a:xfrm>
            <a:off x="6313645" y="1222627"/>
            <a:ext cx="2323713" cy="53181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9392BD-397B-9917-13C2-6D7E8A9D0CB6}"/>
              </a:ext>
            </a:extLst>
          </p:cNvPr>
          <p:cNvSpPr/>
          <p:nvPr/>
        </p:nvSpPr>
        <p:spPr>
          <a:xfrm>
            <a:off x="6553200" y="1222627"/>
            <a:ext cx="1871722" cy="18740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140397-8D00-8490-25D4-B61686B7B71C}"/>
              </a:ext>
            </a:extLst>
          </p:cNvPr>
          <p:cNvSpPr txBox="1"/>
          <p:nvPr/>
        </p:nvSpPr>
        <p:spPr>
          <a:xfrm>
            <a:off x="8276748" y="169027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82FAA129-1EDD-9C62-9A5A-6C01C2AB66A4}"/>
              </a:ext>
            </a:extLst>
          </p:cNvPr>
          <p:cNvSpPr txBox="1"/>
          <p:nvPr/>
        </p:nvSpPr>
        <p:spPr>
          <a:xfrm>
            <a:off x="3554643" y="1348451"/>
            <a:ext cx="2323713" cy="57783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かくす</a:t>
            </a:r>
          </a:p>
        </p:txBody>
      </p:sp>
    </p:spTree>
    <p:extLst>
      <p:ext uri="{BB962C8B-B14F-4D97-AF65-F5344CB8AC3E}">
        <p14:creationId xmlns:p14="http://schemas.microsoft.com/office/powerpoint/2010/main" val="66382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3C8CA2-B5C9-4C67-898D-00B45CDF80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何をしているのかな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A7997C0-8367-45E2-8507-5B05D355102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EF80FF-255A-4AD4-B0F5-AED159259758}"/>
              </a:ext>
            </a:extLst>
          </p:cNvPr>
          <p:cNvSpPr/>
          <p:nvPr/>
        </p:nvSpPr>
        <p:spPr>
          <a:xfrm>
            <a:off x="4101736" y="1191418"/>
            <a:ext cx="2542903" cy="25706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26383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FA139B-800A-41F9-A868-4098E755F1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8DBC65E-F48A-4DC6-83E2-2CC3C23000E1}"/>
              </a:ext>
            </a:extLst>
          </p:cNvPr>
          <p:cNvSpPr txBox="1"/>
          <p:nvPr/>
        </p:nvSpPr>
        <p:spPr>
          <a:xfrm>
            <a:off x="4402770" y="740116"/>
            <a:ext cx="2754600" cy="65237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役立つ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9CE116-F270-EB72-2B07-4A395E78550E}"/>
              </a:ext>
            </a:extLst>
          </p:cNvPr>
          <p:cNvSpPr/>
          <p:nvPr/>
        </p:nvSpPr>
        <p:spPr>
          <a:xfrm>
            <a:off x="4664468" y="821932"/>
            <a:ext cx="2258284" cy="211866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34E4E4-C6D6-3D82-0373-48F32A28F9C2}"/>
              </a:ext>
            </a:extLst>
          </p:cNvPr>
          <p:cNvSpPr txBox="1"/>
          <p:nvPr/>
        </p:nvSpPr>
        <p:spPr>
          <a:xfrm>
            <a:off x="6922752" y="98871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82E8D06-E5CA-446D-9963-C4FB178F1EC7}"/>
              </a:ext>
            </a:extLst>
          </p:cNvPr>
          <p:cNvSpPr txBox="1"/>
          <p:nvPr/>
        </p:nvSpPr>
        <p:spPr>
          <a:xfrm>
            <a:off x="6922752" y="361532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</p:spTree>
    <p:extLst>
      <p:ext uri="{BB962C8B-B14F-4D97-AF65-F5344CB8AC3E}">
        <p14:creationId xmlns:p14="http://schemas.microsoft.com/office/powerpoint/2010/main" val="22187520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FA139B-800A-41F9-A868-4098E755F1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8DBC65E-F48A-4DC6-83E2-2CC3C23000E1}"/>
              </a:ext>
            </a:extLst>
          </p:cNvPr>
          <p:cNvSpPr txBox="1"/>
          <p:nvPr/>
        </p:nvSpPr>
        <p:spPr>
          <a:xfrm>
            <a:off x="4402770" y="740116"/>
            <a:ext cx="2754600" cy="65237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役立つ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9CE116-F270-EB72-2B07-4A395E78550E}"/>
              </a:ext>
            </a:extLst>
          </p:cNvPr>
          <p:cNvSpPr/>
          <p:nvPr/>
        </p:nvSpPr>
        <p:spPr>
          <a:xfrm>
            <a:off x="4664468" y="821932"/>
            <a:ext cx="2258284" cy="211866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34E4E4-C6D6-3D82-0373-48F32A28F9C2}"/>
              </a:ext>
            </a:extLst>
          </p:cNvPr>
          <p:cNvSpPr txBox="1"/>
          <p:nvPr/>
        </p:nvSpPr>
        <p:spPr>
          <a:xfrm>
            <a:off x="6922752" y="98871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82E8D06-E5CA-446D-9963-C4FB178F1EC7}"/>
              </a:ext>
            </a:extLst>
          </p:cNvPr>
          <p:cNvSpPr txBox="1"/>
          <p:nvPr/>
        </p:nvSpPr>
        <p:spPr>
          <a:xfrm>
            <a:off x="6922752" y="361532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</p:spTree>
    <p:extLst>
      <p:ext uri="{BB962C8B-B14F-4D97-AF65-F5344CB8AC3E}">
        <p14:creationId xmlns:p14="http://schemas.microsoft.com/office/powerpoint/2010/main" val="29427328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ほご色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7D06FF-F7A0-49B1-A9C2-978592B277C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8B6859-58C5-47CB-A961-1D4AB3DA8B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B366F2-9E38-414F-A82D-85CBE8FBC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D20206-7D8C-4533-80B1-213ADC9CB0F2}"/>
              </a:ext>
            </a:extLst>
          </p:cNvPr>
          <p:cNvSpPr/>
          <p:nvPr/>
        </p:nvSpPr>
        <p:spPr>
          <a:xfrm>
            <a:off x="4478230" y="4654277"/>
            <a:ext cx="2257198" cy="20482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ほご色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7D06FF-F7A0-49B1-A9C2-978592B277C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8B6859-58C5-47CB-A961-1D4AB3DA8B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B366F2-9E38-414F-A82D-85CBE8FBC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D20206-7D8C-4533-80B1-213ADC9CB0F2}"/>
              </a:ext>
            </a:extLst>
          </p:cNvPr>
          <p:cNvSpPr/>
          <p:nvPr/>
        </p:nvSpPr>
        <p:spPr>
          <a:xfrm>
            <a:off x="4478230" y="4654277"/>
            <a:ext cx="2257198" cy="20482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16179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E6218E-2C5B-4AD2-88D7-5422F66A289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BB4706-36C6-480C-875D-14771BCD5CB0}"/>
              </a:ext>
            </a:extLst>
          </p:cNvPr>
          <p:cNvSpPr/>
          <p:nvPr/>
        </p:nvSpPr>
        <p:spPr>
          <a:xfrm>
            <a:off x="4470025" y="782108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E6218E-2C5B-4AD2-88D7-5422F66A289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6F8FB3F-EDA4-B955-9CD6-C0024A8723F6}"/>
              </a:ext>
            </a:extLst>
          </p:cNvPr>
          <p:cNvSpPr/>
          <p:nvPr/>
        </p:nvSpPr>
        <p:spPr>
          <a:xfrm>
            <a:off x="4470025" y="782108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93942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E83F72D-AB70-4619-BEE3-373DD1E8CDDE}"/>
              </a:ext>
            </a:extLst>
          </p:cNvPr>
          <p:cNvSpPr/>
          <p:nvPr/>
        </p:nvSpPr>
        <p:spPr>
          <a:xfrm>
            <a:off x="4180113" y="1191419"/>
            <a:ext cx="2542903" cy="25706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9998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3C9606-DB48-7D24-555E-4847F3153822}"/>
              </a:ext>
            </a:extLst>
          </p:cNvPr>
          <p:cNvSpPr/>
          <p:nvPr/>
        </p:nvSpPr>
        <p:spPr>
          <a:xfrm>
            <a:off x="4180113" y="1191419"/>
            <a:ext cx="2542903" cy="25706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0054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11351BC-3785-20FC-EE49-8790F3D87EE3}"/>
              </a:ext>
            </a:extLst>
          </p:cNvPr>
          <p:cNvSpPr/>
          <p:nvPr/>
        </p:nvSpPr>
        <p:spPr>
          <a:xfrm>
            <a:off x="4180113" y="1191419"/>
            <a:ext cx="2542903" cy="25706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5726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C1792D-4A0B-4699-6B4F-5891AC88D4F1}"/>
              </a:ext>
            </a:extLst>
          </p:cNvPr>
          <p:cNvSpPr/>
          <p:nvPr/>
        </p:nvSpPr>
        <p:spPr>
          <a:xfrm>
            <a:off x="4180113" y="1191419"/>
            <a:ext cx="2542903" cy="25706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568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065214" y="598206"/>
            <a:ext cx="861774" cy="19908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948ECA-2148-4BD2-A111-A2198CFB318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くらべてみよう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2DAD28-FB52-4E9D-8DF2-C0D827B6B45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6214356" y="685792"/>
            <a:ext cx="1969770" cy="41291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表に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DF1DA3-ABA0-460B-9335-848DB1F37E74}"/>
              </a:ext>
            </a:extLst>
          </p:cNvPr>
          <p:cNvSpPr/>
          <p:nvPr/>
        </p:nvSpPr>
        <p:spPr>
          <a:xfrm>
            <a:off x="6455856" y="747436"/>
            <a:ext cx="1609358" cy="153342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9AD1F5A2-AC03-80EE-88C9-718CBC302DB3}"/>
              </a:ext>
            </a:extLst>
          </p:cNvPr>
          <p:cNvSpPr txBox="1"/>
          <p:nvPr/>
        </p:nvSpPr>
        <p:spPr>
          <a:xfrm>
            <a:off x="2222772" y="983743"/>
            <a:ext cx="3754874" cy="6172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せいり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する</a:t>
            </a:r>
          </a:p>
        </p:txBody>
      </p:sp>
    </p:spTree>
    <p:extLst>
      <p:ext uri="{BB962C8B-B14F-4D97-AF65-F5344CB8AC3E}">
        <p14:creationId xmlns:p14="http://schemas.microsoft.com/office/powerpoint/2010/main" val="6459681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B64CC37-4D04-4024-9445-34943D6CE5E1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98467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15664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B64CC37-4D04-4024-9445-34943D6CE5E1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78413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FF6377-E534-4400-B685-9C8009EF67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861088-BC40-4FD8-AEE9-35DC7E7CD702}"/>
              </a:ext>
            </a:extLst>
          </p:cNvPr>
          <p:cNvSpPr/>
          <p:nvPr/>
        </p:nvSpPr>
        <p:spPr>
          <a:xfrm>
            <a:off x="4101736" y="1191418"/>
            <a:ext cx="2542903" cy="25706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FF6377-E534-4400-B685-9C8009EF67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861088-BC40-4FD8-AEE9-35DC7E7CD702}"/>
              </a:ext>
            </a:extLst>
          </p:cNvPr>
          <p:cNvSpPr/>
          <p:nvPr/>
        </p:nvSpPr>
        <p:spPr>
          <a:xfrm>
            <a:off x="4101736" y="1191418"/>
            <a:ext cx="2542903" cy="25706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95630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C857CF-8CD0-4249-9C12-1A9F10F4B911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97981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C857CF-8CD0-4249-9C12-1A9F10F4B911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47773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番号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B1864F-5FB2-49F4-9784-AEAAF33B2D0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263050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45533" y="115195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番号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B1864F-5FB2-49F4-9784-AEAAF33B2D0D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64869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17756" y="262758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33467" y="2478901"/>
            <a:ext cx="2754600" cy="43396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609354-4CBE-42DA-8E6E-317C8EC67163}"/>
              </a:ext>
            </a:extLst>
          </p:cNvPr>
          <p:cNvSpPr/>
          <p:nvPr/>
        </p:nvSpPr>
        <p:spPr>
          <a:xfrm>
            <a:off x="3251577" y="2561766"/>
            <a:ext cx="2318379" cy="2086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FF056E-0EC0-8113-A09B-EBA342BAC56C}"/>
              </a:ext>
            </a:extLst>
          </p:cNvPr>
          <p:cNvSpPr txBox="1"/>
          <p:nvPr/>
        </p:nvSpPr>
        <p:spPr>
          <a:xfrm>
            <a:off x="6265721" y="685792"/>
            <a:ext cx="2754600" cy="45057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くり</a:t>
            </a:r>
          </a:p>
        </p:txBody>
      </p:sp>
    </p:spTree>
    <p:extLst>
      <p:ext uri="{BB962C8B-B14F-4D97-AF65-F5344CB8AC3E}">
        <p14:creationId xmlns:p14="http://schemas.microsoft.com/office/powerpoint/2010/main" val="17980789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17756" y="262758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33467" y="2478901"/>
            <a:ext cx="2754600" cy="43396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609354-4CBE-42DA-8E6E-317C8EC67163}"/>
              </a:ext>
            </a:extLst>
          </p:cNvPr>
          <p:cNvSpPr/>
          <p:nvPr/>
        </p:nvSpPr>
        <p:spPr>
          <a:xfrm>
            <a:off x="3251577" y="2561766"/>
            <a:ext cx="2318379" cy="20869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FF056E-0EC0-8113-A09B-EBA342BAC56C}"/>
              </a:ext>
            </a:extLst>
          </p:cNvPr>
          <p:cNvSpPr txBox="1"/>
          <p:nvPr/>
        </p:nvSpPr>
        <p:spPr>
          <a:xfrm>
            <a:off x="6265721" y="685792"/>
            <a:ext cx="2754600" cy="45057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くり</a:t>
            </a:r>
          </a:p>
        </p:txBody>
      </p:sp>
    </p:spTree>
    <p:extLst>
      <p:ext uri="{BB962C8B-B14F-4D97-AF65-F5344CB8AC3E}">
        <p14:creationId xmlns:p14="http://schemas.microsoft.com/office/powerpoint/2010/main" val="312926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065214" y="598206"/>
            <a:ext cx="861774" cy="19908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948ECA-2148-4BD2-A111-A2198CFB318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くらべてみよう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2DAD28-FB52-4E9D-8DF2-C0D827B6B45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6214356" y="685792"/>
            <a:ext cx="1969770" cy="41291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表に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DF1DA3-ABA0-460B-9335-848DB1F37E74}"/>
              </a:ext>
            </a:extLst>
          </p:cNvPr>
          <p:cNvSpPr/>
          <p:nvPr/>
        </p:nvSpPr>
        <p:spPr>
          <a:xfrm>
            <a:off x="6455856" y="747436"/>
            <a:ext cx="1609358" cy="153342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9AD1F5A2-AC03-80EE-88C9-718CBC302DB3}"/>
              </a:ext>
            </a:extLst>
          </p:cNvPr>
          <p:cNvSpPr txBox="1"/>
          <p:nvPr/>
        </p:nvSpPr>
        <p:spPr>
          <a:xfrm>
            <a:off x="2222772" y="983743"/>
            <a:ext cx="3754874" cy="6172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せいり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する</a:t>
            </a:r>
          </a:p>
        </p:txBody>
      </p:sp>
    </p:spTree>
    <p:extLst>
      <p:ext uri="{BB962C8B-B14F-4D97-AF65-F5344CB8AC3E}">
        <p14:creationId xmlns:p14="http://schemas.microsoft.com/office/powerpoint/2010/main" val="11311615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題名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088442-4F3A-466C-8078-45B16DA4BD4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24604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題名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088442-4F3A-466C-8078-45B16DA4BD4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23999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453318-033E-4776-9F6A-31D30090B8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1D16B9-A3FE-44A6-9AF6-1984C35C9FF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453318-033E-4776-9F6A-31D30090B8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1D16B9-A3FE-44A6-9AF6-1984C35C9FF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07172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さっ きょく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139BB83-4DD2-4B7B-B4EE-3AC5EE1A162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07023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さっ きょく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139BB83-4DD2-4B7B-B4EE-3AC5EE1A162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4207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FC21D0-1FA5-4190-B5E9-0DC1FD6E3DA0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50548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07616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FC21D0-1FA5-4190-B5E9-0DC1FD6E3DA0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277457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82433" y="4895416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84F00A-5CD8-4C45-B844-119D9DA034D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31878B3-CC93-4E23-B897-CFDF582EE152}"/>
              </a:ext>
            </a:extLst>
          </p:cNvPr>
          <p:cNvSpPr txBox="1"/>
          <p:nvPr/>
        </p:nvSpPr>
        <p:spPr>
          <a:xfrm>
            <a:off x="4564333" y="1135294"/>
            <a:ext cx="2323713" cy="57227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空の皿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C8A57C8-5C54-A029-C476-47B4713250BF}"/>
              </a:ext>
            </a:extLst>
          </p:cNvPr>
          <p:cNvSpPr/>
          <p:nvPr/>
        </p:nvSpPr>
        <p:spPr>
          <a:xfrm>
            <a:off x="4756935" y="4792674"/>
            <a:ext cx="2028509" cy="18600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893111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82433" y="4895416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84F00A-5CD8-4C45-B844-119D9DA034D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31878B3-CC93-4E23-B897-CFDF582EE152}"/>
              </a:ext>
            </a:extLst>
          </p:cNvPr>
          <p:cNvSpPr txBox="1"/>
          <p:nvPr/>
        </p:nvSpPr>
        <p:spPr>
          <a:xfrm>
            <a:off x="4564333" y="1135294"/>
            <a:ext cx="2323713" cy="57227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空の皿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C8A57C8-5C54-A029-C476-47B4713250BF}"/>
              </a:ext>
            </a:extLst>
          </p:cNvPr>
          <p:cNvSpPr/>
          <p:nvPr/>
        </p:nvSpPr>
        <p:spPr>
          <a:xfrm>
            <a:off x="4756935" y="4792674"/>
            <a:ext cx="2028509" cy="18600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9390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70F526-71A2-45CB-BCEB-493C1102B5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くらべてみよう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B4D3E4-CE1A-4502-83AF-3AE2FD54ECD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E0BE55-8193-4F2D-8CA7-29FEA3E4D93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45AC743-2961-4F89-BD77-78D14293237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475008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45AC743-2961-4F89-BD77-78D14293237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598538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委員長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62F8BD-736F-474C-A9A0-B9AF52D83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623DEE-3A44-4C1E-B15F-B7B73BA65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2D27FA-8151-40ED-902A-1A191DD47FB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7A8C39-B337-4435-AA9A-3E76786FFDB7}"/>
              </a:ext>
            </a:extLst>
          </p:cNvPr>
          <p:cNvSpPr txBox="1"/>
          <p:nvPr/>
        </p:nvSpPr>
        <p:spPr>
          <a:xfrm>
            <a:off x="6600052" y="292966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DB00B8C-EC3F-42E1-863E-2367D271E93B}"/>
              </a:ext>
            </a:extLst>
          </p:cNvPr>
          <p:cNvSpPr/>
          <p:nvPr/>
        </p:nvSpPr>
        <p:spPr>
          <a:xfrm>
            <a:off x="4463351" y="772473"/>
            <a:ext cx="2257198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委員長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62F8BD-736F-474C-A9A0-B9AF52D83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623DEE-3A44-4C1E-B15F-B7B73BA65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2D27FA-8151-40ED-902A-1A191DD47FB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7A8C39-B337-4435-AA9A-3E76786FFDB7}"/>
              </a:ext>
            </a:extLst>
          </p:cNvPr>
          <p:cNvSpPr txBox="1"/>
          <p:nvPr/>
        </p:nvSpPr>
        <p:spPr>
          <a:xfrm>
            <a:off x="6600052" y="292966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DB00B8C-EC3F-42E1-863E-2367D271E93B}"/>
              </a:ext>
            </a:extLst>
          </p:cNvPr>
          <p:cNvSpPr/>
          <p:nvPr/>
        </p:nvSpPr>
        <p:spPr>
          <a:xfrm>
            <a:off x="4463351" y="772473"/>
            <a:ext cx="2257198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633682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 ぴょう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17D63F-C1C9-4AAC-9421-B54F19E9FAA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8562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33472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 ぴょう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17D63F-C1C9-4AAC-9421-B54F19E9FAA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700149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582AD5-BCEA-4474-82BB-0DB00DDF639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447503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5402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582AD5-BCEA-4474-82BB-0DB00DDF639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189827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8631EC-DA33-4494-ADDD-353DA594B92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AB278CC-265D-4D70-84D5-0B9EF6E7D20D}"/>
              </a:ext>
            </a:extLst>
          </p:cNvPr>
          <p:cNvSpPr txBox="1"/>
          <p:nvPr/>
        </p:nvSpPr>
        <p:spPr>
          <a:xfrm>
            <a:off x="4741305" y="743528"/>
            <a:ext cx="1969770" cy="6405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血が出る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533FEB-1A8E-95B1-8763-7EEF46D64866}"/>
              </a:ext>
            </a:extLst>
          </p:cNvPr>
          <p:cNvSpPr/>
          <p:nvPr/>
        </p:nvSpPr>
        <p:spPr>
          <a:xfrm>
            <a:off x="4989337" y="833427"/>
            <a:ext cx="1473705" cy="142688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44020F-54BF-6204-1DDA-71AE76A386A4}"/>
              </a:ext>
            </a:extLst>
          </p:cNvPr>
          <p:cNvSpPr txBox="1"/>
          <p:nvPr/>
        </p:nvSpPr>
        <p:spPr>
          <a:xfrm>
            <a:off x="6281094" y="1115984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06824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8631EC-DA33-4494-ADDD-353DA594B92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AB278CC-265D-4D70-84D5-0B9EF6E7D20D}"/>
              </a:ext>
            </a:extLst>
          </p:cNvPr>
          <p:cNvSpPr txBox="1"/>
          <p:nvPr/>
        </p:nvSpPr>
        <p:spPr>
          <a:xfrm>
            <a:off x="4741305" y="743528"/>
            <a:ext cx="1969770" cy="6405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血が出る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533FEB-1A8E-95B1-8763-7EEF46D64866}"/>
              </a:ext>
            </a:extLst>
          </p:cNvPr>
          <p:cNvSpPr/>
          <p:nvPr/>
        </p:nvSpPr>
        <p:spPr>
          <a:xfrm>
            <a:off x="4989337" y="833427"/>
            <a:ext cx="1473705" cy="142688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44020F-54BF-6204-1DDA-71AE76A386A4}"/>
              </a:ext>
            </a:extLst>
          </p:cNvPr>
          <p:cNvSpPr txBox="1"/>
          <p:nvPr/>
        </p:nvSpPr>
        <p:spPr>
          <a:xfrm>
            <a:off x="6281094" y="1115984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448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70F526-71A2-45CB-BCEB-493C1102B5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くらべてみよう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B4D3E4-CE1A-4502-83AF-3AE2FD54ECD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E0BE55-8193-4F2D-8CA7-29FEA3E4D93F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103923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DCD2ED-EB7F-44C4-8E20-E44C45F078D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282594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DCD2ED-EB7F-44C4-8E20-E44C45F078D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061476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76725" y="368584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2944" y="3337207"/>
            <a:ext cx="2323713" cy="39764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FF6377-E534-4400-B685-9C8009EF670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A9DC15-C47D-434C-AF90-132032C04ED1}"/>
              </a:ext>
            </a:extLst>
          </p:cNvPr>
          <p:cNvSpPr/>
          <p:nvPr/>
        </p:nvSpPr>
        <p:spPr>
          <a:xfrm>
            <a:off x="3688422" y="3337207"/>
            <a:ext cx="2052690" cy="184014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89B1C3A-D6D1-FF4A-EF38-B9E052EC1796}"/>
              </a:ext>
            </a:extLst>
          </p:cNvPr>
          <p:cNvSpPr txBox="1"/>
          <p:nvPr/>
        </p:nvSpPr>
        <p:spPr>
          <a:xfrm>
            <a:off x="6191813" y="541642"/>
            <a:ext cx="2323713" cy="5774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</a:t>
            </a:r>
          </a:p>
        </p:txBody>
      </p:sp>
    </p:spTree>
    <p:extLst>
      <p:ext uri="{BB962C8B-B14F-4D97-AF65-F5344CB8AC3E}">
        <p14:creationId xmlns:p14="http://schemas.microsoft.com/office/powerpoint/2010/main" val="22041926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76725" y="368584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2944" y="3337207"/>
            <a:ext cx="2323713" cy="39764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FF6377-E534-4400-B685-9C8009EF670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A9DC15-C47D-434C-AF90-132032C04ED1}"/>
              </a:ext>
            </a:extLst>
          </p:cNvPr>
          <p:cNvSpPr/>
          <p:nvPr/>
        </p:nvSpPr>
        <p:spPr>
          <a:xfrm>
            <a:off x="3688422" y="3337207"/>
            <a:ext cx="2052690" cy="184014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89B1C3A-D6D1-FF4A-EF38-B9E052EC1796}"/>
              </a:ext>
            </a:extLst>
          </p:cNvPr>
          <p:cNvSpPr txBox="1"/>
          <p:nvPr/>
        </p:nvSpPr>
        <p:spPr>
          <a:xfrm>
            <a:off x="6191813" y="541642"/>
            <a:ext cx="2323713" cy="5774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</a:t>
            </a:r>
          </a:p>
        </p:txBody>
      </p:sp>
    </p:spTree>
    <p:extLst>
      <p:ext uri="{BB962C8B-B14F-4D97-AF65-F5344CB8AC3E}">
        <p14:creationId xmlns:p14="http://schemas.microsoft.com/office/powerpoint/2010/main" val="268271517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A559F5-9F93-47F5-820B-8DFAA9DE781D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48BA99-E495-4567-B4B1-07E3DB60B0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944E32-38CA-443F-8863-405C1DB5A5F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8D7353-C63C-4E8C-A2F5-E05E439C26D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B951F-03B9-4E29-9B43-0C2D77C58A2C}"/>
              </a:ext>
            </a:extLst>
          </p:cNvPr>
          <p:cNvSpPr/>
          <p:nvPr/>
        </p:nvSpPr>
        <p:spPr>
          <a:xfrm>
            <a:off x="3657600" y="5014512"/>
            <a:ext cx="1841962" cy="180275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978686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A559F5-9F93-47F5-820B-8DFAA9DE781D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48BA99-E495-4567-B4B1-07E3DB60B0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944E32-38CA-443F-8863-405C1DB5A5F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8D7353-C63C-4E8C-A2F5-E05E439C26D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B951F-03B9-4E29-9B43-0C2D77C58A2C}"/>
              </a:ext>
            </a:extLst>
          </p:cNvPr>
          <p:cNvSpPr/>
          <p:nvPr/>
        </p:nvSpPr>
        <p:spPr>
          <a:xfrm>
            <a:off x="3657600" y="5014512"/>
            <a:ext cx="1841962" cy="180275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090463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配たつ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393A01-4A86-4967-A3FD-B8ADD812D65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9498BE-A366-047D-92F5-D4685C6F0725}"/>
              </a:ext>
            </a:extLst>
          </p:cNvPr>
          <p:cNvSpPr/>
          <p:nvPr/>
        </p:nvSpPr>
        <p:spPr>
          <a:xfrm>
            <a:off x="4437389" y="909407"/>
            <a:ext cx="2137216" cy="203970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619866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配たつ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393A01-4A86-4967-A3FD-B8ADD812D65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D327FC-DC17-4118-9026-B9F66F6207D0}"/>
              </a:ext>
            </a:extLst>
          </p:cNvPr>
          <p:cNvSpPr/>
          <p:nvPr/>
        </p:nvSpPr>
        <p:spPr>
          <a:xfrm>
            <a:off x="4437389" y="909407"/>
            <a:ext cx="2137216" cy="20397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52749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DCB84F-1821-47DE-A00B-E08DC446B66B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F0861A-D694-4EA3-AADB-344551A8368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08830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DCB84F-1821-47DE-A00B-E08DC446B66B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F0861A-D694-4EA3-AADB-344551A8368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933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3389</TotalTime>
  <Words>2303</Words>
  <Application>Microsoft Office PowerPoint</Application>
  <PresentationFormat>ワイド画面</PresentationFormat>
  <Paragraphs>1163</Paragraphs>
  <Slides>247</Slides>
  <Notes>65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247</vt:i4>
      </vt:variant>
    </vt:vector>
  </HeadingPairs>
  <TitlesOfParts>
    <vt:vector size="252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3年（上）</dc:title>
  <dc:creator>morita</dc:creator>
  <cp:lastModifiedBy>福原 千種</cp:lastModifiedBy>
  <cp:revision>546</cp:revision>
  <dcterms:created xsi:type="dcterms:W3CDTF">2019-06-12T23:18:36Z</dcterms:created>
  <dcterms:modified xsi:type="dcterms:W3CDTF">2024-01-17T02:07:52Z</dcterms:modified>
</cp:coreProperties>
</file>