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7"/>
  </p:notesMasterIdLst>
  <p:sldIdLst>
    <p:sldId id="675" r:id="rId2"/>
    <p:sldId id="382" r:id="rId3"/>
    <p:sldId id="984" r:id="rId4"/>
    <p:sldId id="479" r:id="rId5"/>
    <p:sldId id="985" r:id="rId6"/>
    <p:sldId id="699" r:id="rId7"/>
    <p:sldId id="986" r:id="rId8"/>
    <p:sldId id="427" r:id="rId9"/>
    <p:sldId id="987" r:id="rId10"/>
    <p:sldId id="705" r:id="rId11"/>
    <p:sldId id="988" r:id="rId12"/>
    <p:sldId id="612" r:id="rId13"/>
    <p:sldId id="989" r:id="rId14"/>
    <p:sldId id="389" r:id="rId15"/>
    <p:sldId id="990" r:id="rId16"/>
    <p:sldId id="991" r:id="rId17"/>
    <p:sldId id="1101" r:id="rId18"/>
    <p:sldId id="977" r:id="rId19"/>
    <p:sldId id="992" r:id="rId20"/>
    <p:sldId id="993" r:id="rId21"/>
    <p:sldId id="1102" r:id="rId22"/>
    <p:sldId id="994" r:id="rId23"/>
    <p:sldId id="1103" r:id="rId24"/>
    <p:sldId id="980" r:id="rId25"/>
    <p:sldId id="995" r:id="rId26"/>
    <p:sldId id="996" r:id="rId27"/>
    <p:sldId id="1104" r:id="rId28"/>
    <p:sldId id="997" r:id="rId29"/>
    <p:sldId id="1105" r:id="rId30"/>
    <p:sldId id="982" r:id="rId31"/>
    <p:sldId id="998" r:id="rId32"/>
    <p:sldId id="706" r:id="rId33"/>
    <p:sldId id="999" r:id="rId34"/>
    <p:sldId id="258" r:id="rId35"/>
    <p:sldId id="1000" r:id="rId36"/>
    <p:sldId id="466" r:id="rId37"/>
    <p:sldId id="1001" r:id="rId38"/>
    <p:sldId id="708" r:id="rId39"/>
    <p:sldId id="1002" r:id="rId40"/>
    <p:sldId id="709" r:id="rId41"/>
    <p:sldId id="1003" r:id="rId42"/>
    <p:sldId id="710" r:id="rId43"/>
    <p:sldId id="1004" r:id="rId44"/>
    <p:sldId id="1005" r:id="rId45"/>
    <p:sldId id="1106" r:id="rId46"/>
    <p:sldId id="769" r:id="rId47"/>
    <p:sldId id="1006" r:id="rId48"/>
    <p:sldId id="770" r:id="rId49"/>
    <p:sldId id="1007" r:id="rId50"/>
    <p:sldId id="1008" r:id="rId51"/>
    <p:sldId id="1107" r:id="rId52"/>
    <p:sldId id="772" r:id="rId53"/>
    <p:sldId id="1009" r:id="rId54"/>
    <p:sldId id="773" r:id="rId55"/>
    <p:sldId id="1010" r:id="rId56"/>
    <p:sldId id="512" r:id="rId57"/>
    <p:sldId id="1011" r:id="rId58"/>
    <p:sldId id="774" r:id="rId59"/>
    <p:sldId id="1012" r:id="rId60"/>
    <p:sldId id="775" r:id="rId61"/>
    <p:sldId id="1013" r:id="rId62"/>
    <p:sldId id="776" r:id="rId63"/>
    <p:sldId id="1014" r:id="rId64"/>
    <p:sldId id="435" r:id="rId65"/>
    <p:sldId id="1015" r:id="rId66"/>
    <p:sldId id="680" r:id="rId67"/>
    <p:sldId id="1016" r:id="rId68"/>
    <p:sldId id="777" r:id="rId69"/>
    <p:sldId id="1017" r:id="rId70"/>
    <p:sldId id="778" r:id="rId71"/>
    <p:sldId id="1018" r:id="rId72"/>
    <p:sldId id="779" r:id="rId73"/>
    <p:sldId id="1019" r:id="rId74"/>
    <p:sldId id="780" r:id="rId75"/>
    <p:sldId id="1020" r:id="rId76"/>
    <p:sldId id="890" r:id="rId77"/>
    <p:sldId id="1021" r:id="rId78"/>
    <p:sldId id="891" r:id="rId79"/>
    <p:sldId id="1022" r:id="rId80"/>
    <p:sldId id="892" r:id="rId81"/>
    <p:sldId id="1023" r:id="rId82"/>
    <p:sldId id="893" r:id="rId83"/>
    <p:sldId id="1024" r:id="rId84"/>
    <p:sldId id="894" r:id="rId85"/>
    <p:sldId id="1025" r:id="rId86"/>
    <p:sldId id="895" r:id="rId87"/>
    <p:sldId id="1026" r:id="rId88"/>
    <p:sldId id="896" r:id="rId89"/>
    <p:sldId id="1027" r:id="rId90"/>
    <p:sldId id="754" r:id="rId91"/>
    <p:sldId id="1028" r:id="rId92"/>
    <p:sldId id="690" r:id="rId93"/>
    <p:sldId id="1029" r:id="rId94"/>
    <p:sldId id="1030" r:id="rId95"/>
    <p:sldId id="1108" r:id="rId96"/>
    <p:sldId id="897" r:id="rId97"/>
    <p:sldId id="1031" r:id="rId98"/>
    <p:sldId id="898" r:id="rId99"/>
    <p:sldId id="1032" r:id="rId100"/>
    <p:sldId id="899" r:id="rId101"/>
    <p:sldId id="1033" r:id="rId102"/>
    <p:sldId id="900" r:id="rId103"/>
    <p:sldId id="1034" r:id="rId104"/>
    <p:sldId id="901" r:id="rId105"/>
    <p:sldId id="1035" r:id="rId106"/>
    <p:sldId id="902" r:id="rId107"/>
    <p:sldId id="1036" r:id="rId108"/>
    <p:sldId id="919" r:id="rId109"/>
    <p:sldId id="1037" r:id="rId110"/>
    <p:sldId id="920" r:id="rId111"/>
    <p:sldId id="1038" r:id="rId112"/>
    <p:sldId id="921" r:id="rId113"/>
    <p:sldId id="1039" r:id="rId114"/>
    <p:sldId id="922" r:id="rId115"/>
    <p:sldId id="1040" r:id="rId116"/>
    <p:sldId id="923" r:id="rId117"/>
    <p:sldId id="1041" r:id="rId118"/>
    <p:sldId id="924" r:id="rId119"/>
    <p:sldId id="1042" r:id="rId120"/>
    <p:sldId id="307" r:id="rId121"/>
    <p:sldId id="1043" r:id="rId122"/>
    <p:sldId id="925" r:id="rId123"/>
    <p:sldId id="1044" r:id="rId124"/>
    <p:sldId id="926" r:id="rId125"/>
    <p:sldId id="1045" r:id="rId126"/>
    <p:sldId id="927" r:id="rId127"/>
    <p:sldId id="1046" r:id="rId128"/>
    <p:sldId id="928" r:id="rId129"/>
    <p:sldId id="1047" r:id="rId130"/>
    <p:sldId id="929" r:id="rId131"/>
    <p:sldId id="1048" r:id="rId132"/>
    <p:sldId id="930" r:id="rId133"/>
    <p:sldId id="1049" r:id="rId134"/>
    <p:sldId id="931" r:id="rId135"/>
    <p:sldId id="1050" r:id="rId136"/>
    <p:sldId id="598" r:id="rId137"/>
    <p:sldId id="1051" r:id="rId138"/>
    <p:sldId id="932" r:id="rId139"/>
    <p:sldId id="1052" r:id="rId140"/>
    <p:sldId id="933" r:id="rId141"/>
    <p:sldId id="1053" r:id="rId142"/>
    <p:sldId id="934" r:id="rId143"/>
    <p:sldId id="1054" r:id="rId144"/>
    <p:sldId id="935" r:id="rId145"/>
    <p:sldId id="1055" r:id="rId146"/>
    <p:sldId id="936" r:id="rId147"/>
    <p:sldId id="1056" r:id="rId148"/>
    <p:sldId id="937" r:id="rId149"/>
    <p:sldId id="1057" r:id="rId150"/>
    <p:sldId id="938" r:id="rId151"/>
    <p:sldId id="1058" r:id="rId152"/>
    <p:sldId id="939" r:id="rId153"/>
    <p:sldId id="1059" r:id="rId154"/>
    <p:sldId id="1060" r:id="rId155"/>
    <p:sldId id="1109" r:id="rId156"/>
    <p:sldId id="941" r:id="rId157"/>
    <p:sldId id="1061" r:id="rId158"/>
    <p:sldId id="942" r:id="rId159"/>
    <p:sldId id="1062" r:id="rId160"/>
    <p:sldId id="943" r:id="rId161"/>
    <p:sldId id="1063" r:id="rId162"/>
    <p:sldId id="944" r:id="rId163"/>
    <p:sldId id="1064" r:id="rId164"/>
    <p:sldId id="945" r:id="rId165"/>
    <p:sldId id="1110" r:id="rId166"/>
    <p:sldId id="946" r:id="rId167"/>
    <p:sldId id="1066" r:id="rId168"/>
    <p:sldId id="547" r:id="rId169"/>
    <p:sldId id="1067" r:id="rId170"/>
    <p:sldId id="477" r:id="rId171"/>
    <p:sldId id="1068" r:id="rId172"/>
    <p:sldId id="947" r:id="rId173"/>
    <p:sldId id="1069" r:id="rId174"/>
    <p:sldId id="948" r:id="rId175"/>
    <p:sldId id="1070" r:id="rId176"/>
    <p:sldId id="949" r:id="rId177"/>
    <p:sldId id="1071" r:id="rId178"/>
    <p:sldId id="805" r:id="rId179"/>
    <p:sldId id="1072" r:id="rId180"/>
    <p:sldId id="1073" r:id="rId181"/>
    <p:sldId id="1111" r:id="rId182"/>
    <p:sldId id="951" r:id="rId183"/>
    <p:sldId id="1074" r:id="rId184"/>
    <p:sldId id="1075" r:id="rId185"/>
    <p:sldId id="1112" r:id="rId186"/>
    <p:sldId id="983" r:id="rId187"/>
    <p:sldId id="1076" r:id="rId188"/>
    <p:sldId id="954" r:id="rId189"/>
    <p:sldId id="1077" r:id="rId190"/>
    <p:sldId id="955" r:id="rId191"/>
    <p:sldId id="1078" r:id="rId192"/>
    <p:sldId id="956" r:id="rId193"/>
    <p:sldId id="1079" r:id="rId194"/>
    <p:sldId id="1080" r:id="rId195"/>
    <p:sldId id="1113" r:id="rId196"/>
    <p:sldId id="958" r:id="rId197"/>
    <p:sldId id="1081" r:id="rId198"/>
    <p:sldId id="959" r:id="rId199"/>
    <p:sldId id="1082" r:id="rId200"/>
    <p:sldId id="1083" r:id="rId201"/>
    <p:sldId id="1114" r:id="rId202"/>
    <p:sldId id="961" r:id="rId203"/>
    <p:sldId id="1084" r:id="rId204"/>
    <p:sldId id="962" r:id="rId205"/>
    <p:sldId id="1085" r:id="rId206"/>
    <p:sldId id="963" r:id="rId207"/>
    <p:sldId id="1086" r:id="rId208"/>
    <p:sldId id="964" r:id="rId209"/>
    <p:sldId id="1087" r:id="rId210"/>
    <p:sldId id="965" r:id="rId211"/>
    <p:sldId id="1088" r:id="rId212"/>
    <p:sldId id="966" r:id="rId213"/>
    <p:sldId id="1089" r:id="rId214"/>
    <p:sldId id="967" r:id="rId215"/>
    <p:sldId id="1090" r:id="rId216"/>
    <p:sldId id="968" r:id="rId217"/>
    <p:sldId id="1091" r:id="rId218"/>
    <p:sldId id="712" r:id="rId219"/>
    <p:sldId id="1092" r:id="rId220"/>
    <p:sldId id="969" r:id="rId221"/>
    <p:sldId id="1093" r:id="rId222"/>
    <p:sldId id="970" r:id="rId223"/>
    <p:sldId id="1094" r:id="rId224"/>
    <p:sldId id="971" r:id="rId225"/>
    <p:sldId id="1095" r:id="rId226"/>
    <p:sldId id="972" r:id="rId227"/>
    <p:sldId id="1096" r:id="rId228"/>
    <p:sldId id="973" r:id="rId229"/>
    <p:sldId id="1097" r:id="rId230"/>
    <p:sldId id="974" r:id="rId231"/>
    <p:sldId id="1098" r:id="rId232"/>
    <p:sldId id="975" r:id="rId233"/>
    <p:sldId id="1099" r:id="rId234"/>
    <p:sldId id="742" r:id="rId235"/>
    <p:sldId id="1100" r:id="rId23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32" autoAdjust="0"/>
    <p:restoredTop sz="96730" autoAdjust="0"/>
  </p:normalViewPr>
  <p:slideViewPr>
    <p:cSldViewPr snapToGrid="0">
      <p:cViewPr varScale="1">
        <p:scale>
          <a:sx n="110" d="100"/>
          <a:sy n="110" d="100"/>
        </p:scale>
        <p:origin x="1098" y="96"/>
      </p:cViewPr>
      <p:guideLst/>
    </p:cSldViewPr>
  </p:slideViewPr>
  <p:outlineViewPr>
    <p:cViewPr>
      <p:scale>
        <a:sx n="33" d="100"/>
        <a:sy n="33" d="100"/>
      </p:scale>
      <p:origin x="0" y="-8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presProps" Target="presProp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theme" Target="theme/theme1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86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654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705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95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623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875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6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24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448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3756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14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067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622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92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7431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5499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9816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9787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8193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191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2722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202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4530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203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395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827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953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4088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826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0232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9344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4160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4123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278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6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089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79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800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557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83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2.xml"/><Relationship Id="rId13" Type="http://schemas.openxmlformats.org/officeDocument/2006/relationships/slide" Target="slide152.xml"/><Relationship Id="rId18" Type="http://schemas.openxmlformats.org/officeDocument/2006/relationships/slide" Target="slide216.xml"/><Relationship Id="rId3" Type="http://schemas.openxmlformats.org/officeDocument/2006/relationships/image" Target="../media/image1.png"/><Relationship Id="rId7" Type="http://schemas.openxmlformats.org/officeDocument/2006/relationships/slide" Target="slide58.xml"/><Relationship Id="rId12" Type="http://schemas.openxmlformats.org/officeDocument/2006/relationships/slide" Target="slide134.xml"/><Relationship Id="rId17" Type="http://schemas.openxmlformats.org/officeDocument/2006/relationships/slide" Target="slide212.xml"/><Relationship Id="rId2" Type="http://schemas.openxmlformats.org/officeDocument/2006/relationships/notesSlide" Target="../notesSlides/notesSlide1.xml"/><Relationship Id="rId16" Type="http://schemas.openxmlformats.org/officeDocument/2006/relationships/slide" Target="slide194.xml"/><Relationship Id="rId20" Type="http://schemas.openxmlformats.org/officeDocument/2006/relationships/slide" Target="slide22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2.xml"/><Relationship Id="rId11" Type="http://schemas.openxmlformats.org/officeDocument/2006/relationships/slide" Target="slide132.xml"/><Relationship Id="rId5" Type="http://schemas.openxmlformats.org/officeDocument/2006/relationships/slide" Target="slide44.xml"/><Relationship Id="rId15" Type="http://schemas.openxmlformats.org/officeDocument/2006/relationships/slide" Target="slide184.xml"/><Relationship Id="rId10" Type="http://schemas.openxmlformats.org/officeDocument/2006/relationships/slide" Target="slide112.xml"/><Relationship Id="rId19" Type="http://schemas.openxmlformats.org/officeDocument/2006/relationships/slide" Target="slide222.xml"/><Relationship Id="rId4" Type="http://schemas.openxmlformats.org/officeDocument/2006/relationships/slide" Target="slide2.xml"/><Relationship Id="rId9" Type="http://schemas.openxmlformats.org/officeDocument/2006/relationships/slide" Target="slide104.xml"/><Relationship Id="rId14" Type="http://schemas.openxmlformats.org/officeDocument/2006/relationships/slide" Target="slide15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ãã¼ãã¼ã®ã¤ã©ã¹ã">
            <a:extLst>
              <a:ext uri="{FF2B5EF4-FFF2-40B4-BE49-F238E27FC236}">
                <a16:creationId xmlns:a16="http://schemas.microsoft.com/office/drawing/2014/main" id="{3727DF6B-23AD-4F7C-B3EC-36D726EC3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550" y="1347884"/>
            <a:ext cx="2010450" cy="189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B162B3C-AA20-4F1C-B9EF-2C8D0573BD3D}"/>
              </a:ext>
            </a:extLst>
          </p:cNvPr>
          <p:cNvSpPr txBox="1"/>
          <p:nvPr/>
        </p:nvSpPr>
        <p:spPr>
          <a:xfrm>
            <a:off x="696000" y="243689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ビーバーの　大工事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5E1571-7940-469C-A99E-C32BE3CACA4C}"/>
              </a:ext>
            </a:extLst>
          </p:cNvPr>
          <p:cNvSpPr txBox="1"/>
          <p:nvPr/>
        </p:nvSpPr>
        <p:spPr>
          <a:xfrm>
            <a:off x="696000" y="289855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主語と　じゅつ語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8F7CB4-43EB-4A62-87A8-0CEB519EC6E8}"/>
              </a:ext>
            </a:extLst>
          </p:cNvPr>
          <p:cNvSpPr txBox="1"/>
          <p:nvPr/>
        </p:nvSpPr>
        <p:spPr>
          <a:xfrm>
            <a:off x="696000" y="336022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あそび方を　せつ明しよう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FEE1D0-6B19-455E-B2BF-683426CABAB5}"/>
              </a:ext>
            </a:extLst>
          </p:cNvPr>
          <p:cNvSpPr txBox="1"/>
          <p:nvPr/>
        </p:nvSpPr>
        <p:spPr>
          <a:xfrm>
            <a:off x="696000" y="382188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たからものを　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86451D6-50F2-4FC1-A7A2-9F65F26C6531}"/>
              </a:ext>
            </a:extLst>
          </p:cNvPr>
          <p:cNvSpPr txBox="1"/>
          <p:nvPr/>
        </p:nvSpPr>
        <p:spPr>
          <a:xfrm>
            <a:off x="696000" y="428355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なかまに　なる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24A9932-1FF4-4B6D-BEEF-0F0D48C8803C}"/>
              </a:ext>
            </a:extLst>
          </p:cNvPr>
          <p:cNvSpPr txBox="1"/>
          <p:nvPr/>
        </p:nvSpPr>
        <p:spPr>
          <a:xfrm>
            <a:off x="696000" y="474521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同じ　ところ、ちがう　ところ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5C9B8E1-60C7-4E96-8096-2F32C10C428A}"/>
              </a:ext>
            </a:extLst>
          </p:cNvPr>
          <p:cNvSpPr txBox="1"/>
          <p:nvPr/>
        </p:nvSpPr>
        <p:spPr>
          <a:xfrm>
            <a:off x="696000" y="520688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お手紙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348973-6745-4CEA-BC1A-A2EC2BFF3F06}"/>
              </a:ext>
            </a:extLst>
          </p:cNvPr>
          <p:cNvSpPr txBox="1"/>
          <p:nvPr/>
        </p:nvSpPr>
        <p:spPr>
          <a:xfrm>
            <a:off x="696000" y="566854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おくりがなに　気を　つけよう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4D2F8A-5161-49B9-B884-C387BF2AC88F}"/>
              </a:ext>
            </a:extLst>
          </p:cNvPr>
          <p:cNvSpPr txBox="1"/>
          <p:nvPr/>
        </p:nvSpPr>
        <p:spPr>
          <a:xfrm>
            <a:off x="696000" y="613021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「ありがとう」を　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CA8ABB1-CA9E-499A-98EE-B683A683DAE0}"/>
              </a:ext>
            </a:extLst>
          </p:cNvPr>
          <p:cNvSpPr txBox="1"/>
          <p:nvPr/>
        </p:nvSpPr>
        <p:spPr>
          <a:xfrm>
            <a:off x="6096000" y="243689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どんな　本を　読んだかな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4E0B9C7-3C59-47B6-82B2-6DD9DA260C4F}"/>
              </a:ext>
            </a:extLst>
          </p:cNvPr>
          <p:cNvSpPr txBox="1"/>
          <p:nvPr/>
        </p:nvSpPr>
        <p:spPr>
          <a:xfrm>
            <a:off x="6096000" y="289855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かさこじぞう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9AA6CAD-D4EE-4FDD-A56E-2F7746C8D51D}"/>
              </a:ext>
            </a:extLst>
          </p:cNvPr>
          <p:cNvSpPr txBox="1"/>
          <p:nvPr/>
        </p:nvSpPr>
        <p:spPr>
          <a:xfrm>
            <a:off x="6096000" y="336022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声に　出して　みよう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18024D8-30C9-4466-9AC3-78D1A392D190}"/>
              </a:ext>
            </a:extLst>
          </p:cNvPr>
          <p:cNvSpPr txBox="1"/>
          <p:nvPr/>
        </p:nvSpPr>
        <p:spPr>
          <a:xfrm>
            <a:off x="6096000" y="382188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この　人を　しょうかいします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82848F1-6FAE-4D8C-9B78-A9A3385C25D5}"/>
              </a:ext>
            </a:extLst>
          </p:cNvPr>
          <p:cNvSpPr txBox="1"/>
          <p:nvPr/>
        </p:nvSpPr>
        <p:spPr>
          <a:xfrm>
            <a:off x="6096000" y="428355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ことばを　広げよう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E84CABF-B14C-4F72-A30D-FBB3053F3FE9}"/>
              </a:ext>
            </a:extLst>
          </p:cNvPr>
          <p:cNvSpPr txBox="1"/>
          <p:nvPr/>
        </p:nvSpPr>
        <p:spPr>
          <a:xfrm>
            <a:off x="6096000" y="474521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あなの　やくわり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C645E23-A38B-4996-B780-3511555EFB33}"/>
              </a:ext>
            </a:extLst>
          </p:cNvPr>
          <p:cNvSpPr txBox="1"/>
          <p:nvPr/>
        </p:nvSpPr>
        <p:spPr>
          <a:xfrm>
            <a:off x="6096000" y="520688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すきな　場しょを　教えよう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ECF62FD-ECD5-40E1-93F5-58550FD3F3DB}"/>
              </a:ext>
            </a:extLst>
          </p:cNvPr>
          <p:cNvSpPr txBox="1"/>
          <p:nvPr/>
        </p:nvSpPr>
        <p:spPr>
          <a:xfrm>
            <a:off x="6096000" y="566854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「ことばの　アルバム」を　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14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DABF5C-3E4B-427E-8A1E-7E5778732E6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608B01-EE5D-4960-BE96-0812B1DC6B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86ED884-5B35-49CA-9350-3EA0E0EE65C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4C899A-3022-4E64-8A08-6A8E8A610F51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54655B-7ADD-4E76-8939-4315B821436A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59190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54655B-7ADD-4E76-8939-4315B821436A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591273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06D167-C285-4A6C-94D7-D9ED405185F2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672184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06D167-C285-4A6C-94D7-D9ED405185F2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312051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C63C0A-7413-4238-BEF3-279D766B292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289478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C63C0A-7413-4238-BEF3-279D766B292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717468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土曜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E28F1C-865B-435F-B90F-CB4FD723859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23A4662-FE34-4326-A56C-EBA3E83D1D8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611654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11509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土曜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E28F1C-865B-435F-B90F-CB4FD723859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23A4662-FE34-4326-A56C-EBA3E83D1D8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470532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9F4E8C-E139-49FA-B0C9-4DCE705B39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FBA0B8-4593-4C6B-883F-24AE68D065B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97DDD1-D37B-44E0-991A-02FBC196F12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663946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25656" y="119141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9F4E8C-E139-49FA-B0C9-4DCE705B39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FBA0B8-4593-4C6B-883F-24AE68D065B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97DDD1-D37B-44E0-991A-02FBC196F12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1293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DABF5C-3E4B-427E-8A1E-7E5778732E6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608B01-EE5D-4960-BE96-0812B1DC6B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86ED884-5B35-49CA-9350-3EA0E0EE65C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4C899A-3022-4E64-8A08-6A8E8A610F51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075864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室内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41E802-1B61-48EE-A897-73026619DF6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234587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119141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室内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41E802-1B61-48EE-A897-73026619DF6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607496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ゆう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B636CA-5F64-4697-96A3-C5CF2E7829C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12104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07616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ゆう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B636CA-5F64-4697-96A3-C5CF2E7829C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545928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1352F2-85A8-47F6-8D17-3027AE3CEF43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8ED4CF-2081-4420-8E4F-EC4FF8EB5A8B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C4693E3-C39B-4373-5B95-8BF2E186F66C}"/>
              </a:ext>
            </a:extLst>
          </p:cNvPr>
          <p:cNvSpPr txBox="1"/>
          <p:nvPr/>
        </p:nvSpPr>
        <p:spPr>
          <a:xfrm>
            <a:off x="6757851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</a:p>
        </p:txBody>
      </p:sp>
    </p:spTree>
    <p:extLst>
      <p:ext uri="{BB962C8B-B14F-4D97-AF65-F5344CB8AC3E}">
        <p14:creationId xmlns:p14="http://schemas.microsoft.com/office/powerpoint/2010/main" val="272184362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57851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1352F2-85A8-47F6-8D17-3027AE3CEF43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8ED4CF-2081-4420-8E4F-EC4FF8EB5A8B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049113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4C9E4AB-D869-45D2-8CB7-67CA6089822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A568F0F-25C9-4A3C-9D0A-8245CF69368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700285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33487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4C9E4AB-D869-45D2-8CB7-67CA6089822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A568F0F-25C9-4A3C-9D0A-8245CF69368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50607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CAFC52-987D-44C6-8651-7D277A9BCDFE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0866C8-533F-4114-9011-58E6820F0D40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E24927-8B83-2B3C-00EB-C4E757323E4C}"/>
              </a:ext>
            </a:extLst>
          </p:cNvPr>
          <p:cNvSpPr txBox="1"/>
          <p:nvPr/>
        </p:nvSpPr>
        <p:spPr>
          <a:xfrm>
            <a:off x="6757851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</a:p>
        </p:txBody>
      </p:sp>
    </p:spTree>
    <p:extLst>
      <p:ext uri="{BB962C8B-B14F-4D97-AF65-F5344CB8AC3E}">
        <p14:creationId xmlns:p14="http://schemas.microsoft.com/office/powerpoint/2010/main" val="338778694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CAFC52-987D-44C6-8651-7D277A9BCDFE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0866C8-533F-4114-9011-58E6820F0D40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7123816-CD16-ACB8-EBDE-C7BB363BDEC9}"/>
              </a:ext>
            </a:extLst>
          </p:cNvPr>
          <p:cNvSpPr txBox="1"/>
          <p:nvPr/>
        </p:nvSpPr>
        <p:spPr>
          <a:xfrm>
            <a:off x="6757851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</a:p>
        </p:txBody>
      </p:sp>
    </p:spTree>
    <p:extLst>
      <p:ext uri="{BB962C8B-B14F-4D97-AF65-F5344CB8AC3E}">
        <p14:creationId xmlns:p14="http://schemas.microsoft.com/office/powerpoint/2010/main" val="158680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6778CB-6451-4375-9D6C-2F7D92D946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F270D6-68F2-4587-8FE3-BA0C3299AA5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D718E5-9EDD-4C02-ACA2-81A8F84E352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E06C77-DD0C-4532-A8BC-E066A9867B6C}"/>
              </a:ext>
            </a:extLst>
          </p:cNvPr>
          <p:cNvSpPr/>
          <p:nvPr/>
        </p:nvSpPr>
        <p:spPr>
          <a:xfrm>
            <a:off x="4482740" y="4754959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ひとり言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38213C-D914-4C17-B7A1-797A8B9656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89D30B-A081-40FB-B2CB-F948ABCFFC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A3A77E-6FF0-43A8-9122-256D0DE2E6F1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6D4598-06B0-4946-91AF-43761F64D75F}"/>
              </a:ext>
            </a:extLst>
          </p:cNvPr>
          <p:cNvSpPr/>
          <p:nvPr/>
        </p:nvSpPr>
        <p:spPr>
          <a:xfrm>
            <a:off x="4798424" y="5150488"/>
            <a:ext cx="1419497" cy="148916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ひとり言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38213C-D914-4C17-B7A1-797A8B9656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89D30B-A081-40FB-B2CB-F948ABCFFC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A3A77E-6FF0-43A8-9122-256D0DE2E6F1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6D4598-06B0-4946-91AF-43761F64D75F}"/>
              </a:ext>
            </a:extLst>
          </p:cNvPr>
          <p:cNvSpPr/>
          <p:nvPr/>
        </p:nvSpPr>
        <p:spPr>
          <a:xfrm>
            <a:off x="4798424" y="5150488"/>
            <a:ext cx="1419497" cy="148916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027589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6608B9-467B-4D39-AA3E-417AF465EA6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66492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6608B9-467B-4D39-AA3E-417AF465EA6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679357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360601-07E1-46B4-A8EE-A7EFDC009D2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827759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360601-07E1-46B4-A8EE-A7EFDC009D2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294908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D1E47C-292A-46D3-A6AF-D192BD06E2F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5379E27-99B2-46D2-B7B5-49366144B6ED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DF1970-3A32-E149-D638-DBA5A6A3475F}"/>
              </a:ext>
            </a:extLst>
          </p:cNvPr>
          <p:cNvSpPr txBox="1"/>
          <p:nvPr/>
        </p:nvSpPr>
        <p:spPr>
          <a:xfrm>
            <a:off x="6757851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</a:p>
        </p:txBody>
      </p:sp>
    </p:spTree>
    <p:extLst>
      <p:ext uri="{BB962C8B-B14F-4D97-AF65-F5344CB8AC3E}">
        <p14:creationId xmlns:p14="http://schemas.microsoft.com/office/powerpoint/2010/main" val="95817012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D1E47C-292A-46D3-A6AF-D192BD06E2F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5379E27-99B2-46D2-B7B5-49366144B6ED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73AF699-0171-669B-85AA-5CD4E71DC31D}"/>
              </a:ext>
            </a:extLst>
          </p:cNvPr>
          <p:cNvSpPr txBox="1"/>
          <p:nvPr/>
        </p:nvSpPr>
        <p:spPr>
          <a:xfrm>
            <a:off x="6757851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</a:p>
        </p:txBody>
      </p:sp>
    </p:spTree>
    <p:extLst>
      <p:ext uri="{BB962C8B-B14F-4D97-AF65-F5344CB8AC3E}">
        <p14:creationId xmlns:p14="http://schemas.microsoft.com/office/powerpoint/2010/main" val="109799480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F07CD4-833F-43B8-AD4F-73DF5502E4B0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じゅん番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3F4EDD-5219-487E-A956-9E84E52252B8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70FC924-654F-4594-98D9-6B8F3ACE520D}"/>
              </a:ext>
            </a:extLst>
          </p:cNvPr>
          <p:cNvSpPr/>
          <p:nvPr/>
        </p:nvSpPr>
        <p:spPr>
          <a:xfrm>
            <a:off x="4798424" y="5150488"/>
            <a:ext cx="1419497" cy="148916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655347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F07CD4-833F-43B8-AD4F-73DF5502E4B0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じゅん番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3F4EDD-5219-487E-A956-9E84E52252B8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70FC924-654F-4594-98D9-6B8F3ACE520D}"/>
              </a:ext>
            </a:extLst>
          </p:cNvPr>
          <p:cNvSpPr/>
          <p:nvPr/>
        </p:nvSpPr>
        <p:spPr>
          <a:xfrm>
            <a:off x="4798424" y="5150488"/>
            <a:ext cx="1419497" cy="148916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4133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6778CB-6451-4375-9D6C-2F7D92D946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F270D6-68F2-4587-8FE3-BA0C3299AA5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D718E5-9EDD-4C02-ACA2-81A8F84E352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E06C77-DD0C-4532-A8BC-E066A9867B6C}"/>
              </a:ext>
            </a:extLst>
          </p:cNvPr>
          <p:cNvSpPr/>
          <p:nvPr/>
        </p:nvSpPr>
        <p:spPr>
          <a:xfrm>
            <a:off x="4482740" y="4754959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15244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56C115-A202-40A4-BBAC-7493C767CC83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FBD24FC-4780-4AE0-B9BA-693B0CE8051E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F47DA9-0A1E-4CB4-7A6C-5312ACB6D6FA}"/>
              </a:ext>
            </a:extLst>
          </p:cNvPr>
          <p:cNvSpPr txBox="1"/>
          <p:nvPr/>
        </p:nvSpPr>
        <p:spPr>
          <a:xfrm>
            <a:off x="6757851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</a:t>
            </a:r>
          </a:p>
        </p:txBody>
      </p:sp>
    </p:spTree>
    <p:extLst>
      <p:ext uri="{BB962C8B-B14F-4D97-AF65-F5344CB8AC3E}">
        <p14:creationId xmlns:p14="http://schemas.microsoft.com/office/powerpoint/2010/main" val="102383084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56C115-A202-40A4-BBAC-7493C767CC83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FBD24FC-4780-4AE0-B9BA-693B0CE8051E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F3EBDB3-79FC-C4ED-5583-46149252941F}"/>
              </a:ext>
            </a:extLst>
          </p:cNvPr>
          <p:cNvSpPr txBox="1"/>
          <p:nvPr/>
        </p:nvSpPr>
        <p:spPr>
          <a:xfrm>
            <a:off x="6757851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</a:t>
            </a:r>
          </a:p>
        </p:txBody>
      </p:sp>
    </p:spTree>
    <p:extLst>
      <p:ext uri="{BB962C8B-B14F-4D97-AF65-F5344CB8AC3E}">
        <p14:creationId xmlns:p14="http://schemas.microsoft.com/office/powerpoint/2010/main" val="73219027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66910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おくりがなに　気を　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3A011E-4F7E-45E1-9594-C63D053464E8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36188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66910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おくりがなに　気を　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3A011E-4F7E-45E1-9594-C63D053464E8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322034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9F4E8C-E139-49FA-B0C9-4DCE705B39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FBA0B8-4593-4C6B-883F-24AE68D065B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652BA6-D8B0-4659-8CA9-D0AA36618DF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889432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9F4E8C-E139-49FA-B0C9-4DCE705B39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FBA0B8-4593-4C6B-883F-24AE68D065B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652BA6-D8B0-4659-8CA9-D0AA36618DF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419782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2EB5B-5ACA-4E2A-8843-3A71D5D042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705FC3-AB25-4274-8F3B-828D68D713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B92C23E-3A12-4CBE-B653-E6E30914FAB5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2B70FF-C5D7-4DCC-B0FA-7DEADDD67297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2EB5B-5ACA-4E2A-8843-3A71D5D042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705FC3-AB25-4274-8F3B-828D68D713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B92C23E-3A12-4CBE-B653-E6E30914FAB5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2B70FF-C5D7-4DCC-B0FA-7DEADDD67297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175224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6F0EB5-AD01-4FB4-AB78-ABD989A5AC3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4275C7B-18F2-4F4A-A4DA-C4A5437290B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372071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6F0EB5-AD01-4FB4-AB78-ABD989A5AC3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4275C7B-18F2-4F4A-A4DA-C4A5437290B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144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F2CFCB-A5D3-4608-9D95-05D11D2527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EC6DB9-773D-4B19-ABC2-C60605CAEF4D}"/>
              </a:ext>
            </a:extLst>
          </p:cNvPr>
          <p:cNvSpPr/>
          <p:nvPr/>
        </p:nvSpPr>
        <p:spPr>
          <a:xfrm>
            <a:off x="4482740" y="857192"/>
            <a:ext cx="2046514" cy="57862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9C552F6-2171-439F-9FC5-87B145865191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CC3B8E-9A32-4654-ADD1-C6513A1DF3F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19950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9C552F6-2171-439F-9FC5-87B145865191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CC3B8E-9A32-4654-ADD1-C6513A1DF3F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553986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語る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12C5F3-9F9E-4A9A-AE31-02CD0C077EB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67C9E5-3CA6-4B93-999E-DB69D5CEE53A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62296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語る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12C5F3-9F9E-4A9A-AE31-02CD0C077EB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67C9E5-3CA6-4B93-999E-DB69D5CEE53A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69523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F2B2DE-370C-40B8-B1C9-411BB6D55636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9743620-2204-4BE7-B345-6CDBA8CD5B10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6AD77F5-BDA6-CBD8-BFAF-2BDA666350C0}"/>
              </a:ext>
            </a:extLst>
          </p:cNvPr>
          <p:cNvSpPr txBox="1"/>
          <p:nvPr/>
        </p:nvSpPr>
        <p:spPr>
          <a:xfrm>
            <a:off x="6757851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</a:p>
        </p:txBody>
      </p:sp>
    </p:spTree>
    <p:extLst>
      <p:ext uri="{BB962C8B-B14F-4D97-AF65-F5344CB8AC3E}">
        <p14:creationId xmlns:p14="http://schemas.microsoft.com/office/powerpoint/2010/main" val="224260711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F2B2DE-370C-40B8-B1C9-411BB6D55636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9743620-2204-4BE7-B345-6CDBA8CD5B10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2DC5BA5-9048-AB10-392E-904619069850}"/>
              </a:ext>
            </a:extLst>
          </p:cNvPr>
          <p:cNvSpPr txBox="1"/>
          <p:nvPr/>
        </p:nvSpPr>
        <p:spPr>
          <a:xfrm>
            <a:off x="6757851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</a:p>
        </p:txBody>
      </p:sp>
    </p:spTree>
    <p:extLst>
      <p:ext uri="{BB962C8B-B14F-4D97-AF65-F5344CB8AC3E}">
        <p14:creationId xmlns:p14="http://schemas.microsoft.com/office/powerpoint/2010/main" val="157394136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95E77C-D8B3-42F8-89A6-84FF189FCE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774B64-8F6C-48F1-A21F-73F877AA6DF0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BF2F6A-E780-4AAE-B7CA-307AA6E99FF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615707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73749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95E77C-D8B3-42F8-89A6-84FF189FCE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774B64-8F6C-48F1-A21F-73F877AA6DF0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BF2F6A-E780-4AAE-B7CA-307AA6E99FF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82338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9F4E8C-E139-49FA-B0C9-4DCE705B39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FBA0B8-4593-4C6B-883F-24AE68D065B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24DD8EA-20E2-46F0-A95A-9CAFAD7EEC6C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551855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25656" y="1013765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9F4E8C-E139-49FA-B0C9-4DCE705B39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FBA0B8-4593-4C6B-883F-24AE68D065B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24DD8EA-20E2-46F0-A95A-9CAFAD7EEC6C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4182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F2CFCB-A5D3-4608-9D95-05D11D2527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EC6DB9-773D-4B19-ABC2-C60605CAEF4D}"/>
              </a:ext>
            </a:extLst>
          </p:cNvPr>
          <p:cNvSpPr/>
          <p:nvPr/>
        </p:nvSpPr>
        <p:spPr>
          <a:xfrm>
            <a:off x="4482740" y="857192"/>
            <a:ext cx="2046514" cy="578620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2562283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6F0EB5-AD01-4FB4-AB78-ABD989A5AC3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EAE782B-E9B9-4816-BB6B-90640F318AA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010396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64866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6F0EB5-AD01-4FB4-AB78-ABD989A5AC3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EAE782B-E9B9-4816-BB6B-90640F318AA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209864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どんな　本を　読んだかな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6B2971-AB7D-4E4C-B659-CED0803490A2}"/>
              </a:ext>
            </a:extLst>
          </p:cNvPr>
          <p:cNvSpPr/>
          <p:nvPr/>
        </p:nvSpPr>
        <p:spPr>
          <a:xfrm>
            <a:off x="4413245" y="919867"/>
            <a:ext cx="2081349" cy="19778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204181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どんな　本を　読んだかな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245888-EFCC-CD14-D652-701E88B58852}"/>
              </a:ext>
            </a:extLst>
          </p:cNvPr>
          <p:cNvSpPr/>
          <p:nvPr/>
        </p:nvSpPr>
        <p:spPr>
          <a:xfrm>
            <a:off x="4413245" y="919867"/>
            <a:ext cx="2081349" cy="19778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557988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76436" y="1094008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BE615A-EF9E-49D1-9A8B-3B11471B5437}"/>
              </a:ext>
            </a:extLst>
          </p:cNvPr>
          <p:cNvSpPr txBox="1"/>
          <p:nvPr/>
        </p:nvSpPr>
        <p:spPr>
          <a:xfrm>
            <a:off x="3576945" y="1208645"/>
            <a:ext cx="4462760" cy="53873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市が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たつ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956586D-A9FB-42E7-8FFB-25AB1360228B}"/>
              </a:ext>
            </a:extLst>
          </p:cNvPr>
          <p:cNvSpPr/>
          <p:nvPr/>
        </p:nvSpPr>
        <p:spPr>
          <a:xfrm>
            <a:off x="5948736" y="1204939"/>
            <a:ext cx="1879599" cy="181410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521034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76436" y="1094008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BE615A-EF9E-49D1-9A8B-3B11471B5437}"/>
              </a:ext>
            </a:extLst>
          </p:cNvPr>
          <p:cNvSpPr txBox="1"/>
          <p:nvPr/>
        </p:nvSpPr>
        <p:spPr>
          <a:xfrm>
            <a:off x="3576945" y="1208645"/>
            <a:ext cx="4462760" cy="53873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市が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たつ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956586D-A9FB-42E7-8FFB-25AB1360228B}"/>
              </a:ext>
            </a:extLst>
          </p:cNvPr>
          <p:cNvSpPr/>
          <p:nvPr/>
        </p:nvSpPr>
        <p:spPr>
          <a:xfrm>
            <a:off x="5948736" y="1204939"/>
            <a:ext cx="1879599" cy="181410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592195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CE4CE7-E18E-4B3C-A001-37373B42ED4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59CA34C-5A73-41EC-A299-97B50115F379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C850C6-B930-75FB-5F8A-9960310B5660}"/>
              </a:ext>
            </a:extLst>
          </p:cNvPr>
          <p:cNvSpPr txBox="1"/>
          <p:nvPr/>
        </p:nvSpPr>
        <p:spPr>
          <a:xfrm>
            <a:off x="6757851" y="264368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</a:p>
        </p:txBody>
      </p:sp>
    </p:spTree>
    <p:extLst>
      <p:ext uri="{BB962C8B-B14F-4D97-AF65-F5344CB8AC3E}">
        <p14:creationId xmlns:p14="http://schemas.microsoft.com/office/powerpoint/2010/main" val="154790204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57851" y="264368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CE4CE7-E18E-4B3C-A001-37373B42ED4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59CA34C-5A73-41EC-A299-97B50115F379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075177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64DC1-D18D-4492-B1B8-E9A6A652EDBF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4B3BAA-D217-485E-AA1E-44E9EB9D4C0D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443203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64DC1-D18D-4492-B1B8-E9A6A652EDBF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4B3BAA-D217-485E-AA1E-44E9EB9D4C0D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3988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F2CFCB-A5D3-4608-9D95-05D11D2527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3B205-ACBF-4170-9BB3-33D203DD2DC7}"/>
              </a:ext>
            </a:extLst>
          </p:cNvPr>
          <p:cNvSpPr txBox="1"/>
          <p:nvPr/>
        </p:nvSpPr>
        <p:spPr>
          <a:xfrm>
            <a:off x="5939665" y="994792"/>
            <a:ext cx="1785104" cy="65087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明かりを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15482-FB60-41C7-A314-8CBBF17431DE}"/>
              </a:ext>
            </a:extLst>
          </p:cNvPr>
          <p:cNvSpPr txBox="1"/>
          <p:nvPr/>
        </p:nvSpPr>
        <p:spPr>
          <a:xfrm>
            <a:off x="7541230" y="1186968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A3FA5C-7585-4055-9CDC-0BA11372F149}"/>
              </a:ext>
            </a:extLst>
          </p:cNvPr>
          <p:cNvSpPr/>
          <p:nvPr/>
        </p:nvSpPr>
        <p:spPr>
          <a:xfrm>
            <a:off x="6095999" y="994792"/>
            <a:ext cx="1445231" cy="139908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51551E-F362-26CE-E45C-7471E79ACEFF}"/>
              </a:ext>
            </a:extLst>
          </p:cNvPr>
          <p:cNvSpPr txBox="1"/>
          <p:nvPr/>
        </p:nvSpPr>
        <p:spPr>
          <a:xfrm>
            <a:off x="3619156" y="2472975"/>
            <a:ext cx="1785104" cy="5030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つける</a:t>
            </a:r>
          </a:p>
        </p:txBody>
      </p:sp>
    </p:spTree>
    <p:extLst>
      <p:ext uri="{BB962C8B-B14F-4D97-AF65-F5344CB8AC3E}">
        <p14:creationId xmlns:p14="http://schemas.microsoft.com/office/powerpoint/2010/main" val="88332136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477173-4DF6-4716-BA6B-B4F6EC067A3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5D44C3-140A-4795-8357-817D5B54982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3193655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477173-4DF6-4716-BA6B-B4F6EC067A3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5D44C3-140A-4795-8357-817D5B54982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9150190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64DC1-D18D-4492-B1B8-E9A6A652EDBF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7968DF2-01B1-458C-B9B0-36FF178B5672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130746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64DC1-D18D-4492-B1B8-E9A6A652EDBF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7968DF2-01B1-458C-B9B0-36FF178B5672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063832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6F75C9-417C-4E3C-988C-3181F6D8D2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E54AA3-233D-44A9-BDF0-F37143726F2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B816BC-1CD6-45B9-99B8-89206A983D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F29FE9-B068-437D-8934-01AD0488ABBA}"/>
              </a:ext>
            </a:extLst>
          </p:cNvPr>
          <p:cNvSpPr txBox="1"/>
          <p:nvPr/>
        </p:nvSpPr>
        <p:spPr>
          <a:xfrm>
            <a:off x="4464784" y="1024234"/>
            <a:ext cx="3262432" cy="54054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879C50B-96DF-4A5E-B06B-06F68121339D}"/>
              </a:ext>
            </a:extLst>
          </p:cNvPr>
          <p:cNvSpPr/>
          <p:nvPr/>
        </p:nvSpPr>
        <p:spPr>
          <a:xfrm>
            <a:off x="4800561" y="3726950"/>
            <a:ext cx="2590878" cy="247702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50B7335-B0EC-FBA2-6655-6566D20F8624}"/>
              </a:ext>
            </a:extLst>
          </p:cNvPr>
          <p:cNvSpPr txBox="1"/>
          <p:nvPr/>
        </p:nvSpPr>
        <p:spPr>
          <a:xfrm>
            <a:off x="7391439" y="438001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7558D68-FCE2-8223-5F6E-2CEB6874DD69}"/>
              </a:ext>
            </a:extLst>
          </p:cNvPr>
          <p:cNvSpPr txBox="1"/>
          <p:nvPr/>
        </p:nvSpPr>
        <p:spPr>
          <a:xfrm>
            <a:off x="7391438" y="123551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</a:p>
        </p:txBody>
      </p:sp>
    </p:spTree>
    <p:extLst>
      <p:ext uri="{BB962C8B-B14F-4D97-AF65-F5344CB8AC3E}">
        <p14:creationId xmlns:p14="http://schemas.microsoft.com/office/powerpoint/2010/main" val="1359159852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6F75C9-417C-4E3C-988C-3181F6D8D2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E54AA3-233D-44A9-BDF0-F37143726F2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B816BC-1CD6-45B9-99B8-89206A983D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F29FE9-B068-437D-8934-01AD0488ABBA}"/>
              </a:ext>
            </a:extLst>
          </p:cNvPr>
          <p:cNvSpPr txBox="1"/>
          <p:nvPr/>
        </p:nvSpPr>
        <p:spPr>
          <a:xfrm>
            <a:off x="4464784" y="1024234"/>
            <a:ext cx="3262432" cy="54054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879C50B-96DF-4A5E-B06B-06F68121339D}"/>
              </a:ext>
            </a:extLst>
          </p:cNvPr>
          <p:cNvSpPr/>
          <p:nvPr/>
        </p:nvSpPr>
        <p:spPr>
          <a:xfrm>
            <a:off x="4800561" y="3726950"/>
            <a:ext cx="2590878" cy="247702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50B7335-B0EC-FBA2-6655-6566D20F8624}"/>
              </a:ext>
            </a:extLst>
          </p:cNvPr>
          <p:cNvSpPr txBox="1"/>
          <p:nvPr/>
        </p:nvSpPr>
        <p:spPr>
          <a:xfrm>
            <a:off x="7391439" y="438001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1BFAFB-8515-CED8-5BB5-274F1172D33E}"/>
              </a:ext>
            </a:extLst>
          </p:cNvPr>
          <p:cNvSpPr txBox="1"/>
          <p:nvPr/>
        </p:nvSpPr>
        <p:spPr>
          <a:xfrm>
            <a:off x="7391438" y="123551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</a:p>
        </p:txBody>
      </p:sp>
    </p:spTree>
    <p:extLst>
      <p:ext uri="{BB962C8B-B14F-4D97-AF65-F5344CB8AC3E}">
        <p14:creationId xmlns:p14="http://schemas.microsoft.com/office/powerpoint/2010/main" val="194666358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95E77C-D8B3-42F8-89A6-84FF189FCE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252B3E-F53C-4C04-A235-4779BF7439F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D16927-7EBE-4459-93CF-F412780B571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2903733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73749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95E77C-D8B3-42F8-89A6-84FF189FCE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252B3E-F53C-4C04-A235-4779BF7439F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D16927-7EBE-4459-93CF-F412780B571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477337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2A8D86-F1D0-4C46-A6C4-C7946F68A89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75152D-A75B-4E9B-9DF5-99F45A05AF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114CA7-129A-4F57-B3D6-93D2A9CB41E1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CCCE6A-F072-47A2-94D3-5BD1CACD2BA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2A8D86-F1D0-4C46-A6C4-C7946F68A89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75152D-A75B-4E9B-9DF5-99F45A05AF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114CA7-129A-4F57-B3D6-93D2A9CB41E1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CCCE6A-F072-47A2-94D3-5BD1CACD2BA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7699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F2CFCB-A5D3-4608-9D95-05D11D2527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3B205-ACBF-4170-9BB3-33D203DD2DC7}"/>
              </a:ext>
            </a:extLst>
          </p:cNvPr>
          <p:cNvSpPr txBox="1"/>
          <p:nvPr/>
        </p:nvSpPr>
        <p:spPr>
          <a:xfrm>
            <a:off x="5939665" y="994792"/>
            <a:ext cx="1785104" cy="65087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明かりを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15482-FB60-41C7-A314-8CBBF17431DE}"/>
              </a:ext>
            </a:extLst>
          </p:cNvPr>
          <p:cNvSpPr txBox="1"/>
          <p:nvPr/>
        </p:nvSpPr>
        <p:spPr>
          <a:xfrm>
            <a:off x="7541230" y="1186968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A3FA5C-7585-4055-9CDC-0BA11372F149}"/>
              </a:ext>
            </a:extLst>
          </p:cNvPr>
          <p:cNvSpPr/>
          <p:nvPr/>
        </p:nvSpPr>
        <p:spPr>
          <a:xfrm>
            <a:off x="6095999" y="994792"/>
            <a:ext cx="1445231" cy="139908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51551E-F362-26CE-E45C-7471E79ACEFF}"/>
              </a:ext>
            </a:extLst>
          </p:cNvPr>
          <p:cNvSpPr txBox="1"/>
          <p:nvPr/>
        </p:nvSpPr>
        <p:spPr>
          <a:xfrm>
            <a:off x="3619156" y="2472975"/>
            <a:ext cx="1785104" cy="5030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つける</a:t>
            </a:r>
          </a:p>
        </p:txBody>
      </p:sp>
    </p:spTree>
    <p:extLst>
      <p:ext uri="{BB962C8B-B14F-4D97-AF65-F5344CB8AC3E}">
        <p14:creationId xmlns:p14="http://schemas.microsoft.com/office/powerpoint/2010/main" val="188823268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795BBB2-BA32-4F12-9301-BC472DF110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D1C1DF6-9DC6-4091-824D-A87DB9D696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54C80F0-1C5B-410F-8840-A315DDA7CE39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4EDCCF-0C47-465C-AD99-5C591B4305B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795BBB2-BA32-4F12-9301-BC472DF110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D1C1DF6-9DC6-4091-824D-A87DB9D696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54C80F0-1C5B-410F-8840-A315DDA7CE39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4EDCCF-0C47-465C-AD99-5C591B4305B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5826456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7FC50E-7BE1-44A9-B04E-682E098DAB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8A56F4-8981-4249-A72B-5FB72A09C3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665885-A4F0-4DA6-B660-A1B6A7CF1C7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B3EDB4-06D7-4852-98E3-8462B9B1CEB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603344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31833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7FC50E-7BE1-44A9-B04E-682E098DAB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8A56F4-8981-4249-A72B-5FB72A09C3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665885-A4F0-4DA6-B660-A1B6A7CF1C7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B3EDB4-06D7-4852-98E3-8462B9B1CEB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0168093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7FC50E-7BE1-44A9-B04E-682E098DAB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8A56F4-8981-4249-A72B-5FB72A09C3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665885-A4F0-4DA6-B660-A1B6A7CF1C7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2988B0-4A9C-479F-982E-4B44CC4F9A6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53077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7FC50E-7BE1-44A9-B04E-682E098DAB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8A56F4-8981-4249-A72B-5FB72A09C3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665885-A4F0-4DA6-B660-A1B6A7CF1C7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2988B0-4A9C-479F-982E-4B44CC4F9A6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93744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1C9C91-3B97-44A9-B2AA-EDE5E031AD7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魚市場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5407D73-46FD-4AC8-81E4-7F243D604ED5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1A7764-A4BA-4666-94E1-1800380642F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25BE1A-29AD-4CBA-8B58-8859D2A24E3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4910E2E-6EEA-49D1-9423-D880A9F9E739}"/>
              </a:ext>
            </a:extLst>
          </p:cNvPr>
          <p:cNvSpPr/>
          <p:nvPr/>
        </p:nvSpPr>
        <p:spPr>
          <a:xfrm>
            <a:off x="4563293" y="899319"/>
            <a:ext cx="2043947" cy="57975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042648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1C9C91-3B97-44A9-B2AA-EDE5E031AD7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魚市場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5407D73-46FD-4AC8-81E4-7F243D604ED5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1A7764-A4BA-4666-94E1-1800380642F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25BE1A-29AD-4CBA-8B58-8859D2A24E3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4910E2E-6EEA-49D1-9423-D880A9F9E739}"/>
              </a:ext>
            </a:extLst>
          </p:cNvPr>
          <p:cNvSpPr/>
          <p:nvPr/>
        </p:nvSpPr>
        <p:spPr>
          <a:xfrm>
            <a:off x="4563293" y="899319"/>
            <a:ext cx="2043947" cy="57975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7468313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市町村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30F60E6-6AF2-4DA1-8864-3C5F2F3AF3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CEBA98-1201-4CA2-AD8F-CDE2FA6C92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173D39E-1936-4AE5-8B3B-6004DC4FBB9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9668A09-DB98-4DE5-A6D1-F090DD784535}"/>
              </a:ext>
            </a:extLst>
          </p:cNvPr>
          <p:cNvSpPr/>
          <p:nvPr/>
        </p:nvSpPr>
        <p:spPr>
          <a:xfrm>
            <a:off x="4563293" y="899319"/>
            <a:ext cx="2043947" cy="5919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市町村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30F60E6-6AF2-4DA1-8864-3C5F2F3AF3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CEBA98-1201-4CA2-AD8F-CDE2FA6C92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173D39E-1936-4AE5-8B3B-6004DC4FBB9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9668A09-DB98-4DE5-A6D1-F090DD784535}"/>
              </a:ext>
            </a:extLst>
          </p:cNvPr>
          <p:cNvSpPr/>
          <p:nvPr/>
        </p:nvSpPr>
        <p:spPr>
          <a:xfrm>
            <a:off x="4563293" y="899319"/>
            <a:ext cx="2043947" cy="591922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3192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F2CFCB-A5D3-4608-9D95-05D11D2527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70664-C416-46BA-A73B-EA852D75FE47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7815-7E6B-4002-BD31-5D40A2568CF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D9C679-767C-4B00-9484-F06E005DA9AD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563891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31295" y="1015199"/>
            <a:ext cx="1969770" cy="48276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店頭に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820249" y="946558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477173-4DF6-4716-BA6B-B4F6EC067A3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3E954D-081F-44B7-B615-3F455464B020}"/>
              </a:ext>
            </a:extLst>
          </p:cNvPr>
          <p:cNvSpPr/>
          <p:nvPr/>
        </p:nvSpPr>
        <p:spPr>
          <a:xfrm>
            <a:off x="6205590" y="1015199"/>
            <a:ext cx="1614659" cy="303281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8AADC56-7784-075A-E7C6-314AD3276376}"/>
              </a:ext>
            </a:extLst>
          </p:cNvPr>
          <p:cNvSpPr txBox="1"/>
          <p:nvPr/>
        </p:nvSpPr>
        <p:spPr>
          <a:xfrm>
            <a:off x="3166652" y="2334826"/>
            <a:ext cx="1969770" cy="48276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ならぶ</a:t>
            </a:r>
          </a:p>
        </p:txBody>
      </p:sp>
    </p:spTree>
    <p:extLst>
      <p:ext uri="{BB962C8B-B14F-4D97-AF65-F5344CB8AC3E}">
        <p14:creationId xmlns:p14="http://schemas.microsoft.com/office/powerpoint/2010/main" val="2732081178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31295" y="1015199"/>
            <a:ext cx="1969770" cy="48276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店頭に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820249" y="946558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477173-4DF6-4716-BA6B-B4F6EC067A3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3E954D-081F-44B7-B615-3F455464B020}"/>
              </a:ext>
            </a:extLst>
          </p:cNvPr>
          <p:cNvSpPr/>
          <p:nvPr/>
        </p:nvSpPr>
        <p:spPr>
          <a:xfrm>
            <a:off x="6205590" y="1015199"/>
            <a:ext cx="1614659" cy="303281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8AADC56-7784-075A-E7C6-314AD3276376}"/>
              </a:ext>
            </a:extLst>
          </p:cNvPr>
          <p:cNvSpPr txBox="1"/>
          <p:nvPr/>
        </p:nvSpPr>
        <p:spPr>
          <a:xfrm>
            <a:off x="3166652" y="2334826"/>
            <a:ext cx="1969770" cy="48276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ならぶ</a:t>
            </a:r>
          </a:p>
        </p:txBody>
      </p:sp>
    </p:spTree>
    <p:extLst>
      <p:ext uri="{BB962C8B-B14F-4D97-AF65-F5344CB8AC3E}">
        <p14:creationId xmlns:p14="http://schemas.microsoft.com/office/powerpoint/2010/main" val="1356401585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477173-4DF6-4716-BA6B-B4F6EC067A3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5B8F29-3D96-445C-930D-F05E6F183FF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510147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477173-4DF6-4716-BA6B-B4F6EC067A3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5B8F29-3D96-445C-930D-F05E6F183FF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205742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45330" y="1558446"/>
            <a:ext cx="923330" cy="49325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　　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95479" y="1191419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画用紙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95E77C-D8B3-42F8-89A6-84FF189FCE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252B3E-F53C-4C04-A235-4779BF7439F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154301-AC66-4969-95CE-13A3F22F3319}"/>
              </a:ext>
            </a:extLst>
          </p:cNvPr>
          <p:cNvSpPr/>
          <p:nvPr/>
        </p:nvSpPr>
        <p:spPr>
          <a:xfrm>
            <a:off x="4863792" y="3093141"/>
            <a:ext cx="2081538" cy="35234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1090127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45330" y="1558446"/>
            <a:ext cx="923330" cy="49325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　　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95479" y="1191419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画用紙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95E77C-D8B3-42F8-89A6-84FF189FCE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252B3E-F53C-4C04-A235-4779BF7439F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154301-AC66-4969-95CE-13A3F22F3319}"/>
              </a:ext>
            </a:extLst>
          </p:cNvPr>
          <p:cNvSpPr/>
          <p:nvPr/>
        </p:nvSpPr>
        <p:spPr>
          <a:xfrm>
            <a:off x="4863792" y="3093141"/>
            <a:ext cx="2081538" cy="35234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571964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BAD6045-D5A7-4F8E-8FF9-82964AF67F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71A4E5-2907-4250-A9F4-1C4332B045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632D324-F881-4D88-91C0-B01050999C0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5AF06B-ECF5-4185-A911-8837A7214F00}"/>
              </a:ext>
            </a:extLst>
          </p:cNvPr>
          <p:cNvSpPr txBox="1"/>
          <p:nvPr/>
        </p:nvSpPr>
        <p:spPr>
          <a:xfrm>
            <a:off x="7897177" y="1689316"/>
            <a:ext cx="1200329" cy="43007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（もんじ）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CF7B6F-981B-4D3B-A5E2-FF44DFD9D05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3739004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BAD6045-D5A7-4F8E-8FF9-82964AF67F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71A4E5-2907-4250-A9F4-1C4332B045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632D324-F881-4D88-91C0-B01050999C0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5AF06B-ECF5-4185-A911-8837A7214F00}"/>
              </a:ext>
            </a:extLst>
          </p:cNvPr>
          <p:cNvSpPr txBox="1"/>
          <p:nvPr/>
        </p:nvSpPr>
        <p:spPr>
          <a:xfrm>
            <a:off x="7897177" y="1689316"/>
            <a:ext cx="1200329" cy="43007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（もんじ）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CF7B6F-981B-4D3B-A5E2-FF44DFD9D05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103386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BC7BBA-D354-4657-8E06-BA0476EE53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82F6FC-D6BF-42B7-88B3-CFE59E61ADA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63BE55-BC29-451E-B4A3-C8A1161FF83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A8F30-AE60-4067-9D80-E53753181A2D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F9DCCDF-4A81-4894-8F11-ADAC792A7CA3}"/>
              </a:ext>
            </a:extLst>
          </p:cNvPr>
          <p:cNvSpPr/>
          <p:nvPr/>
        </p:nvSpPr>
        <p:spPr>
          <a:xfrm>
            <a:off x="4541225" y="4654277"/>
            <a:ext cx="2043947" cy="20318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2974214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BC7BBA-D354-4657-8E06-BA0476EE53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82F6FC-D6BF-42B7-88B3-CFE59E61ADA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63BE55-BC29-451E-B4A3-C8A1161FF83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A8F30-AE60-4067-9D80-E53753181A2D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F9DCCDF-4A81-4894-8F11-ADAC792A7CA3}"/>
              </a:ext>
            </a:extLst>
          </p:cNvPr>
          <p:cNvSpPr/>
          <p:nvPr/>
        </p:nvSpPr>
        <p:spPr>
          <a:xfrm>
            <a:off x="4541225" y="4654277"/>
            <a:ext cx="2043947" cy="20318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4195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F2CFCB-A5D3-4608-9D95-05D11D2527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70664-C416-46BA-A73B-EA852D75FE47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7815-7E6B-4002-BD31-5D40A2568CF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D9C679-767C-4B00-9484-F06E005DA9AD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6443305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F9CB55-AA60-4FDF-9381-158659041EA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E16E5D-16DF-4BB2-8D6B-3B7F185C3A2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AA8622-3EFF-478E-ABAD-03486D5F04E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EE72EA-3AAC-3F8E-AF5B-87966D876EE0}"/>
              </a:ext>
            </a:extLst>
          </p:cNvPr>
          <p:cNvSpPr/>
          <p:nvPr/>
        </p:nvSpPr>
        <p:spPr>
          <a:xfrm>
            <a:off x="3937829" y="1013765"/>
            <a:ext cx="282002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9644738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F9CB55-AA60-4FDF-9381-158659041EA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E16E5D-16DF-4BB2-8D6B-3B7F185C3A2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AA8622-3EFF-478E-ABAD-03486D5F04E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FE6956F-989A-4B8E-9860-CA321BF8518F}"/>
              </a:ext>
            </a:extLst>
          </p:cNvPr>
          <p:cNvSpPr/>
          <p:nvPr/>
        </p:nvSpPr>
        <p:spPr>
          <a:xfrm>
            <a:off x="3937829" y="1013765"/>
            <a:ext cx="282002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1845873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9D9932-1F33-4195-BCC0-AD403018C35F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7A5114-3C7A-4C94-BDCF-7C582E68BDB2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60718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9D9932-1F33-4195-BCC0-AD403018C35F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7A5114-3C7A-4C94-BDCF-7C582E68BDB2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6500607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35093" y="4657871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6F75C9-417C-4E3C-988C-3181F6D8D2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E54AA3-233D-44A9-BDF0-F37143726F2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B816BC-1CD6-45B9-99B8-89206A983D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0626EFA-9A3E-43AC-AFDA-959D596488A3}"/>
              </a:ext>
            </a:extLst>
          </p:cNvPr>
          <p:cNvSpPr txBox="1"/>
          <p:nvPr/>
        </p:nvSpPr>
        <p:spPr>
          <a:xfrm>
            <a:off x="5334339" y="725252"/>
            <a:ext cx="2323713" cy="5959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せい理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F06F19B-7B1D-4510-87D5-D876C7454DF1}"/>
              </a:ext>
            </a:extLst>
          </p:cNvPr>
          <p:cNvSpPr/>
          <p:nvPr/>
        </p:nvSpPr>
        <p:spPr>
          <a:xfrm>
            <a:off x="5461209" y="4198123"/>
            <a:ext cx="2069971" cy="20377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6DFE3C-22F4-3923-5C28-87FDB5F1A511}"/>
              </a:ext>
            </a:extLst>
          </p:cNvPr>
          <p:cNvSpPr txBox="1"/>
          <p:nvPr/>
        </p:nvSpPr>
        <p:spPr>
          <a:xfrm>
            <a:off x="2948981" y="3244361"/>
            <a:ext cx="2323713" cy="39452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1734457254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35093" y="4657871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6F75C9-417C-4E3C-988C-3181F6D8D2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E54AA3-233D-44A9-BDF0-F37143726F2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B816BC-1CD6-45B9-99B8-89206A983D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0626EFA-9A3E-43AC-AFDA-959D596488A3}"/>
              </a:ext>
            </a:extLst>
          </p:cNvPr>
          <p:cNvSpPr txBox="1"/>
          <p:nvPr/>
        </p:nvSpPr>
        <p:spPr>
          <a:xfrm>
            <a:off x="5334339" y="725252"/>
            <a:ext cx="2323713" cy="5959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せい理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F06F19B-7B1D-4510-87D5-D876C7454DF1}"/>
              </a:ext>
            </a:extLst>
          </p:cNvPr>
          <p:cNvSpPr/>
          <p:nvPr/>
        </p:nvSpPr>
        <p:spPr>
          <a:xfrm>
            <a:off x="5461209" y="4198123"/>
            <a:ext cx="2069971" cy="20377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6DFE3C-22F4-3923-5C28-87FDB5F1A511}"/>
              </a:ext>
            </a:extLst>
          </p:cNvPr>
          <p:cNvSpPr txBox="1"/>
          <p:nvPr/>
        </p:nvSpPr>
        <p:spPr>
          <a:xfrm>
            <a:off x="2948981" y="3244361"/>
            <a:ext cx="2323713" cy="39452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4045200619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DBB171-2D58-4ADA-9D2B-D1EDF24BC02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183602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980690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DBB171-2D58-4ADA-9D2B-D1EDF24BC02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9944588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4FDD25-2AE9-4A79-B17D-897271F9CD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A93EE6-6357-40B0-8A69-D556E1A4B3C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7E6915-4822-43DB-A56B-B849A7EF2E6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6E739B-A94D-4296-8009-4F1A2267525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3093695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4FDD25-2AE9-4A79-B17D-897271F9CD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A93EE6-6357-40B0-8A69-D556E1A4B3C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7E6915-4822-43DB-A56B-B849A7EF2E6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6E739B-A94D-4296-8009-4F1A2267525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10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11DFEB-BE41-4BFA-926A-7EF550CAEDB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3709CC-C6B2-42C6-B3E5-9F502DACAB4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3D97BF-8D49-44AD-935B-F4FF8DAB839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70664-C416-46BA-A73B-EA852D75FE47}"/>
              </a:ext>
            </a:extLst>
          </p:cNvPr>
          <p:cNvSpPr txBox="1"/>
          <p:nvPr/>
        </p:nvSpPr>
        <p:spPr>
          <a:xfrm>
            <a:off x="3170468" y="1110267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7815-7E6B-4002-BD31-5D40A2568CF8}"/>
              </a:ext>
            </a:extLst>
          </p:cNvPr>
          <p:cNvSpPr txBox="1"/>
          <p:nvPr/>
        </p:nvSpPr>
        <p:spPr>
          <a:xfrm>
            <a:off x="5617756" y="117155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5EDA04-60DA-472D-9A4B-7BCC85BF91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B86AFB-4527-5AE3-5301-062A0FCF0AC2}"/>
              </a:ext>
            </a:extLst>
          </p:cNvPr>
          <p:cNvSpPr/>
          <p:nvPr/>
        </p:nvSpPr>
        <p:spPr>
          <a:xfrm>
            <a:off x="3393706" y="1110267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72F7D8-EF2E-3526-95BB-CEFD32B6315F}"/>
              </a:ext>
            </a:extLst>
          </p:cNvPr>
          <p:cNvSpPr txBox="1"/>
          <p:nvPr/>
        </p:nvSpPr>
        <p:spPr>
          <a:xfrm>
            <a:off x="6676586" y="685792"/>
            <a:ext cx="2492990" cy="43264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空が</a:t>
            </a:r>
          </a:p>
        </p:txBody>
      </p:sp>
    </p:spTree>
    <p:extLst>
      <p:ext uri="{BB962C8B-B14F-4D97-AF65-F5344CB8AC3E}">
        <p14:creationId xmlns:p14="http://schemas.microsoft.com/office/powerpoint/2010/main" val="2812053513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3B71C0-10DA-47BC-9D16-9E53EF686E7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A63E22-C023-4903-9D8D-C7F1D927463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4B1D2190-7489-EC02-1FC8-54DA12D853D6}"/>
              </a:ext>
            </a:extLst>
          </p:cNvPr>
          <p:cNvSpPr txBox="1"/>
          <p:nvPr/>
        </p:nvSpPr>
        <p:spPr>
          <a:xfrm>
            <a:off x="5202671" y="3206714"/>
            <a:ext cx="1200329" cy="23057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10">
            <a:extLst>
              <a:ext uri="{FF2B5EF4-FFF2-40B4-BE49-F238E27FC236}">
                <a16:creationId xmlns:a16="http://schemas.microsoft.com/office/drawing/2014/main" id="{5BEA2E43-6DE9-5504-A0DE-C446DDC2FF36}"/>
              </a:ext>
            </a:extLst>
          </p:cNvPr>
          <p:cNvSpPr txBox="1"/>
          <p:nvPr/>
        </p:nvSpPr>
        <p:spPr>
          <a:xfrm>
            <a:off x="3194486" y="3195959"/>
            <a:ext cx="2323713" cy="44283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B8D5516-F376-4DB9-AF0B-D0C1EAEC1B49}"/>
              </a:ext>
            </a:extLst>
          </p:cNvPr>
          <p:cNvSpPr/>
          <p:nvPr/>
        </p:nvSpPr>
        <p:spPr>
          <a:xfrm>
            <a:off x="3517899" y="3195959"/>
            <a:ext cx="1799018" cy="187339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2DD66588-3183-8ED5-7397-6FE5B1E3D330}"/>
              </a:ext>
            </a:extLst>
          </p:cNvPr>
          <p:cNvSpPr txBox="1"/>
          <p:nvPr/>
        </p:nvSpPr>
        <p:spPr>
          <a:xfrm>
            <a:off x="6403000" y="579741"/>
            <a:ext cx="2323713" cy="64648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10403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3B71C0-10DA-47BC-9D16-9E53EF686E7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A63E22-C023-4903-9D8D-C7F1D927463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4B1D2190-7489-EC02-1FC8-54DA12D853D6}"/>
              </a:ext>
            </a:extLst>
          </p:cNvPr>
          <p:cNvSpPr txBox="1"/>
          <p:nvPr/>
        </p:nvSpPr>
        <p:spPr>
          <a:xfrm>
            <a:off x="5202671" y="3206714"/>
            <a:ext cx="1200329" cy="23057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10">
            <a:extLst>
              <a:ext uri="{FF2B5EF4-FFF2-40B4-BE49-F238E27FC236}">
                <a16:creationId xmlns:a16="http://schemas.microsoft.com/office/drawing/2014/main" id="{5BEA2E43-6DE9-5504-A0DE-C446DDC2FF36}"/>
              </a:ext>
            </a:extLst>
          </p:cNvPr>
          <p:cNvSpPr txBox="1"/>
          <p:nvPr/>
        </p:nvSpPr>
        <p:spPr>
          <a:xfrm>
            <a:off x="3194486" y="3195959"/>
            <a:ext cx="2323713" cy="44283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B8D5516-F376-4DB9-AF0B-D0C1EAEC1B49}"/>
              </a:ext>
            </a:extLst>
          </p:cNvPr>
          <p:cNvSpPr/>
          <p:nvPr/>
        </p:nvSpPr>
        <p:spPr>
          <a:xfrm>
            <a:off x="3517899" y="3195959"/>
            <a:ext cx="1799018" cy="187339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2DD66588-3183-8ED5-7397-6FE5B1E3D330}"/>
              </a:ext>
            </a:extLst>
          </p:cNvPr>
          <p:cNvSpPr txBox="1"/>
          <p:nvPr/>
        </p:nvSpPr>
        <p:spPr>
          <a:xfrm>
            <a:off x="6403000" y="579741"/>
            <a:ext cx="2323713" cy="64648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558989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2BA747-4B37-4D4D-9602-162C192A1D0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D14CA6-9423-4170-8823-EA3D2B73E869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CC1E623-D275-44DE-8951-BFAC7DB7A6B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3C54000-B2BB-4C42-8511-8815384E444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DC5C0B-4DC5-4185-881D-A55E21B058A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1395720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2BA747-4B37-4D4D-9602-162C192A1D0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D14CA6-9423-4170-8823-EA3D2B73E869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CC1E623-D275-44DE-8951-BFAC7DB7A6B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3C54000-B2BB-4C42-8511-8815384E444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DC5C0B-4DC5-4185-881D-A55E21B058A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8634247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7980B5-1649-4BEB-BA71-1A975B79C1C9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141C6B-EA49-41EC-A624-7F59B23820C7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68711B-019B-442B-86E7-EAD08A6F91F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8613823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64866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7980B5-1649-4BEB-BA71-1A975B79C1C9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141C6B-EA49-41EC-A624-7F59B23820C7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68711B-019B-442B-86E7-EAD08A6F91F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363640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7CB1A8-0F66-46F5-8E98-EC0389EE17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0DA256-0CF4-43C3-9F8B-402EBE4320E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927664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7CB1A8-0F66-46F5-8E98-EC0389EE17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0DA256-0CF4-43C3-9F8B-402EBE4320E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0521160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7980B5-1649-4BEB-BA71-1A975B79C1C9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7E8EAA-EE10-407E-B627-038C22F033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7B2265-BF4E-4EAE-BDE8-582A1632209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9449921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11509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7980B5-1649-4BEB-BA71-1A975B79C1C9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7E8EAA-EE10-407E-B627-038C22F033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7B2265-BF4E-4EAE-BDE8-582A1632209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5524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70664-C416-46BA-A73B-EA852D75FE47}"/>
              </a:ext>
            </a:extLst>
          </p:cNvPr>
          <p:cNvSpPr txBox="1"/>
          <p:nvPr/>
        </p:nvSpPr>
        <p:spPr>
          <a:xfrm>
            <a:off x="3170468" y="1110267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7815-7E6B-4002-BD31-5D40A2568CF8}"/>
              </a:ext>
            </a:extLst>
          </p:cNvPr>
          <p:cNvSpPr txBox="1"/>
          <p:nvPr/>
        </p:nvSpPr>
        <p:spPr>
          <a:xfrm>
            <a:off x="5617756" y="117155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5EDA04-60DA-472D-9A4B-7BCC85BF91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B86AFB-4527-5AE3-5301-062A0FCF0AC2}"/>
              </a:ext>
            </a:extLst>
          </p:cNvPr>
          <p:cNvSpPr/>
          <p:nvPr/>
        </p:nvSpPr>
        <p:spPr>
          <a:xfrm>
            <a:off x="3393706" y="1110267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72F7D8-EF2E-3526-95BB-CEFD32B6315F}"/>
              </a:ext>
            </a:extLst>
          </p:cNvPr>
          <p:cNvSpPr txBox="1"/>
          <p:nvPr/>
        </p:nvSpPr>
        <p:spPr>
          <a:xfrm>
            <a:off x="6676586" y="685792"/>
            <a:ext cx="2492990" cy="43264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空が</a:t>
            </a:r>
          </a:p>
        </p:txBody>
      </p:sp>
    </p:spTree>
    <p:extLst>
      <p:ext uri="{BB962C8B-B14F-4D97-AF65-F5344CB8AC3E}">
        <p14:creationId xmlns:p14="http://schemas.microsoft.com/office/powerpoint/2010/main" val="2779336291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C2C60C-983B-4627-ABF1-0DA6153D50F7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91E24F4-601A-4151-B275-ECBC91D3D63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883984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C2C60C-983B-4627-ABF1-0DA6153D50F7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91E24F4-601A-4151-B275-ECBC91D3D63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1464502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ことばを　広げよう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C2F9582-026A-4CB4-A4C7-DB6FBD321D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54712A-165C-41B3-A6E0-D8C80393754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293500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ことばを　広げよう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C2F9582-026A-4CB4-A4C7-DB6FBD321D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54712A-165C-41B3-A6E0-D8C80393754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805241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ことばを　広げよう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F19328-AE83-436C-AB44-CBA30E891ED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DB46A6-02A3-4C29-8283-00E69DDDEE9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1397368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ことばを　広げよう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F19328-AE83-436C-AB44-CBA30E891ED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DB46A6-02A3-4C29-8283-00E69DDDEE9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5797901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あなの　やくわり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F19328-AE83-436C-AB44-CBA30E891ED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9FEFB4-8FF7-4735-B2ED-190B8C73BF3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7902341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計画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あなの　やくわり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F19328-AE83-436C-AB44-CBA30E891ED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9FEFB4-8FF7-4735-B2ED-190B8C73BF3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7944001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記ろく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BC4DC6-655B-4F75-8C16-CBDEF86990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400C71-603E-4278-9F52-4A11AF45A910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あなの　やくわり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874442-99C6-42F6-A8DC-7F487007FCE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878DDE-32FD-4A2F-8537-8AFB8BCBF59D}"/>
              </a:ext>
            </a:extLst>
          </p:cNvPr>
          <p:cNvSpPr/>
          <p:nvPr/>
        </p:nvSpPr>
        <p:spPr>
          <a:xfrm>
            <a:off x="4563293" y="899319"/>
            <a:ext cx="2043947" cy="192225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記ろく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BC4DC6-655B-4F75-8C16-CBDEF86990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400C71-603E-4278-9F52-4A11AF45A910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あなの　やくわり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874442-99C6-42F6-A8DC-7F487007FCE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878DDE-32FD-4A2F-8537-8AFB8BCBF59D}"/>
              </a:ext>
            </a:extLst>
          </p:cNvPr>
          <p:cNvSpPr/>
          <p:nvPr/>
        </p:nvSpPr>
        <p:spPr>
          <a:xfrm>
            <a:off x="4563293" y="899319"/>
            <a:ext cx="2043947" cy="192225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4978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70664-C416-46BA-A73B-EA852D75FE47}"/>
              </a:ext>
            </a:extLst>
          </p:cNvPr>
          <p:cNvSpPr txBox="1"/>
          <p:nvPr/>
        </p:nvSpPr>
        <p:spPr>
          <a:xfrm>
            <a:off x="3978695" y="725252"/>
            <a:ext cx="2893100" cy="613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明らかに</a:t>
            </a:r>
            <a:endParaRPr lang="en-US" altLang="ja-JP" sz="8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8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する</a:t>
            </a:r>
            <a:endParaRPr kumimoji="1" lang="ja-JP" altLang="en-US" sz="8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7815-7E6B-4002-BD31-5D40A2568CF8}"/>
              </a:ext>
            </a:extLst>
          </p:cNvPr>
          <p:cNvSpPr txBox="1"/>
          <p:nvPr/>
        </p:nvSpPr>
        <p:spPr>
          <a:xfrm>
            <a:off x="6676586" y="718266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3AF222-BC1B-4CC4-8CA3-8561C827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CB55DF7-83BC-4676-B7A6-4A52958ABCC8}"/>
              </a:ext>
            </a:extLst>
          </p:cNvPr>
          <p:cNvSpPr/>
          <p:nvPr/>
        </p:nvSpPr>
        <p:spPr>
          <a:xfrm>
            <a:off x="5452482" y="756661"/>
            <a:ext cx="1307914" cy="114405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8402455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26E9C1-122A-46AD-BBDD-DD0B491A2400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あなの　やくわり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1E6E05-D342-4C2A-90EA-975119A0EA9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D96325-E8CD-4337-AFE6-56CD76723486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7170374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26E9C1-122A-46AD-BBDD-DD0B491A2400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あなの　やくわり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1E6E05-D342-4C2A-90EA-975119A0EA9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D96325-E8CD-4337-AFE6-56CD76723486}"/>
              </a:ext>
            </a:extLst>
          </p:cNvPr>
          <p:cNvSpPr/>
          <p:nvPr/>
        </p:nvSpPr>
        <p:spPr>
          <a:xfrm>
            <a:off x="4049486" y="1057489"/>
            <a:ext cx="2743200" cy="2730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371647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場しょを　教えよう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8C30BB-CA44-44CE-AB92-6CE99EBF228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652911-44AF-4F7A-84B7-C0D8B6A7A7D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FB1A4F-DB36-44B1-85A1-F7296D7A168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BBDF05-F985-46B1-BE92-077D574B0B1C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1556606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場しょを　教えよう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8C30BB-CA44-44CE-AB92-6CE99EBF228F}"/>
              </a:ext>
            </a:extLst>
          </p:cNvPr>
          <p:cNvSpPr txBox="1"/>
          <p:nvPr/>
        </p:nvSpPr>
        <p:spPr>
          <a:xfrm>
            <a:off x="3673749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652911-44AF-4F7A-84B7-C0D8B6A7A7D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FB1A4F-DB36-44B1-85A1-F7296D7A168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BBDF05-F985-46B1-BE92-077D574B0B1C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8369568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場しょを　教えよう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7D4618A-CA96-4371-AE23-499FDEF0913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9855309-BE3A-481D-B3B0-7DDA89C1AD3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E1B369-AE05-4257-9804-2AD8F9A5ADE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5A8C03-2E4B-4A0F-89D0-B5F9EB85093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978973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場しょを　教えよう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7D4618A-CA96-4371-AE23-499FDEF09137}"/>
              </a:ext>
            </a:extLst>
          </p:cNvPr>
          <p:cNvSpPr txBox="1"/>
          <p:nvPr/>
        </p:nvSpPr>
        <p:spPr>
          <a:xfrm>
            <a:off x="3590737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9855309-BE3A-481D-B3B0-7DDA89C1AD3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E1B369-AE05-4257-9804-2AD8F9A5ADE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5A8C03-2E4B-4A0F-89D0-B5F9EB85093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9438106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6B0BE8-5627-40B4-AEA2-85B89DABBEE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DB9B0E-5759-427C-9467-C1440B81127C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263A8F-118B-44D1-B99B-B5B8034545AD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059E119-E419-6179-14FF-EC835A063892}"/>
              </a:ext>
            </a:extLst>
          </p:cNvPr>
          <p:cNvSpPr txBox="1"/>
          <p:nvPr/>
        </p:nvSpPr>
        <p:spPr>
          <a:xfrm>
            <a:off x="6768014" y="264368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</a:p>
        </p:txBody>
      </p:sp>
    </p:spTree>
    <p:extLst>
      <p:ext uri="{BB962C8B-B14F-4D97-AF65-F5344CB8AC3E}">
        <p14:creationId xmlns:p14="http://schemas.microsoft.com/office/powerpoint/2010/main" val="493538311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68014" y="264368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6B0BE8-5627-40B4-AEA2-85B89DABBEE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DB9B0E-5759-427C-9467-C1440B81127C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263A8F-118B-44D1-B99B-B5B8034545AD}"/>
              </a:ext>
            </a:extLst>
          </p:cNvPr>
          <p:cNvSpPr/>
          <p:nvPr/>
        </p:nvSpPr>
        <p:spPr>
          <a:xfrm>
            <a:off x="3927565" y="2012788"/>
            <a:ext cx="2830286" cy="30468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8655076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6B0BE8-5627-40B4-AEA2-85B89DABBEE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FB69914-39A7-4BB0-9DFD-FAC403D9EC8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黒ばん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67D6CAB-2E52-4743-9543-CBEF4AAE738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78E190-608D-BC24-F16D-32855F9FF606}"/>
              </a:ext>
            </a:extLst>
          </p:cNvPr>
          <p:cNvSpPr/>
          <p:nvPr/>
        </p:nvSpPr>
        <p:spPr>
          <a:xfrm>
            <a:off x="4484196" y="817128"/>
            <a:ext cx="2059072" cy="20267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2445414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6B0BE8-5627-40B4-AEA2-85B89DABBEE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FB69914-39A7-4BB0-9DFD-FAC403D9EC8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黒ばん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67D6CAB-2E52-4743-9543-CBEF4AAE738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7061D65-56D4-9F1F-B288-E26D2E0A91C1}"/>
              </a:ext>
            </a:extLst>
          </p:cNvPr>
          <p:cNvSpPr/>
          <p:nvPr/>
        </p:nvSpPr>
        <p:spPr>
          <a:xfrm>
            <a:off x="4484196" y="817128"/>
            <a:ext cx="2059072" cy="20267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71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70664-C416-46BA-A73B-EA852D75FE47}"/>
              </a:ext>
            </a:extLst>
          </p:cNvPr>
          <p:cNvSpPr txBox="1"/>
          <p:nvPr/>
        </p:nvSpPr>
        <p:spPr>
          <a:xfrm>
            <a:off x="3978695" y="725252"/>
            <a:ext cx="2893100" cy="613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明らかに</a:t>
            </a:r>
            <a:endParaRPr lang="en-US" altLang="ja-JP" sz="8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8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する</a:t>
            </a:r>
            <a:endParaRPr kumimoji="1" lang="ja-JP" altLang="en-US" sz="8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7815-7E6B-4002-BD31-5D40A2568CF8}"/>
              </a:ext>
            </a:extLst>
          </p:cNvPr>
          <p:cNvSpPr txBox="1"/>
          <p:nvPr/>
        </p:nvSpPr>
        <p:spPr>
          <a:xfrm>
            <a:off x="6676586" y="718266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3AF222-BC1B-4CC4-8CA3-8561C827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CB55DF7-83BC-4676-B7A6-4A52958ABCC8}"/>
              </a:ext>
            </a:extLst>
          </p:cNvPr>
          <p:cNvSpPr/>
          <p:nvPr/>
        </p:nvSpPr>
        <p:spPr>
          <a:xfrm>
            <a:off x="5452482" y="756661"/>
            <a:ext cx="1307914" cy="114405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3764752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8393EC-9C4F-433D-BFFC-1EC1F3991102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DC82E9-C9C0-41E1-81D4-C01626DA7F4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51B2AC-FAAA-7F6D-56A0-68EEB3E0C99E}"/>
              </a:ext>
            </a:extLst>
          </p:cNvPr>
          <p:cNvSpPr/>
          <p:nvPr/>
        </p:nvSpPr>
        <p:spPr>
          <a:xfrm>
            <a:off x="4484196" y="817128"/>
            <a:ext cx="2059072" cy="20267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277729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8393EC-9C4F-433D-BFFC-1EC1F3991102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DC82E9-C9C0-41E1-81D4-C01626DA7F4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1445B13-9A67-4C1D-03A1-C0ECAD23884C}"/>
              </a:ext>
            </a:extLst>
          </p:cNvPr>
          <p:cNvSpPr/>
          <p:nvPr/>
        </p:nvSpPr>
        <p:spPr>
          <a:xfrm>
            <a:off x="4484196" y="817128"/>
            <a:ext cx="2059072" cy="20267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1421259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F19328-AE83-436C-AB44-CBA30E891ED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06E941-CDFF-4937-B016-459542DD91FF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D90E24-245F-4D8C-ABC4-93B2AB38233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3863384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F19328-AE83-436C-AB44-CBA30E891ED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06E941-CDFF-4937-B016-459542DD91FF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D90E24-245F-4D8C-ABC4-93B2AB38233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7746975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きょうじゃく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8F3A33-6C13-476D-9EF8-80DF4A52D8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9571DA-233F-4471-A41B-8545B9195A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2DCB9DA-1258-4761-84DB-41C21F742491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18AE7B-BC17-4AC9-9F26-7B7E528AB3E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きょうじゃく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72697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8F3A33-6C13-476D-9EF8-80DF4A52D8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9571DA-233F-4471-A41B-8545B9195A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2DCB9DA-1258-4761-84DB-41C21F742491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18AE7B-BC17-4AC9-9F26-7B7E528AB3E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3646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5C98B3-4559-45BD-80E9-F1BC77C5278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年明け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63F96D-8AE3-4169-923E-901099B85392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212D03-3244-4C9F-A1C3-A17F0EF5C20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C785D2-9234-4042-85F1-C05A0CE23E1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2211E0-1BAC-67AF-8B94-005E452C90FC}"/>
              </a:ext>
            </a:extLst>
          </p:cNvPr>
          <p:cNvSpPr/>
          <p:nvPr/>
        </p:nvSpPr>
        <p:spPr>
          <a:xfrm>
            <a:off x="4463648" y="899320"/>
            <a:ext cx="2050363" cy="39252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4030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5C98B3-4559-45BD-80E9-F1BC77C5278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年明け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63F96D-8AE3-4169-923E-901099B85392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212D03-3244-4C9F-A1C3-A17F0EF5C20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C785D2-9234-4042-85F1-C05A0CE23E1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FE0EFC8-5093-426C-BA7A-34EFA433EE91}"/>
              </a:ext>
            </a:extLst>
          </p:cNvPr>
          <p:cNvSpPr/>
          <p:nvPr/>
        </p:nvSpPr>
        <p:spPr>
          <a:xfrm>
            <a:off x="4463648" y="899320"/>
            <a:ext cx="2050363" cy="39252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9167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3B205-ACBF-4170-9BB3-33D203DD2DC7}"/>
              </a:ext>
            </a:extLst>
          </p:cNvPr>
          <p:cNvSpPr txBox="1"/>
          <p:nvPr/>
        </p:nvSpPr>
        <p:spPr>
          <a:xfrm>
            <a:off x="4967388" y="899319"/>
            <a:ext cx="1785104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明くる朝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15482-FB60-41C7-A314-8CBBF17431DE}"/>
              </a:ext>
            </a:extLst>
          </p:cNvPr>
          <p:cNvSpPr txBox="1"/>
          <p:nvPr/>
        </p:nvSpPr>
        <p:spPr>
          <a:xfrm>
            <a:off x="6568958" y="1087805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7A2D08-91BC-42D0-AF1D-8AA2022446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0D9F3D-F116-4CE5-AF23-3AD77EE029C6}"/>
              </a:ext>
            </a:extLst>
          </p:cNvPr>
          <p:cNvSpPr/>
          <p:nvPr/>
        </p:nvSpPr>
        <p:spPr>
          <a:xfrm>
            <a:off x="5150921" y="878771"/>
            <a:ext cx="1418037" cy="14389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1223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3B205-ACBF-4170-9BB3-33D203DD2DC7}"/>
              </a:ext>
            </a:extLst>
          </p:cNvPr>
          <p:cNvSpPr txBox="1"/>
          <p:nvPr/>
        </p:nvSpPr>
        <p:spPr>
          <a:xfrm>
            <a:off x="4967388" y="899319"/>
            <a:ext cx="1785104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明くる朝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15482-FB60-41C7-A314-8CBBF17431DE}"/>
              </a:ext>
            </a:extLst>
          </p:cNvPr>
          <p:cNvSpPr txBox="1"/>
          <p:nvPr/>
        </p:nvSpPr>
        <p:spPr>
          <a:xfrm>
            <a:off x="6568958" y="1087805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7A2D08-91BC-42D0-AF1D-8AA2022446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0D9F3D-F116-4CE5-AF23-3AD77EE029C6}"/>
              </a:ext>
            </a:extLst>
          </p:cNvPr>
          <p:cNvSpPr/>
          <p:nvPr/>
        </p:nvSpPr>
        <p:spPr>
          <a:xfrm>
            <a:off x="5150921" y="878771"/>
            <a:ext cx="1418037" cy="14389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611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182BFB-6622-4565-8DB3-247BC4653F72}"/>
              </a:ext>
            </a:extLst>
          </p:cNvPr>
          <p:cNvSpPr txBox="1"/>
          <p:nvPr/>
        </p:nvSpPr>
        <p:spPr>
          <a:xfrm>
            <a:off x="3475338" y="2748164"/>
            <a:ext cx="1785104" cy="4124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明かす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EEB1BD-443E-47C3-AC51-7806C339C0A8}"/>
              </a:ext>
            </a:extLst>
          </p:cNvPr>
          <p:cNvSpPr txBox="1"/>
          <p:nvPr/>
        </p:nvSpPr>
        <p:spPr>
          <a:xfrm>
            <a:off x="5091433" y="299811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6125E8-C658-4011-A54F-206A031F4A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6DB0D8-C777-4C49-ABFF-D4DD9ABD649B}"/>
              </a:ext>
            </a:extLst>
          </p:cNvPr>
          <p:cNvSpPr/>
          <p:nvPr/>
        </p:nvSpPr>
        <p:spPr>
          <a:xfrm>
            <a:off x="3632809" y="2748164"/>
            <a:ext cx="1506894" cy="14379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A2B32FB-649D-6CDA-A2AE-A59E76D99590}"/>
              </a:ext>
            </a:extLst>
          </p:cNvPr>
          <p:cNvSpPr txBox="1"/>
          <p:nvPr/>
        </p:nvSpPr>
        <p:spPr>
          <a:xfrm>
            <a:off x="6217921" y="725252"/>
            <a:ext cx="1785104" cy="57016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ひみつを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413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182BFB-6622-4565-8DB3-247BC4653F72}"/>
              </a:ext>
            </a:extLst>
          </p:cNvPr>
          <p:cNvSpPr txBox="1"/>
          <p:nvPr/>
        </p:nvSpPr>
        <p:spPr>
          <a:xfrm>
            <a:off x="3475338" y="2748164"/>
            <a:ext cx="1785104" cy="4124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明かす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EEB1BD-443E-47C3-AC51-7806C339C0A8}"/>
              </a:ext>
            </a:extLst>
          </p:cNvPr>
          <p:cNvSpPr txBox="1"/>
          <p:nvPr/>
        </p:nvSpPr>
        <p:spPr>
          <a:xfrm>
            <a:off x="5091433" y="299811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6125E8-C658-4011-A54F-206A031F4A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6DB0D8-C777-4C49-ABFF-D4DD9ABD649B}"/>
              </a:ext>
            </a:extLst>
          </p:cNvPr>
          <p:cNvSpPr/>
          <p:nvPr/>
        </p:nvSpPr>
        <p:spPr>
          <a:xfrm>
            <a:off x="3632809" y="2748164"/>
            <a:ext cx="1506894" cy="14379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959C2A-2551-89F8-E201-C90B20140441}"/>
              </a:ext>
            </a:extLst>
          </p:cNvPr>
          <p:cNvSpPr txBox="1"/>
          <p:nvPr/>
        </p:nvSpPr>
        <p:spPr>
          <a:xfrm>
            <a:off x="6217921" y="725252"/>
            <a:ext cx="1785104" cy="57016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ひみつを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95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11DFEB-BE41-4BFA-926A-7EF550CAEDB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3709CC-C6B2-42C6-B3E5-9F502DACAB4A}"/>
              </a:ext>
            </a:extLst>
          </p:cNvPr>
          <p:cNvSpPr txBox="1"/>
          <p:nvPr/>
        </p:nvSpPr>
        <p:spPr>
          <a:xfrm>
            <a:off x="3601984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3D97BF-8D49-44AD-935B-F4FF8DAB839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6015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6125E8-C658-4011-A54F-206A031F4A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704926B-839D-469C-A5CD-5F08FFB9F841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みょうちょう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E1CDAF-E47D-4AC9-9224-BE7603E090C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明朝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24F88E-C0B3-4F41-AF2C-D0F9BFC0E65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4533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6125E8-C658-4011-A54F-206A031F4A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704926B-839D-469C-A5CD-5F08FFB9F841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みょうちょう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E1CDAF-E47D-4AC9-9224-BE7603E090C5}"/>
              </a:ext>
            </a:extLst>
          </p:cNvPr>
          <p:cNvSpPr txBox="1"/>
          <p:nvPr/>
        </p:nvSpPr>
        <p:spPr>
          <a:xfrm>
            <a:off x="3625656" y="102079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明朝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24F88E-C0B3-4F41-AF2C-D0F9BFC0E65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36760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00B137-CA71-4947-B3D4-281AD0A918A7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2808FE-19A3-42E2-8CE6-6680B26CE0E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E3EC5C-FF13-4195-9C73-8B73819F48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0D66D82-9BFA-4F87-BECC-3C797DE10B8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5142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00B137-CA71-4947-B3D4-281AD0A918A7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2808FE-19A3-42E2-8CE6-6680B26CE0E6}"/>
              </a:ext>
            </a:extLst>
          </p:cNvPr>
          <p:cNvSpPr txBox="1"/>
          <p:nvPr/>
        </p:nvSpPr>
        <p:spPr>
          <a:xfrm>
            <a:off x="3601984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E3EC5C-FF13-4195-9C73-8B73819F48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0D66D82-9BFA-4F87-BECC-3C797DE10B8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22109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6F75C9-417C-4E3C-988C-3181F6D8D2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9197BEF-485E-4B5C-A791-C92D62340D9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894FC2-A8D2-47D1-89A5-6CF277A8AF5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古い寺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CB1410-C384-4C82-B5E1-D7EE44A227E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1D7250-7EF6-4C67-A966-DFAEA302F83B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1CD4DE6-A1BE-4DEE-822C-165C823E3E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561D9D6-76CD-4A01-90C6-CC62C73E284A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D8C5E4B-6D06-49D6-BF32-DF4FD4996A2B}"/>
              </a:ext>
            </a:extLst>
          </p:cNvPr>
          <p:cNvSpPr/>
          <p:nvPr/>
        </p:nvSpPr>
        <p:spPr>
          <a:xfrm>
            <a:off x="4482740" y="4754959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6F75C9-417C-4E3C-988C-3181F6D8D2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9197BEF-485E-4B5C-A791-C92D62340D9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894FC2-A8D2-47D1-89A5-6CF277A8AF5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古い寺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CB1410-C384-4C82-B5E1-D7EE44A227E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1D7250-7EF6-4C67-A966-DFAEA302F83B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1CD4DE6-A1BE-4DEE-822C-165C823E3E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561D9D6-76CD-4A01-90C6-CC62C73E284A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D8C5E4B-6D06-49D6-BF32-DF4FD4996A2B}"/>
              </a:ext>
            </a:extLst>
          </p:cNvPr>
          <p:cNvSpPr/>
          <p:nvPr/>
        </p:nvSpPr>
        <p:spPr>
          <a:xfrm>
            <a:off x="4482740" y="4754959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7695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D40246-EEAA-4730-B010-F963B931B72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048765-DB1A-4A93-B94D-4E1A6FA7A69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D40246-EEAA-4730-B010-F963B931B72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048765-DB1A-4A93-B94D-4E1A6FA7A69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4141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281363-8D27-49D1-9156-B65F299B6CFD}"/>
              </a:ext>
            </a:extLst>
          </p:cNvPr>
          <p:cNvSpPr txBox="1"/>
          <p:nvPr/>
        </p:nvSpPr>
        <p:spPr>
          <a:xfrm>
            <a:off x="3869971" y="2131944"/>
            <a:ext cx="3262432" cy="29625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691AA9C-DF53-4EAF-85F6-DF2AC49CEB0E}"/>
              </a:ext>
            </a:extLst>
          </p:cNvPr>
          <p:cNvSpPr/>
          <p:nvPr/>
        </p:nvSpPr>
        <p:spPr>
          <a:xfrm>
            <a:off x="4197531" y="1870686"/>
            <a:ext cx="2769325" cy="30929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49D042C-4F2B-4A1F-18EE-3DFD83AF3CD7}"/>
              </a:ext>
            </a:extLst>
          </p:cNvPr>
          <p:cNvSpPr txBox="1"/>
          <p:nvPr/>
        </p:nvSpPr>
        <p:spPr>
          <a:xfrm>
            <a:off x="6966856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4207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66856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281363-8D27-49D1-9156-B65F299B6CFD}"/>
              </a:ext>
            </a:extLst>
          </p:cNvPr>
          <p:cNvSpPr txBox="1"/>
          <p:nvPr/>
        </p:nvSpPr>
        <p:spPr>
          <a:xfrm>
            <a:off x="3950978" y="2121670"/>
            <a:ext cx="3262432" cy="29625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691AA9C-DF53-4EAF-85F6-DF2AC49CEB0E}"/>
              </a:ext>
            </a:extLst>
          </p:cNvPr>
          <p:cNvSpPr/>
          <p:nvPr/>
        </p:nvSpPr>
        <p:spPr>
          <a:xfrm>
            <a:off x="4197531" y="1870686"/>
            <a:ext cx="2769325" cy="30929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327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8BF3C67-8C22-4C22-A3D9-FB085523227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7DC7E0-6C7A-494C-A700-29A152E0156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9CA542-A1AF-44EF-BACC-840040DEF400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D40246-EEAA-4730-B010-F963B931B72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2DDB2-7DC3-4950-80C8-5C25F062D86C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6014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D40246-EEAA-4730-B010-F963B931B72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2DDB2-7DC3-4950-80C8-5C25F062D86C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65564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561AB5C-9B91-4D43-8C6E-3FAFC95CE17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9337CD-AC0C-4ECC-9909-B01C1CC30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00C9A5-D9C1-449B-83EB-10B73CFDC801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1851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33487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561AB5C-9B91-4D43-8C6E-3FAFC95CE17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9337CD-AC0C-4ECC-9909-B01C1CC30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00C9A5-D9C1-449B-83EB-10B73CFDC801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69952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31171" y="390379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9058" y="3742353"/>
            <a:ext cx="1969770" cy="32434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0D82B35-FC66-4764-9A68-FD5335EC93CB}"/>
              </a:ext>
            </a:extLst>
          </p:cNvPr>
          <p:cNvSpPr/>
          <p:nvPr/>
        </p:nvSpPr>
        <p:spPr>
          <a:xfrm>
            <a:off x="3784267" y="3742353"/>
            <a:ext cx="1589117" cy="15292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DDB21F-B91D-1D01-0E84-21FF5E411644}"/>
              </a:ext>
            </a:extLst>
          </p:cNvPr>
          <p:cNvSpPr txBox="1"/>
          <p:nvPr/>
        </p:nvSpPr>
        <p:spPr>
          <a:xfrm>
            <a:off x="6116780" y="685792"/>
            <a:ext cx="1969770" cy="61131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カラスが</a:t>
            </a:r>
          </a:p>
        </p:txBody>
      </p:sp>
    </p:spTree>
    <p:extLst>
      <p:ext uri="{BB962C8B-B14F-4D97-AF65-F5344CB8AC3E}">
        <p14:creationId xmlns:p14="http://schemas.microsoft.com/office/powerpoint/2010/main" val="6157116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31171" y="390379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9058" y="3742353"/>
            <a:ext cx="1969770" cy="32434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0D82B35-FC66-4764-9A68-FD5335EC93CB}"/>
              </a:ext>
            </a:extLst>
          </p:cNvPr>
          <p:cNvSpPr/>
          <p:nvPr/>
        </p:nvSpPr>
        <p:spPr>
          <a:xfrm>
            <a:off x="3784267" y="3742353"/>
            <a:ext cx="1589117" cy="15292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DDB21F-B91D-1D01-0E84-21FF5E411644}"/>
              </a:ext>
            </a:extLst>
          </p:cNvPr>
          <p:cNvSpPr txBox="1"/>
          <p:nvPr/>
        </p:nvSpPr>
        <p:spPr>
          <a:xfrm>
            <a:off x="6116780" y="685792"/>
            <a:ext cx="1969770" cy="61131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カラスが</a:t>
            </a:r>
          </a:p>
        </p:txBody>
      </p:sp>
    </p:spTree>
    <p:extLst>
      <p:ext uri="{BB962C8B-B14F-4D97-AF65-F5344CB8AC3E}">
        <p14:creationId xmlns:p14="http://schemas.microsoft.com/office/powerpoint/2010/main" val="1637716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30039A-FB6A-4CE1-9852-DB9B8799D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F515CA-00E5-4305-A670-E869C8F845F1}"/>
              </a:ext>
            </a:extLst>
          </p:cNvPr>
          <p:cNvSpPr/>
          <p:nvPr/>
        </p:nvSpPr>
        <p:spPr>
          <a:xfrm>
            <a:off x="4050543" y="2073989"/>
            <a:ext cx="2576680" cy="28896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5DB34D-4E05-8D96-C3CC-B9B226112E8E}"/>
              </a:ext>
            </a:extLst>
          </p:cNvPr>
          <p:cNvSpPr txBox="1"/>
          <p:nvPr/>
        </p:nvSpPr>
        <p:spPr>
          <a:xfrm>
            <a:off x="6712810" y="26262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02871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12810" y="26262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30039A-FB6A-4CE1-9852-DB9B8799D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F515CA-00E5-4305-A670-E869C8F845F1}"/>
              </a:ext>
            </a:extLst>
          </p:cNvPr>
          <p:cNvSpPr/>
          <p:nvPr/>
        </p:nvSpPr>
        <p:spPr>
          <a:xfrm>
            <a:off x="4050543" y="2073989"/>
            <a:ext cx="2576680" cy="28896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61019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2FF5A2F-0AF0-4047-9C65-D6E192D9B7C5}"/>
              </a:ext>
            </a:extLst>
          </p:cNvPr>
          <p:cNvSpPr/>
          <p:nvPr/>
        </p:nvSpPr>
        <p:spPr>
          <a:xfrm>
            <a:off x="4188823" y="1191418"/>
            <a:ext cx="2483278" cy="271002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85082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2FF5A2F-0AF0-4047-9C65-D6E192D9B7C5}"/>
              </a:ext>
            </a:extLst>
          </p:cNvPr>
          <p:cNvSpPr/>
          <p:nvPr/>
        </p:nvSpPr>
        <p:spPr>
          <a:xfrm>
            <a:off x="4188823" y="1191418"/>
            <a:ext cx="2483278" cy="271002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102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73749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8BF3C67-8C22-4C22-A3D9-FB085523227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7DC7E0-6C7A-494C-A700-29A152E0156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9CA542-A1AF-44EF-BACC-840040DEF400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3797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57717" y="6857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新雪を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315476" y="1143432"/>
            <a:ext cx="923330" cy="28351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せつ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02E1D25-6FC6-4CB6-95DC-1479799FBC54}"/>
              </a:ext>
            </a:extLst>
          </p:cNvPr>
          <p:cNvSpPr/>
          <p:nvPr/>
        </p:nvSpPr>
        <p:spPr>
          <a:xfrm>
            <a:off x="6217921" y="756074"/>
            <a:ext cx="1976811" cy="349579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EBA40A-2946-72CF-415B-7F76C95756A8}"/>
              </a:ext>
            </a:extLst>
          </p:cNvPr>
          <p:cNvSpPr txBox="1"/>
          <p:nvPr/>
        </p:nvSpPr>
        <p:spPr>
          <a:xfrm>
            <a:off x="3573439" y="3218745"/>
            <a:ext cx="2323713" cy="37265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ふむ</a:t>
            </a:r>
          </a:p>
        </p:txBody>
      </p:sp>
    </p:spTree>
    <p:extLst>
      <p:ext uri="{BB962C8B-B14F-4D97-AF65-F5344CB8AC3E}">
        <p14:creationId xmlns:p14="http://schemas.microsoft.com/office/powerpoint/2010/main" val="933048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57717" y="6857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新雪を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315476" y="1143432"/>
            <a:ext cx="923330" cy="28351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せつ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02E1D25-6FC6-4CB6-95DC-1479799FBC54}"/>
              </a:ext>
            </a:extLst>
          </p:cNvPr>
          <p:cNvSpPr/>
          <p:nvPr/>
        </p:nvSpPr>
        <p:spPr>
          <a:xfrm>
            <a:off x="6217921" y="756074"/>
            <a:ext cx="1976811" cy="349579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EBA40A-2946-72CF-415B-7F76C95756A8}"/>
              </a:ext>
            </a:extLst>
          </p:cNvPr>
          <p:cNvSpPr txBox="1"/>
          <p:nvPr/>
        </p:nvSpPr>
        <p:spPr>
          <a:xfrm>
            <a:off x="3573439" y="3218745"/>
            <a:ext cx="2323713" cy="37265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ふむ</a:t>
            </a:r>
          </a:p>
        </p:txBody>
      </p:sp>
    </p:spTree>
    <p:extLst>
      <p:ext uri="{BB962C8B-B14F-4D97-AF65-F5344CB8AC3E}">
        <p14:creationId xmlns:p14="http://schemas.microsoft.com/office/powerpoint/2010/main" val="30285621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あそび方を　せつ明しよう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078759-1B8A-411F-A6A3-F7081771AF8C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56628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あそび方を　せつ明しよう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078759-1B8A-411F-A6A3-F7081771AF8C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47341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BE86710-C2E4-46E9-BC78-5266A93C24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あそび方を　せつ明しよう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CBFA05-9217-4C98-9049-2F35707E6B6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FC4FC1-4DDB-4BC2-BFB7-E2593EB127C0}"/>
              </a:ext>
            </a:extLst>
          </p:cNvPr>
          <p:cNvSpPr/>
          <p:nvPr/>
        </p:nvSpPr>
        <p:spPr>
          <a:xfrm>
            <a:off x="3986425" y="2253623"/>
            <a:ext cx="2611514" cy="271002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A0C17F-11AE-B3ED-E409-9B7E3E92FFFA}"/>
              </a:ext>
            </a:extLst>
          </p:cNvPr>
          <p:cNvSpPr txBox="1"/>
          <p:nvPr/>
        </p:nvSpPr>
        <p:spPr>
          <a:xfrm>
            <a:off x="6712810" y="26262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</a:p>
        </p:txBody>
      </p:sp>
    </p:spTree>
    <p:extLst>
      <p:ext uri="{BB962C8B-B14F-4D97-AF65-F5344CB8AC3E}">
        <p14:creationId xmlns:p14="http://schemas.microsoft.com/office/powerpoint/2010/main" val="38873037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BE86710-C2E4-46E9-BC78-5266A93C24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あそび方を　せつ明しよう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CBFA05-9217-4C98-9049-2F35707E6B6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FC4FC1-4DDB-4BC2-BFB7-E2593EB127C0}"/>
              </a:ext>
            </a:extLst>
          </p:cNvPr>
          <p:cNvSpPr/>
          <p:nvPr/>
        </p:nvSpPr>
        <p:spPr>
          <a:xfrm>
            <a:off x="3986425" y="2253623"/>
            <a:ext cx="2611514" cy="271002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75454D-3EDE-6FAD-DBEB-EAE9DCC6CF8E}"/>
              </a:ext>
            </a:extLst>
          </p:cNvPr>
          <p:cNvSpPr txBox="1"/>
          <p:nvPr/>
        </p:nvSpPr>
        <p:spPr>
          <a:xfrm>
            <a:off x="6712810" y="26262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</a:p>
        </p:txBody>
      </p:sp>
    </p:spTree>
    <p:extLst>
      <p:ext uri="{BB962C8B-B14F-4D97-AF65-F5344CB8AC3E}">
        <p14:creationId xmlns:p14="http://schemas.microsoft.com/office/powerpoint/2010/main" val="41172322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工作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図画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F5BA38A-D64A-466D-8A21-5478BDF190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45FDC2-B89F-42E0-A0A1-72213E7CF7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84220E-AD4C-4A81-8103-D157317AA58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あそび方を　せつ明しよう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D7423D1-03EA-44C2-AEDB-91FC7B24C566}"/>
              </a:ext>
            </a:extLst>
          </p:cNvPr>
          <p:cNvSpPr/>
          <p:nvPr/>
        </p:nvSpPr>
        <p:spPr>
          <a:xfrm>
            <a:off x="5837680" y="784357"/>
            <a:ext cx="2391920" cy="42230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B2FBB53-1024-4C33-BB6A-7725BE15E295}"/>
              </a:ext>
            </a:extLst>
          </p:cNvPr>
          <p:cNvSpPr/>
          <p:nvPr/>
        </p:nvSpPr>
        <p:spPr>
          <a:xfrm>
            <a:off x="2339235" y="2391973"/>
            <a:ext cx="2391920" cy="42230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43040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160167" y="2241484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工作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図画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F5BA38A-D64A-466D-8A21-5478BDF190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45FDC2-B89F-42E0-A0A1-72213E7CF7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84220E-AD4C-4A81-8103-D157317AA58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あそび方を　せつ明しよう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D7423D1-03EA-44C2-AEDB-91FC7B24C566}"/>
              </a:ext>
            </a:extLst>
          </p:cNvPr>
          <p:cNvSpPr/>
          <p:nvPr/>
        </p:nvSpPr>
        <p:spPr>
          <a:xfrm>
            <a:off x="5837680" y="784357"/>
            <a:ext cx="2391920" cy="42230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B2FBB53-1024-4C33-BB6A-7725BE15E295}"/>
              </a:ext>
            </a:extLst>
          </p:cNvPr>
          <p:cNvSpPr/>
          <p:nvPr/>
        </p:nvSpPr>
        <p:spPr>
          <a:xfrm>
            <a:off x="2339235" y="2391973"/>
            <a:ext cx="2391920" cy="42230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0015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7057B21-E8D6-1D03-2BA3-C2FABC4C60F7}"/>
              </a:ext>
            </a:extLst>
          </p:cNvPr>
          <p:cNvSpPr/>
          <p:nvPr/>
        </p:nvSpPr>
        <p:spPr>
          <a:xfrm>
            <a:off x="4037744" y="1191418"/>
            <a:ext cx="2634357" cy="271002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6865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480719-054D-488E-86B0-15638AE6CDC1}"/>
              </a:ext>
            </a:extLst>
          </p:cNvPr>
          <p:cNvSpPr/>
          <p:nvPr/>
        </p:nvSpPr>
        <p:spPr>
          <a:xfrm>
            <a:off x="4037744" y="1191418"/>
            <a:ext cx="2634357" cy="271002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07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C00D66B-4ACD-43F1-83D9-C8AD26CD6D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845F0B6-D40C-4624-B5EF-575ACE7A5C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D4E2E2-84FD-484A-B8C3-ED13970F208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1CF51D-38C5-4DB7-95CB-DA0CB7FEBFB2}"/>
              </a:ext>
            </a:extLst>
          </p:cNvPr>
          <p:cNvSpPr/>
          <p:nvPr/>
        </p:nvSpPr>
        <p:spPr>
          <a:xfrm>
            <a:off x="4188823" y="1341120"/>
            <a:ext cx="2483278" cy="241227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D72D68-BB2C-430A-9692-01115EBDEF1C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346EA77-C133-4448-9382-DCCDAAF38C20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60D4D8-EF45-D2CF-DE5B-F496E1F462C0}"/>
              </a:ext>
            </a:extLst>
          </p:cNvPr>
          <p:cNvSpPr txBox="1"/>
          <p:nvPr/>
        </p:nvSpPr>
        <p:spPr>
          <a:xfrm>
            <a:off x="6601097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</a:p>
        </p:txBody>
      </p:sp>
    </p:spTree>
    <p:extLst>
      <p:ext uri="{BB962C8B-B14F-4D97-AF65-F5344CB8AC3E}">
        <p14:creationId xmlns:p14="http://schemas.microsoft.com/office/powerpoint/2010/main" val="4457328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1097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D72D68-BB2C-430A-9692-01115EBDEF1C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346EA77-C133-4448-9382-DCCDAAF38C20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21878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DABF5C-3E4B-427E-8A1E-7E5778732E6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C18CA-C1F0-44A7-AEC4-A64C1150E7A1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07C08B-DAD2-491E-98AC-D1BBBBB1FA6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CFB9ED4-36FA-4483-B2D6-A0116EC828AF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6539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DABF5C-3E4B-427E-8A1E-7E5778732E6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C18CA-C1F0-44A7-AEC4-A64C1150E7A1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07C08B-DAD2-491E-98AC-D1BBBBB1FA6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CFB9ED4-36FA-4483-B2D6-A0116EC828AF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91897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 にく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8B3790-C49B-4441-9D41-00D5BA647E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53B633-F55C-44D7-B733-D5B00976B47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798D7A-3526-4A08-A67F-5DC2B4D2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B502D3D-D667-45A0-9E37-A26613C1EAE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33102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 にく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8B3790-C49B-4441-9D41-00D5BA647E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53B633-F55C-44D7-B733-D5B00976B47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798D7A-3526-4A08-A67F-5DC2B4D2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B502D3D-D667-45A0-9E37-A26613C1EAE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3808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BAD6045-D5A7-4F8E-8FF9-82964AF67F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F88D26-55E7-4611-BA22-6F7C7F113B48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B94A522-B41E-4443-B328-7222BF12BB6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AD84E9-3AE7-4B89-8721-E8A9166662E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4568" y="1068130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BAD6045-D5A7-4F8E-8FF9-82964AF67F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F88D26-55E7-4611-BA22-6F7C7F113B48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B94A522-B41E-4443-B328-7222BF12BB6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AD84E9-3AE7-4B89-8721-E8A9166662E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50246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374345-0D13-4ADB-AF74-690072FCE408}"/>
              </a:ext>
            </a:extLst>
          </p:cNvPr>
          <p:cNvSpPr/>
          <p:nvPr/>
        </p:nvSpPr>
        <p:spPr>
          <a:xfrm>
            <a:off x="4188823" y="1191418"/>
            <a:ext cx="2483278" cy="271002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26711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374345-0D13-4ADB-AF74-690072FCE408}"/>
              </a:ext>
            </a:extLst>
          </p:cNvPr>
          <p:cNvSpPr/>
          <p:nvPr/>
        </p:nvSpPr>
        <p:spPr>
          <a:xfrm>
            <a:off x="4188823" y="1191418"/>
            <a:ext cx="2483278" cy="271002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378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C00D66B-4ACD-43F1-83D9-C8AD26CD6D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845F0B6-D40C-4624-B5EF-575ACE7A5C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D4E2E2-84FD-484A-B8C3-ED13970F208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1CF51D-38C5-4DB7-95CB-DA0CB7FEBFB2}"/>
              </a:ext>
            </a:extLst>
          </p:cNvPr>
          <p:cNvSpPr/>
          <p:nvPr/>
        </p:nvSpPr>
        <p:spPr>
          <a:xfrm>
            <a:off x="4188823" y="1341120"/>
            <a:ext cx="2483278" cy="241227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16263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E951E1-CFD5-4A80-A482-20E2FA0DF862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829623-009F-45A5-8392-C7D06C939DA0}"/>
              </a:ext>
            </a:extLst>
          </p:cNvPr>
          <p:cNvSpPr/>
          <p:nvPr/>
        </p:nvSpPr>
        <p:spPr>
          <a:xfrm>
            <a:off x="4188823" y="1191417"/>
            <a:ext cx="2483278" cy="51919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74504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97856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E951E1-CFD5-4A80-A482-20E2FA0DF862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829623-009F-45A5-8392-C7D06C939DA0}"/>
              </a:ext>
            </a:extLst>
          </p:cNvPr>
          <p:cNvSpPr/>
          <p:nvPr/>
        </p:nvSpPr>
        <p:spPr>
          <a:xfrm>
            <a:off x="4188823" y="1191417"/>
            <a:ext cx="2483278" cy="51919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026360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504ADB-85BE-488D-85A6-7493A3C981E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E1A01F9-8F32-6C9E-2AEC-8DB0CDB9AC5F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68661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504ADB-85BE-488D-85A6-7493A3C981E9}"/>
              </a:ext>
            </a:extLst>
          </p:cNvPr>
          <p:cNvSpPr txBox="1"/>
          <p:nvPr/>
        </p:nvSpPr>
        <p:spPr>
          <a:xfrm>
            <a:off x="3578774" y="211604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A65AF70-20B3-A0CC-3A85-8A19184A4238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24BD17-8DC9-2906-7C32-9F4440E25BA0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</a:p>
        </p:txBody>
      </p:sp>
    </p:spTree>
    <p:extLst>
      <p:ext uri="{BB962C8B-B14F-4D97-AF65-F5344CB8AC3E}">
        <p14:creationId xmlns:p14="http://schemas.microsoft.com/office/powerpoint/2010/main" val="7332659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FE7A9B-B018-4C87-B1C4-45573EA03EBF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88F6F0E-E98D-F791-EAE6-DEC6302552D4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CBAE20-5C0C-B59D-4C1A-9599CCA45EFB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</a:p>
        </p:txBody>
      </p:sp>
    </p:spTree>
    <p:extLst>
      <p:ext uri="{BB962C8B-B14F-4D97-AF65-F5344CB8AC3E}">
        <p14:creationId xmlns:p14="http://schemas.microsoft.com/office/powerpoint/2010/main" val="20360045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FE7A9B-B018-4C87-B1C4-45573EA03EBF}"/>
              </a:ext>
            </a:extLst>
          </p:cNvPr>
          <p:cNvSpPr txBox="1"/>
          <p:nvPr/>
        </p:nvSpPr>
        <p:spPr>
          <a:xfrm>
            <a:off x="3598281" y="220755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95545F8-7F1A-2229-2947-B295664E9D3B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90E064-B37B-4281-FA82-5101873CD365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</a:p>
        </p:txBody>
      </p:sp>
    </p:spTree>
    <p:extLst>
      <p:ext uri="{BB962C8B-B14F-4D97-AF65-F5344CB8AC3E}">
        <p14:creationId xmlns:p14="http://schemas.microsoft.com/office/powerpoint/2010/main" val="44923949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BC7BBA-D354-4657-8E06-BA0476EE53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5BF076-3B63-462B-A380-979A7E31F426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2839B2-1A47-42BC-B7C3-47D483EA9CDF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4596C1F-CDCF-4000-AB06-555AFCDA25BE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F82E2C-A26F-70E9-E000-FF0777D6D4EC}"/>
              </a:ext>
            </a:extLst>
          </p:cNvPr>
          <p:cNvSpPr txBox="1"/>
          <p:nvPr/>
        </p:nvSpPr>
        <p:spPr>
          <a:xfrm>
            <a:off x="6601097" y="213067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</a:p>
        </p:txBody>
      </p:sp>
    </p:spTree>
    <p:extLst>
      <p:ext uri="{BB962C8B-B14F-4D97-AF65-F5344CB8AC3E}">
        <p14:creationId xmlns:p14="http://schemas.microsoft.com/office/powerpoint/2010/main" val="200826156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BC7BBA-D354-4657-8E06-BA0476EE53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5BF076-3B63-462B-A380-979A7E31F426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2839B2-1A47-42BC-B7C3-47D483EA9CDF}"/>
              </a:ext>
            </a:extLst>
          </p:cNvPr>
          <p:cNvSpPr txBox="1"/>
          <p:nvPr/>
        </p:nvSpPr>
        <p:spPr>
          <a:xfrm>
            <a:off x="3598281" y="214687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F7C2AB-F5B8-19E4-7C5B-EC22F406B00B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178FD6-392B-3989-59BD-596F23294F3E}"/>
              </a:ext>
            </a:extLst>
          </p:cNvPr>
          <p:cNvSpPr txBox="1"/>
          <p:nvPr/>
        </p:nvSpPr>
        <p:spPr>
          <a:xfrm>
            <a:off x="6601097" y="213067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</a:p>
        </p:txBody>
      </p:sp>
    </p:spTree>
    <p:extLst>
      <p:ext uri="{BB962C8B-B14F-4D97-AF65-F5344CB8AC3E}">
        <p14:creationId xmlns:p14="http://schemas.microsoft.com/office/powerpoint/2010/main" val="9355209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25D94-E84D-4D33-9DEA-1C5641ADAB66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9B8BD7-CFB1-D77B-48F4-091857D1EC88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04100B-8501-EBE5-E9A2-DD1D590AB21F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</a:t>
            </a:r>
          </a:p>
        </p:txBody>
      </p:sp>
    </p:spTree>
    <p:extLst>
      <p:ext uri="{BB962C8B-B14F-4D97-AF65-F5344CB8AC3E}">
        <p14:creationId xmlns:p14="http://schemas.microsoft.com/office/powerpoint/2010/main" val="100915337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25D94-E84D-4D33-9DEA-1C5641ADAB66}"/>
              </a:ext>
            </a:extLst>
          </p:cNvPr>
          <p:cNvSpPr txBox="1"/>
          <p:nvPr/>
        </p:nvSpPr>
        <p:spPr>
          <a:xfrm>
            <a:off x="3598281" y="20739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348918-BAF7-02C4-ACFB-F6A6DDBA5237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DAEA23-3183-1D5E-EE8F-955582FE2561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</a:t>
            </a:r>
          </a:p>
        </p:txBody>
      </p:sp>
    </p:spTree>
    <p:extLst>
      <p:ext uri="{BB962C8B-B14F-4D97-AF65-F5344CB8AC3E}">
        <p14:creationId xmlns:p14="http://schemas.microsoft.com/office/powerpoint/2010/main" val="17064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561AB5C-9B91-4D43-8C6E-3FAFC95CE17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5D0C4F6-45DE-45D7-82DF-EAF20E6C51A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2383D0-4A34-4874-9D63-2734AD9DFB2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C5AFCC-F45B-4F4F-B67C-E317D243D56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F18262B-1751-A973-397F-2480E652106B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F10FCF-7F08-79BA-C4EA-27184514A422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</a:p>
        </p:txBody>
      </p:sp>
    </p:spTree>
    <p:extLst>
      <p:ext uri="{BB962C8B-B14F-4D97-AF65-F5344CB8AC3E}">
        <p14:creationId xmlns:p14="http://schemas.microsoft.com/office/powerpoint/2010/main" val="163208236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C5AFCC-F45B-4F4F-B67C-E317D243D564}"/>
              </a:ext>
            </a:extLst>
          </p:cNvPr>
          <p:cNvSpPr txBox="1"/>
          <p:nvPr/>
        </p:nvSpPr>
        <p:spPr>
          <a:xfrm>
            <a:off x="3517128" y="20739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7B6910-4D41-EFD6-6572-8467FBDD04E6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B34EE0-F1B1-BB38-684A-40E1E3BFAE24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</a:p>
        </p:txBody>
      </p:sp>
    </p:spTree>
    <p:extLst>
      <p:ext uri="{BB962C8B-B14F-4D97-AF65-F5344CB8AC3E}">
        <p14:creationId xmlns:p14="http://schemas.microsoft.com/office/powerpoint/2010/main" val="360237768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C9AF030-5C56-4F67-BD77-A4AB80CBF67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F5F6E9B-C3C0-E24D-7831-977D55BDA423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E2DC15-4CC6-984C-DA28-C64696AD036A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</a:p>
        </p:txBody>
      </p:sp>
    </p:spTree>
    <p:extLst>
      <p:ext uri="{BB962C8B-B14F-4D97-AF65-F5344CB8AC3E}">
        <p14:creationId xmlns:p14="http://schemas.microsoft.com/office/powerpoint/2010/main" val="411399072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C9AF030-5C56-4F67-BD77-A4AB80CBF678}"/>
              </a:ext>
            </a:extLst>
          </p:cNvPr>
          <p:cNvSpPr txBox="1"/>
          <p:nvPr/>
        </p:nvSpPr>
        <p:spPr>
          <a:xfrm>
            <a:off x="3517128" y="20739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BDB008F-12EC-57B3-F6D2-0CEDE52191E6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9C2C9E-E64C-E556-DA9B-FA20C127652E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</a:p>
        </p:txBody>
      </p:sp>
    </p:spTree>
    <p:extLst>
      <p:ext uri="{BB962C8B-B14F-4D97-AF65-F5344CB8AC3E}">
        <p14:creationId xmlns:p14="http://schemas.microsoft.com/office/powerpoint/2010/main" val="25882323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26DB20-8059-4BDA-BD39-7CAF1E6C775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EC1A84-6EA3-8467-F845-61BA73059F14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6E5E48-54E1-A1B6-B845-60E9C316E693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</a:p>
        </p:txBody>
      </p:sp>
    </p:spTree>
    <p:extLst>
      <p:ext uri="{BB962C8B-B14F-4D97-AF65-F5344CB8AC3E}">
        <p14:creationId xmlns:p14="http://schemas.microsoft.com/office/powerpoint/2010/main" val="208068594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26DB20-8059-4BDA-BD39-7CAF1E6C7758}"/>
              </a:ext>
            </a:extLst>
          </p:cNvPr>
          <p:cNvSpPr txBox="1"/>
          <p:nvPr/>
        </p:nvSpPr>
        <p:spPr>
          <a:xfrm>
            <a:off x="3558226" y="2136597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CCDEDB-D5B0-5D9E-0A37-A0014C2BFCD2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1FB247-C3E7-4104-9F7B-79755083D4FF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</a:p>
        </p:txBody>
      </p:sp>
    </p:spTree>
    <p:extLst>
      <p:ext uri="{BB962C8B-B14F-4D97-AF65-F5344CB8AC3E}">
        <p14:creationId xmlns:p14="http://schemas.microsoft.com/office/powerpoint/2010/main" val="315069026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6A1B35-1F76-4AB1-B315-C973A8F561A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AA9348-C264-3F1D-47FC-35DA52207B01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C3F499-98FB-000F-E3FB-CE0DACBA8E98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</a:p>
        </p:txBody>
      </p:sp>
    </p:spTree>
    <p:extLst>
      <p:ext uri="{BB962C8B-B14F-4D97-AF65-F5344CB8AC3E}">
        <p14:creationId xmlns:p14="http://schemas.microsoft.com/office/powerpoint/2010/main" val="330232480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6A1B35-1F76-4AB1-B315-C973A8F561A4}"/>
              </a:ext>
            </a:extLst>
          </p:cNvPr>
          <p:cNvSpPr txBox="1"/>
          <p:nvPr/>
        </p:nvSpPr>
        <p:spPr>
          <a:xfrm>
            <a:off x="3598281" y="20739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B5F44B6-9D71-FF64-4AF4-7409F5DD9381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679840-F459-0162-3162-C15A3CC2A391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</a:p>
        </p:txBody>
      </p:sp>
    </p:spTree>
    <p:extLst>
      <p:ext uri="{BB962C8B-B14F-4D97-AF65-F5344CB8AC3E}">
        <p14:creationId xmlns:p14="http://schemas.microsoft.com/office/powerpoint/2010/main" val="28307894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B6AA1D-45D0-4618-A6DF-A492032E4E17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2C41BE-0B3D-9949-C657-30B7739B7647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54BC38-7DB7-FAEA-C265-8179B102579E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</a:p>
        </p:txBody>
      </p:sp>
    </p:spTree>
    <p:extLst>
      <p:ext uri="{BB962C8B-B14F-4D97-AF65-F5344CB8AC3E}">
        <p14:creationId xmlns:p14="http://schemas.microsoft.com/office/powerpoint/2010/main" val="38234031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B6AA1D-45D0-4618-A6DF-A492032E4E17}"/>
              </a:ext>
            </a:extLst>
          </p:cNvPr>
          <p:cNvSpPr txBox="1"/>
          <p:nvPr/>
        </p:nvSpPr>
        <p:spPr>
          <a:xfrm>
            <a:off x="3598281" y="20739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E4F89A-4335-9B46-599D-DA8CEDA25526}"/>
              </a:ext>
            </a:extLst>
          </p:cNvPr>
          <p:cNvSpPr/>
          <p:nvPr/>
        </p:nvSpPr>
        <p:spPr>
          <a:xfrm>
            <a:off x="3857897" y="2073989"/>
            <a:ext cx="2743200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087CB87-99FD-5F18-801A-D394CC80C118}"/>
              </a:ext>
            </a:extLst>
          </p:cNvPr>
          <p:cNvSpPr txBox="1"/>
          <p:nvPr/>
        </p:nvSpPr>
        <p:spPr>
          <a:xfrm>
            <a:off x="66010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</a:p>
        </p:txBody>
      </p:sp>
    </p:spTree>
    <p:extLst>
      <p:ext uri="{BB962C8B-B14F-4D97-AF65-F5344CB8AC3E}">
        <p14:creationId xmlns:p14="http://schemas.microsoft.com/office/powerpoint/2010/main" val="626218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11509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561AB5C-9B91-4D43-8C6E-3FAFC95CE17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5D0C4F6-45DE-45D7-82DF-EAF20E6C51A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2383D0-4A34-4874-9D63-2734AD9DFB2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188649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1BC9FBD-A4BD-4177-A911-308BC4F424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7EACA49-9E8C-4466-96A9-9D9C7EAAC7F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473B2C2-31E3-4E71-B2E4-9624BD8FA5D3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E7E2AA7-93CC-6147-C0FD-39CF149E5A03}"/>
              </a:ext>
            </a:extLst>
          </p:cNvPr>
          <p:cNvSpPr/>
          <p:nvPr/>
        </p:nvSpPr>
        <p:spPr>
          <a:xfrm>
            <a:off x="2339235" y="2153958"/>
            <a:ext cx="2391920" cy="42230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8F25048-7E1E-B248-05C4-744E9E409EA5}"/>
              </a:ext>
            </a:extLst>
          </p:cNvPr>
          <p:cNvSpPr/>
          <p:nvPr/>
        </p:nvSpPr>
        <p:spPr>
          <a:xfrm>
            <a:off x="5837680" y="784356"/>
            <a:ext cx="2374503" cy="431015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33762" y="816485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1BC9FBD-A4BD-4177-A911-308BC4F424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7EACA49-9E8C-4466-96A9-9D9C7EAAC7F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473B2C2-31E3-4E71-B2E4-9624BD8FA5D3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FF205BC-F7E2-4000-99D8-432E5EC318D4}"/>
              </a:ext>
            </a:extLst>
          </p:cNvPr>
          <p:cNvSpPr/>
          <p:nvPr/>
        </p:nvSpPr>
        <p:spPr>
          <a:xfrm>
            <a:off x="2339235" y="2153958"/>
            <a:ext cx="2391920" cy="42230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C1FAB7F-4400-BD75-4CB5-EA50BC59BC55}"/>
              </a:ext>
            </a:extLst>
          </p:cNvPr>
          <p:cNvSpPr/>
          <p:nvPr/>
        </p:nvSpPr>
        <p:spPr>
          <a:xfrm>
            <a:off x="5837680" y="784356"/>
            <a:ext cx="2374503" cy="431015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020667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秋冬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784356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04F333D-3005-414B-8609-47F57D037C0C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E1FE662-06D7-43A5-9522-ACE9A8B145C3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2EF5FA-7981-4441-BAB4-9D4CA72892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84602F3-5FDE-4589-8D7B-195134CE53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CA84015-91B8-4DD3-A16B-D7DAC4323BB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5C27B21-938A-6746-36D8-8C4CF3E79584}"/>
              </a:ext>
            </a:extLst>
          </p:cNvPr>
          <p:cNvSpPr/>
          <p:nvPr/>
        </p:nvSpPr>
        <p:spPr>
          <a:xfrm>
            <a:off x="5837680" y="784356"/>
            <a:ext cx="2374503" cy="431015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B8AF0E5-1EC7-D0FF-4F36-2731CB95DB6D}"/>
              </a:ext>
            </a:extLst>
          </p:cNvPr>
          <p:cNvSpPr/>
          <p:nvPr/>
        </p:nvSpPr>
        <p:spPr>
          <a:xfrm>
            <a:off x="2284924" y="2149018"/>
            <a:ext cx="2504789" cy="433886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秋冬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725252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04F333D-3005-414B-8609-47F57D037C0C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E1FE662-06D7-43A5-9522-ACE9A8B145C3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2EF5FA-7981-4441-BAB4-9D4CA72892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84602F3-5FDE-4589-8D7B-195134CE53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CA84015-91B8-4DD3-A16B-D7DAC4323BB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D940A76-3C65-474E-97BF-C8000E3CFE9F}"/>
              </a:ext>
            </a:extLst>
          </p:cNvPr>
          <p:cNvSpPr/>
          <p:nvPr/>
        </p:nvSpPr>
        <p:spPr>
          <a:xfrm>
            <a:off x="5837680" y="784356"/>
            <a:ext cx="2374503" cy="431015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8D20892-71DC-4257-A134-A40DD4BBBAF5}"/>
              </a:ext>
            </a:extLst>
          </p:cNvPr>
          <p:cNvSpPr/>
          <p:nvPr/>
        </p:nvSpPr>
        <p:spPr>
          <a:xfrm>
            <a:off x="2284924" y="2149018"/>
            <a:ext cx="2504789" cy="433886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585212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750105" y="858057"/>
            <a:ext cx="2323713" cy="56665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兄弟が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7946600" y="948691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6B4A60-941F-4FE1-BBBA-7C7E810806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B81EAA-292C-4E8D-A0C9-B3CF293226F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83C499-DEE2-4818-8424-34E82E321E84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10C9C9-615F-4FD2-8B96-0FF9D9326F86}"/>
              </a:ext>
            </a:extLst>
          </p:cNvPr>
          <p:cNvSpPr/>
          <p:nvPr/>
        </p:nvSpPr>
        <p:spPr>
          <a:xfrm>
            <a:off x="5877321" y="858057"/>
            <a:ext cx="2069279" cy="35685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CB6BD1-0B73-E1D4-4D13-004FD0DE207C}"/>
              </a:ext>
            </a:extLst>
          </p:cNvPr>
          <p:cNvSpPr txBox="1"/>
          <p:nvPr/>
        </p:nvSpPr>
        <p:spPr>
          <a:xfrm>
            <a:off x="3488522" y="3235901"/>
            <a:ext cx="2323713" cy="3831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いる</a:t>
            </a:r>
          </a:p>
        </p:txBody>
      </p:sp>
    </p:spTree>
    <p:extLst>
      <p:ext uri="{BB962C8B-B14F-4D97-AF65-F5344CB8AC3E}">
        <p14:creationId xmlns:p14="http://schemas.microsoft.com/office/powerpoint/2010/main" val="49592926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750105" y="858057"/>
            <a:ext cx="2323713" cy="56665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兄弟が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7946600" y="948691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6B4A60-941F-4FE1-BBBA-7C7E810806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B81EAA-292C-4E8D-A0C9-B3CF293226F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83C499-DEE2-4818-8424-34E82E321E84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10C9C9-615F-4FD2-8B96-0FF9D9326F86}"/>
              </a:ext>
            </a:extLst>
          </p:cNvPr>
          <p:cNvSpPr/>
          <p:nvPr/>
        </p:nvSpPr>
        <p:spPr>
          <a:xfrm>
            <a:off x="5877321" y="858057"/>
            <a:ext cx="2069279" cy="35685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CB6BD1-0B73-E1D4-4D13-004FD0DE207C}"/>
              </a:ext>
            </a:extLst>
          </p:cNvPr>
          <p:cNvSpPr txBox="1"/>
          <p:nvPr/>
        </p:nvSpPr>
        <p:spPr>
          <a:xfrm>
            <a:off x="3488522" y="3235901"/>
            <a:ext cx="2323713" cy="3831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いる</a:t>
            </a:r>
          </a:p>
        </p:txBody>
      </p:sp>
    </p:spTree>
    <p:extLst>
      <p:ext uri="{BB962C8B-B14F-4D97-AF65-F5344CB8AC3E}">
        <p14:creationId xmlns:p14="http://schemas.microsoft.com/office/powerpoint/2010/main" val="291260772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10B6DF-B2C7-4482-8812-E51BCA43E8C2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429492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10B6DF-B2C7-4482-8812-E51BCA43E8C2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187453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033D3E-9855-4931-B003-A8FC4D6D4EC7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731816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033D3E-9855-4931-B003-A8FC4D6D4EC7}"/>
              </a:ext>
            </a:extLst>
          </p:cNvPr>
          <p:cNvSpPr/>
          <p:nvPr/>
        </p:nvSpPr>
        <p:spPr>
          <a:xfrm>
            <a:off x="4482740" y="857192"/>
            <a:ext cx="2046514" cy="20234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71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1926</Words>
  <Application>Microsoft Office PowerPoint</Application>
  <PresentationFormat>ワイド画面</PresentationFormat>
  <Paragraphs>1082</Paragraphs>
  <Slides>235</Slides>
  <Notes>37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235</vt:i4>
      </vt:variant>
    </vt:vector>
  </HeadingPairs>
  <TitlesOfParts>
    <vt:vector size="24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2年（下）</dc:title>
  <dc:creator>morita</dc:creator>
  <cp:lastModifiedBy>福原 千種</cp:lastModifiedBy>
  <cp:revision>431</cp:revision>
  <dcterms:created xsi:type="dcterms:W3CDTF">2019-06-12T23:18:36Z</dcterms:created>
  <dcterms:modified xsi:type="dcterms:W3CDTF">2024-01-17T02:05:00Z</dcterms:modified>
</cp:coreProperties>
</file>