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7"/>
  </p:notesMasterIdLst>
  <p:sldIdLst>
    <p:sldId id="675" r:id="rId2"/>
    <p:sldId id="382" r:id="rId3"/>
    <p:sldId id="934" r:id="rId4"/>
    <p:sldId id="935" r:id="rId5"/>
    <p:sldId id="1077" r:id="rId6"/>
    <p:sldId id="387" r:id="rId7"/>
    <p:sldId id="936" r:id="rId8"/>
    <p:sldId id="401" r:id="rId9"/>
    <p:sldId id="937" r:id="rId10"/>
    <p:sldId id="677" r:id="rId11"/>
    <p:sldId id="938" r:id="rId12"/>
    <p:sldId id="385" r:id="rId13"/>
    <p:sldId id="939" r:id="rId14"/>
    <p:sldId id="428" r:id="rId15"/>
    <p:sldId id="940" r:id="rId16"/>
    <p:sldId id="699" r:id="rId17"/>
    <p:sldId id="941" r:id="rId18"/>
    <p:sldId id="384" r:id="rId19"/>
    <p:sldId id="1076" r:id="rId20"/>
    <p:sldId id="758" r:id="rId21"/>
    <p:sldId id="943" r:id="rId22"/>
    <p:sldId id="759" r:id="rId23"/>
    <p:sldId id="944" r:id="rId24"/>
    <p:sldId id="468" r:id="rId25"/>
    <p:sldId id="945" r:id="rId26"/>
    <p:sldId id="383" r:id="rId27"/>
    <p:sldId id="946" r:id="rId28"/>
    <p:sldId id="947" r:id="rId29"/>
    <p:sldId id="1080" r:id="rId30"/>
    <p:sldId id="662" r:id="rId31"/>
    <p:sldId id="948" r:id="rId32"/>
    <p:sldId id="612" r:id="rId33"/>
    <p:sldId id="949" r:id="rId34"/>
    <p:sldId id="950" r:id="rId35"/>
    <p:sldId id="1079" r:id="rId36"/>
    <p:sldId id="951" r:id="rId37"/>
    <p:sldId id="1081" r:id="rId38"/>
    <p:sldId id="952" r:id="rId39"/>
    <p:sldId id="1082" r:id="rId40"/>
    <p:sldId id="764" r:id="rId41"/>
    <p:sldId id="953" r:id="rId42"/>
    <p:sldId id="765" r:id="rId43"/>
    <p:sldId id="954" r:id="rId44"/>
    <p:sldId id="587" r:id="rId45"/>
    <p:sldId id="955" r:id="rId46"/>
    <p:sldId id="637" r:id="rId47"/>
    <p:sldId id="956" r:id="rId48"/>
    <p:sldId id="294" r:id="rId49"/>
    <p:sldId id="957" r:id="rId50"/>
    <p:sldId id="403" r:id="rId51"/>
    <p:sldId id="958" r:id="rId52"/>
    <p:sldId id="766" r:id="rId53"/>
    <p:sldId id="959" r:id="rId54"/>
    <p:sldId id="960" r:id="rId55"/>
    <p:sldId id="1083" r:id="rId56"/>
    <p:sldId id="767" r:id="rId57"/>
    <p:sldId id="961" r:id="rId58"/>
    <p:sldId id="962" r:id="rId59"/>
    <p:sldId id="1101" r:id="rId60"/>
    <p:sldId id="476" r:id="rId61"/>
    <p:sldId id="963" r:id="rId62"/>
    <p:sldId id="769" r:id="rId63"/>
    <p:sldId id="964" r:id="rId64"/>
    <p:sldId id="513" r:id="rId65"/>
    <p:sldId id="965" r:id="rId66"/>
    <p:sldId id="770" r:id="rId67"/>
    <p:sldId id="966" r:id="rId68"/>
    <p:sldId id="434" r:id="rId69"/>
    <p:sldId id="967" r:id="rId70"/>
    <p:sldId id="460" r:id="rId71"/>
    <p:sldId id="968" r:id="rId72"/>
    <p:sldId id="771" r:id="rId73"/>
    <p:sldId id="969" r:id="rId74"/>
    <p:sldId id="386" r:id="rId75"/>
    <p:sldId id="970" r:id="rId76"/>
    <p:sldId id="772" r:id="rId77"/>
    <p:sldId id="971" r:id="rId78"/>
    <p:sldId id="773" r:id="rId79"/>
    <p:sldId id="972" r:id="rId80"/>
    <p:sldId id="774" r:id="rId81"/>
    <p:sldId id="973" r:id="rId82"/>
    <p:sldId id="852" r:id="rId83"/>
    <p:sldId id="974" r:id="rId84"/>
    <p:sldId id="756" r:id="rId85"/>
    <p:sldId id="975" r:id="rId86"/>
    <p:sldId id="853" r:id="rId87"/>
    <p:sldId id="976" r:id="rId88"/>
    <p:sldId id="480" r:id="rId89"/>
    <p:sldId id="977" r:id="rId90"/>
    <p:sldId id="525" r:id="rId91"/>
    <p:sldId id="978" r:id="rId92"/>
    <p:sldId id="431" r:id="rId93"/>
    <p:sldId id="979" r:id="rId94"/>
    <p:sldId id="854" r:id="rId95"/>
    <p:sldId id="980" r:id="rId96"/>
    <p:sldId id="855" r:id="rId97"/>
    <p:sldId id="981" r:id="rId98"/>
    <p:sldId id="982" r:id="rId99"/>
    <p:sldId id="1085" r:id="rId100"/>
    <p:sldId id="453" r:id="rId101"/>
    <p:sldId id="983" r:id="rId102"/>
    <p:sldId id="856" r:id="rId103"/>
    <p:sldId id="984" r:id="rId104"/>
    <p:sldId id="857" r:id="rId105"/>
    <p:sldId id="985" r:id="rId106"/>
    <p:sldId id="858" r:id="rId107"/>
    <p:sldId id="986" r:id="rId108"/>
    <p:sldId id="859" r:id="rId109"/>
    <p:sldId id="987" r:id="rId110"/>
    <p:sldId id="409" r:id="rId111"/>
    <p:sldId id="988" r:id="rId112"/>
    <p:sldId id="477" r:id="rId113"/>
    <p:sldId id="989" r:id="rId114"/>
    <p:sldId id="860" r:id="rId115"/>
    <p:sldId id="990" r:id="rId116"/>
    <p:sldId id="861" r:id="rId117"/>
    <p:sldId id="991" r:id="rId118"/>
    <p:sldId id="862" r:id="rId119"/>
    <p:sldId id="992" r:id="rId120"/>
    <p:sldId id="993" r:id="rId121"/>
    <p:sldId id="1103" r:id="rId122"/>
    <p:sldId id="994" r:id="rId123"/>
    <p:sldId id="1086" r:id="rId124"/>
    <p:sldId id="712" r:id="rId125"/>
    <p:sldId id="995" r:id="rId126"/>
    <p:sldId id="865" r:id="rId127"/>
    <p:sldId id="996" r:id="rId128"/>
    <p:sldId id="997" r:id="rId129"/>
    <p:sldId id="1087" r:id="rId130"/>
    <p:sldId id="867" r:id="rId131"/>
    <p:sldId id="998" r:id="rId132"/>
    <p:sldId id="429" r:id="rId133"/>
    <p:sldId id="999" r:id="rId134"/>
    <p:sldId id="1000" r:id="rId135"/>
    <p:sldId id="1088" r:id="rId136"/>
    <p:sldId id="1001" r:id="rId137"/>
    <p:sldId id="1105" r:id="rId138"/>
    <p:sldId id="1002" r:id="rId139"/>
    <p:sldId id="1104" r:id="rId140"/>
    <p:sldId id="1003" r:id="rId141"/>
    <p:sldId id="1089" r:id="rId142"/>
    <p:sldId id="872" r:id="rId143"/>
    <p:sldId id="1004" r:id="rId144"/>
    <p:sldId id="873" r:id="rId145"/>
    <p:sldId id="1005" r:id="rId146"/>
    <p:sldId id="1006" r:id="rId147"/>
    <p:sldId id="1090" r:id="rId148"/>
    <p:sldId id="1007" r:id="rId149"/>
    <p:sldId id="1091" r:id="rId150"/>
    <p:sldId id="876" r:id="rId151"/>
    <p:sldId id="1008" r:id="rId152"/>
    <p:sldId id="1009" r:id="rId153"/>
    <p:sldId id="1092" r:id="rId154"/>
    <p:sldId id="878" r:id="rId155"/>
    <p:sldId id="1010" r:id="rId156"/>
    <p:sldId id="879" r:id="rId157"/>
    <p:sldId id="1011" r:id="rId158"/>
    <p:sldId id="1012" r:id="rId159"/>
    <p:sldId id="1097" r:id="rId160"/>
    <p:sldId id="881" r:id="rId161"/>
    <p:sldId id="1013" r:id="rId162"/>
    <p:sldId id="882" r:id="rId163"/>
    <p:sldId id="1014" r:id="rId164"/>
    <p:sldId id="883" r:id="rId165"/>
    <p:sldId id="1015" r:id="rId166"/>
    <p:sldId id="884" r:id="rId167"/>
    <p:sldId id="1016" r:id="rId168"/>
    <p:sldId id="391" r:id="rId169"/>
    <p:sldId id="1017" r:id="rId170"/>
    <p:sldId id="885" r:id="rId171"/>
    <p:sldId id="1018" r:id="rId172"/>
    <p:sldId id="432" r:id="rId173"/>
    <p:sldId id="1019" r:id="rId174"/>
    <p:sldId id="886" r:id="rId175"/>
    <p:sldId id="1020" r:id="rId176"/>
    <p:sldId id="1096" r:id="rId177"/>
    <p:sldId id="1102" r:id="rId178"/>
    <p:sldId id="1022" r:id="rId179"/>
    <p:sldId id="1098" r:id="rId180"/>
    <p:sldId id="889" r:id="rId181"/>
    <p:sldId id="1023" r:id="rId182"/>
    <p:sldId id="890" r:id="rId183"/>
    <p:sldId id="1024" r:id="rId184"/>
    <p:sldId id="891" r:id="rId185"/>
    <p:sldId id="1025" r:id="rId186"/>
    <p:sldId id="892" r:id="rId187"/>
    <p:sldId id="1026" r:id="rId188"/>
    <p:sldId id="893" r:id="rId189"/>
    <p:sldId id="1027" r:id="rId190"/>
    <p:sldId id="894" r:id="rId191"/>
    <p:sldId id="1028" r:id="rId192"/>
    <p:sldId id="895" r:id="rId193"/>
    <p:sldId id="1029" r:id="rId194"/>
    <p:sldId id="896" r:id="rId195"/>
    <p:sldId id="1030" r:id="rId196"/>
    <p:sldId id="897" r:id="rId197"/>
    <p:sldId id="1031" r:id="rId198"/>
    <p:sldId id="898" r:id="rId199"/>
    <p:sldId id="1032" r:id="rId200"/>
    <p:sldId id="899" r:id="rId201"/>
    <p:sldId id="1033" r:id="rId202"/>
    <p:sldId id="900" r:id="rId203"/>
    <p:sldId id="1034" r:id="rId204"/>
    <p:sldId id="901" r:id="rId205"/>
    <p:sldId id="1035" r:id="rId206"/>
    <p:sldId id="902" r:id="rId207"/>
    <p:sldId id="1036" r:id="rId208"/>
    <p:sldId id="903" r:id="rId209"/>
    <p:sldId id="1037" r:id="rId210"/>
    <p:sldId id="479" r:id="rId211"/>
    <p:sldId id="1038" r:id="rId212"/>
    <p:sldId id="904" r:id="rId213"/>
    <p:sldId id="1039" r:id="rId214"/>
    <p:sldId id="1040" r:id="rId215"/>
    <p:sldId id="1099" r:id="rId216"/>
    <p:sldId id="906" r:id="rId217"/>
    <p:sldId id="1041" r:id="rId218"/>
    <p:sldId id="907" r:id="rId219"/>
    <p:sldId id="1042" r:id="rId220"/>
    <p:sldId id="908" r:id="rId221"/>
    <p:sldId id="1043" r:id="rId222"/>
    <p:sldId id="435" r:id="rId223"/>
    <p:sldId id="1044" r:id="rId224"/>
    <p:sldId id="909" r:id="rId225"/>
    <p:sldId id="1045" r:id="rId226"/>
    <p:sldId id="910" r:id="rId227"/>
    <p:sldId id="1046" r:id="rId228"/>
    <p:sldId id="911" r:id="rId229"/>
    <p:sldId id="1047" r:id="rId230"/>
    <p:sldId id="488" r:id="rId231"/>
    <p:sldId id="1048" r:id="rId232"/>
    <p:sldId id="912" r:id="rId233"/>
    <p:sldId id="1049" r:id="rId234"/>
    <p:sldId id="913" r:id="rId235"/>
    <p:sldId id="1050" r:id="rId236"/>
    <p:sldId id="547" r:id="rId237"/>
    <p:sldId id="1051" r:id="rId238"/>
    <p:sldId id="914" r:id="rId239"/>
    <p:sldId id="1052" r:id="rId240"/>
    <p:sldId id="915" r:id="rId241"/>
    <p:sldId id="1053" r:id="rId242"/>
    <p:sldId id="916" r:id="rId243"/>
    <p:sldId id="1054" r:id="rId244"/>
    <p:sldId id="917" r:id="rId245"/>
    <p:sldId id="1055" r:id="rId246"/>
    <p:sldId id="475" r:id="rId247"/>
    <p:sldId id="1056" r:id="rId248"/>
    <p:sldId id="419" r:id="rId249"/>
    <p:sldId id="1057" r:id="rId250"/>
    <p:sldId id="918" r:id="rId251"/>
    <p:sldId id="1058" r:id="rId252"/>
    <p:sldId id="742" r:id="rId253"/>
    <p:sldId id="1059" r:id="rId254"/>
    <p:sldId id="919" r:id="rId255"/>
    <p:sldId id="1060" r:id="rId256"/>
    <p:sldId id="920" r:id="rId257"/>
    <p:sldId id="1061" r:id="rId258"/>
    <p:sldId id="921" r:id="rId259"/>
    <p:sldId id="1062" r:id="rId260"/>
    <p:sldId id="682" r:id="rId261"/>
    <p:sldId id="1063" r:id="rId262"/>
    <p:sldId id="922" r:id="rId263"/>
    <p:sldId id="1064" r:id="rId264"/>
    <p:sldId id="932" r:id="rId265"/>
    <p:sldId id="1065" r:id="rId266"/>
    <p:sldId id="1066" r:id="rId267"/>
    <p:sldId id="1100" r:id="rId268"/>
    <p:sldId id="923" r:id="rId269"/>
    <p:sldId id="1067" r:id="rId270"/>
    <p:sldId id="924" r:id="rId271"/>
    <p:sldId id="1068" r:id="rId272"/>
    <p:sldId id="925" r:id="rId273"/>
    <p:sldId id="1069" r:id="rId274"/>
    <p:sldId id="926" r:id="rId275"/>
    <p:sldId id="1070" r:id="rId276"/>
    <p:sldId id="927" r:id="rId277"/>
    <p:sldId id="1071" r:id="rId278"/>
    <p:sldId id="928" r:id="rId279"/>
    <p:sldId id="1072" r:id="rId280"/>
    <p:sldId id="929" r:id="rId281"/>
    <p:sldId id="1073" r:id="rId282"/>
    <p:sldId id="930" r:id="rId283"/>
    <p:sldId id="1074" r:id="rId284"/>
    <p:sldId id="931" r:id="rId285"/>
    <p:sldId id="1075" r:id="rId28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8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936" y="78"/>
      </p:cViewPr>
      <p:guideLst/>
    </p:cSldViewPr>
  </p:slideViewPr>
  <p:outlineViewPr>
    <p:cViewPr>
      <p:scale>
        <a:sx n="33" d="100"/>
        <a:sy n="33" d="100"/>
      </p:scale>
      <p:origin x="0" y="-1741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theme" Target="theme/theme1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tableStyles" Target="tableStyles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28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9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259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122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258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222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540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96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73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422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60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11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33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955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530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63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42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71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77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04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06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5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68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50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13" Type="http://schemas.openxmlformats.org/officeDocument/2006/relationships/slide" Target="slide144.xml"/><Relationship Id="rId18" Type="http://schemas.openxmlformats.org/officeDocument/2006/relationships/slide" Target="slide212.xml"/><Relationship Id="rId3" Type="http://schemas.openxmlformats.org/officeDocument/2006/relationships/slide" Target="slide2.xml"/><Relationship Id="rId21" Type="http://schemas.openxmlformats.org/officeDocument/2006/relationships/slide" Target="slide268.xml"/><Relationship Id="rId7" Type="http://schemas.openxmlformats.org/officeDocument/2006/relationships/slide" Target="slide34.xml"/><Relationship Id="rId12" Type="http://schemas.openxmlformats.org/officeDocument/2006/relationships/slide" Target="slide136.xml"/><Relationship Id="rId17" Type="http://schemas.openxmlformats.org/officeDocument/2006/relationships/slide" Target="slide190.xml"/><Relationship Id="rId2" Type="http://schemas.openxmlformats.org/officeDocument/2006/relationships/image" Target="../media/image1.png"/><Relationship Id="rId16" Type="http://schemas.openxmlformats.org/officeDocument/2006/relationships/slide" Target="slide182.xml"/><Relationship Id="rId20" Type="http://schemas.openxmlformats.org/officeDocument/2006/relationships/slide" Target="slide25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2.xml"/><Relationship Id="rId11" Type="http://schemas.openxmlformats.org/officeDocument/2006/relationships/slide" Target="slide96.xml"/><Relationship Id="rId5" Type="http://schemas.openxmlformats.org/officeDocument/2006/relationships/slide" Target="slide8.xml"/><Relationship Id="rId15" Type="http://schemas.openxmlformats.org/officeDocument/2006/relationships/slide" Target="slide154.xml"/><Relationship Id="rId23" Type="http://schemas.openxmlformats.org/officeDocument/2006/relationships/image" Target="../media/image2.png"/><Relationship Id="rId10" Type="http://schemas.openxmlformats.org/officeDocument/2006/relationships/slide" Target="slide78.xml"/><Relationship Id="rId19" Type="http://schemas.openxmlformats.org/officeDocument/2006/relationships/slide" Target="slide226.xml"/><Relationship Id="rId4" Type="http://schemas.openxmlformats.org/officeDocument/2006/relationships/slide" Target="slide4.xml"/><Relationship Id="rId9" Type="http://schemas.openxmlformats.org/officeDocument/2006/relationships/slide" Target="slide66.xml"/><Relationship Id="rId14" Type="http://schemas.openxmlformats.org/officeDocument/2006/relationships/slide" Target="slide146.xml"/><Relationship Id="rId22" Type="http://schemas.openxmlformats.org/officeDocument/2006/relationships/slide" Target="slide2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ãã¹ç«ã®ã¤ã©ã¹ã">
            <a:extLst>
              <a:ext uri="{FF2B5EF4-FFF2-40B4-BE49-F238E27FC236}">
                <a16:creationId xmlns:a16="http://schemas.microsoft.com/office/drawing/2014/main" id="{86A64E91-7158-4324-81E4-9620C24A8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124" y="1445772"/>
            <a:ext cx="1895876" cy="219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209429" y="239114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すきな　こと、なあに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3D3A1C84-A132-454A-8517-E277011DA902}"/>
              </a:ext>
            </a:extLst>
          </p:cNvPr>
          <p:cNvSpPr txBox="1"/>
          <p:nvPr/>
        </p:nvSpPr>
        <p:spPr>
          <a:xfrm>
            <a:off x="208687" y="282701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いくつ　あつめられるかな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2AE364D-CED1-4D95-BD49-2AF56AD35A5C}"/>
              </a:ext>
            </a:extLst>
          </p:cNvPr>
          <p:cNvSpPr txBox="1"/>
          <p:nvPr/>
        </p:nvSpPr>
        <p:spPr>
          <a:xfrm>
            <a:off x="208687" y="326288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風の　ゆうびんやさん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969BDB7-D8D2-4FD3-A83A-A22371047BB3}"/>
              </a:ext>
            </a:extLst>
          </p:cNvPr>
          <p:cNvSpPr txBox="1"/>
          <p:nvPr/>
        </p:nvSpPr>
        <p:spPr>
          <a:xfrm>
            <a:off x="208687" y="369875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としょかんへ　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D008AA0F-BE7D-4EE8-9AE0-F93E54209BDD}"/>
              </a:ext>
            </a:extLst>
          </p:cNvPr>
          <p:cNvSpPr txBox="1"/>
          <p:nvPr/>
        </p:nvSpPr>
        <p:spPr>
          <a:xfrm>
            <a:off x="208687" y="413462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かん字の　書き方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819F9513-AF95-4330-AA3C-FD6BFC94BF02}"/>
              </a:ext>
            </a:extLst>
          </p:cNvPr>
          <p:cNvSpPr txBox="1"/>
          <p:nvPr/>
        </p:nvSpPr>
        <p:spPr>
          <a:xfrm>
            <a:off x="208687" y="457049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たんぽぽ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AE732A1-CFF2-470F-B81D-461CA35101B6}"/>
              </a:ext>
            </a:extLst>
          </p:cNvPr>
          <p:cNvSpPr txBox="1"/>
          <p:nvPr/>
        </p:nvSpPr>
        <p:spPr>
          <a:xfrm>
            <a:off x="208687" y="500636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こんな　ことを　して　いるよ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EEDC65D-E539-4947-A759-C710806491F7}"/>
              </a:ext>
            </a:extLst>
          </p:cNvPr>
          <p:cNvSpPr txBox="1"/>
          <p:nvPr/>
        </p:nvSpPr>
        <p:spPr>
          <a:xfrm>
            <a:off x="208687" y="544223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外国の　小学校に　ついて　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6E5B346-E21B-4768-B1C9-7B51F3F8B42E}"/>
              </a:ext>
            </a:extLst>
          </p:cNvPr>
          <p:cNvSpPr txBox="1"/>
          <p:nvPr/>
        </p:nvSpPr>
        <p:spPr>
          <a:xfrm>
            <a:off x="208687" y="587810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名前を　見て　ちょうだい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CD8CB55-363F-4542-A241-110EEBF8C1D5}"/>
              </a:ext>
            </a:extLst>
          </p:cNvPr>
          <p:cNvSpPr txBox="1"/>
          <p:nvPr/>
        </p:nvSpPr>
        <p:spPr>
          <a:xfrm>
            <a:off x="208687" y="631397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かんさつした　ことを　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73E5991-D07F-4B8B-B4F2-A3903D0C5602}"/>
              </a:ext>
            </a:extLst>
          </p:cNvPr>
          <p:cNvSpPr txBox="1"/>
          <p:nvPr/>
        </p:nvSpPr>
        <p:spPr>
          <a:xfrm>
            <a:off x="5696971" y="239114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かたかなで　書く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89A1B593-D435-421A-8521-7350A8718A3A}"/>
              </a:ext>
            </a:extLst>
          </p:cNvPr>
          <p:cNvSpPr txBox="1"/>
          <p:nvPr/>
        </p:nvSpPr>
        <p:spPr>
          <a:xfrm>
            <a:off x="5696600" y="282701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ことばで　絵を　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1CD2A010-3522-4C3C-950A-E54119A1E5FF}"/>
              </a:ext>
            </a:extLst>
          </p:cNvPr>
          <p:cNvSpPr txBox="1"/>
          <p:nvPr/>
        </p:nvSpPr>
        <p:spPr>
          <a:xfrm>
            <a:off x="5696600" y="326250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サツマイモの　そだて方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BF18B3B-F176-4710-B68B-E42B64C03BA8}"/>
              </a:ext>
            </a:extLst>
          </p:cNvPr>
          <p:cNvSpPr txBox="1"/>
          <p:nvPr/>
        </p:nvSpPr>
        <p:spPr>
          <a:xfrm>
            <a:off x="5696600" y="369837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言いつたえられて　いる　お話を　知ろう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93378E1D-95A4-4D69-BC3C-B206942C629F}"/>
              </a:ext>
            </a:extLst>
          </p:cNvPr>
          <p:cNvSpPr txBox="1"/>
          <p:nvPr/>
        </p:nvSpPr>
        <p:spPr>
          <a:xfrm>
            <a:off x="5696600" y="413462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はんたいの　いみの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A83EA623-0B15-4528-8137-116F0720D57F}"/>
              </a:ext>
            </a:extLst>
          </p:cNvPr>
          <p:cNvSpPr txBox="1"/>
          <p:nvPr/>
        </p:nvSpPr>
        <p:spPr>
          <a:xfrm>
            <a:off x="5696600" y="456972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うれしく　なる　ことばを　あつめよう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CDB3FE3-9548-43C7-A8E6-B90F43FF8E27}"/>
              </a:ext>
            </a:extLst>
          </p:cNvPr>
          <p:cNvSpPr txBox="1"/>
          <p:nvPr/>
        </p:nvSpPr>
        <p:spPr>
          <a:xfrm>
            <a:off x="5696600" y="500598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ニャーゴ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F1CBD04-6FEB-4782-87EB-F3AA8052E078}"/>
              </a:ext>
            </a:extLst>
          </p:cNvPr>
          <p:cNvSpPr txBox="1"/>
          <p:nvPr/>
        </p:nvSpPr>
        <p:spPr>
          <a:xfrm>
            <a:off x="5696600" y="544223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にた　いみの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8EDC155-0C85-4211-BBA3-51A34567A52D}"/>
              </a:ext>
            </a:extLst>
          </p:cNvPr>
          <p:cNvSpPr txBox="1"/>
          <p:nvPr/>
        </p:nvSpPr>
        <p:spPr>
          <a:xfrm>
            <a:off x="5696600" y="587733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ことばあつめ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F783DFC0-499B-4374-9EC8-0FDCF13472B5}"/>
              </a:ext>
            </a:extLst>
          </p:cNvPr>
          <p:cNvSpPr txBox="1"/>
          <p:nvPr/>
        </p:nvSpPr>
        <p:spPr>
          <a:xfrm>
            <a:off x="5696600" y="631359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絵を　見て　お話を　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タンポポの綿毛のイラスト">
            <a:extLst>
              <a:ext uri="{FF2B5EF4-FFF2-40B4-BE49-F238E27FC236}">
                <a16:creationId xmlns:a16="http://schemas.microsoft.com/office/drawing/2014/main" id="{D7595A3E-924A-4031-8368-7BB87AA0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92" y="3188013"/>
            <a:ext cx="1728166" cy="18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A6061A-01CC-4726-B106-0D785615C3D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ABE3BDB-4F92-4F68-8BCD-10EE1DD2F3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15D7BC-BA6D-4E24-9794-66F7FF5234D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563917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37478" y="2100393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B468ED-AB47-40A8-B84A-7EB19C5EEB7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3E3E75-C359-47D0-97CC-75BC93872CA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8FC0BE-BDF4-48BA-850B-6A33F9164BED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6020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B468ED-AB47-40A8-B84A-7EB19C5EEB7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3E3E75-C359-47D0-97CC-75BC93872CA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8FC0BE-BDF4-48BA-850B-6A33F9164BED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36022-A899-CCC5-5004-9FCEE8B8237D}"/>
              </a:ext>
            </a:extLst>
          </p:cNvPr>
          <p:cNvSpPr txBox="1"/>
          <p:nvPr/>
        </p:nvSpPr>
        <p:spPr>
          <a:xfrm>
            <a:off x="6737478" y="2100393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2264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55146" y="247479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B0B6A5-1F66-4AB7-BF4E-0A5C0354F79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45D5B6-D75F-4527-B1CC-2B4AA9B4633F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48430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B0B6A5-1F66-4AB7-BF4E-0A5C0354F79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245D5B6-D75F-4527-B1CC-2B4AA9B4633F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57CB11-7171-884E-311B-E316FA6DA490}"/>
              </a:ext>
            </a:extLst>
          </p:cNvPr>
          <p:cNvSpPr txBox="1"/>
          <p:nvPr/>
        </p:nvSpPr>
        <p:spPr>
          <a:xfrm>
            <a:off x="6655146" y="247479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</p:spTree>
    <p:extLst>
      <p:ext uri="{BB962C8B-B14F-4D97-AF65-F5344CB8AC3E}">
        <p14:creationId xmlns:p14="http://schemas.microsoft.com/office/powerpoint/2010/main" val="91731415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55146" y="250561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3137D6-C579-40B9-AF92-8F7DBD9162EB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8EC23C-722A-4C6F-B15D-D83CF0C75916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32888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3137D6-C579-40B9-AF92-8F7DBD9162EB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8EC23C-722A-4C6F-B15D-D83CF0C75916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8232A6-AE78-8480-BC16-A5E6F7A9E54D}"/>
              </a:ext>
            </a:extLst>
          </p:cNvPr>
          <p:cNvSpPr txBox="1"/>
          <p:nvPr/>
        </p:nvSpPr>
        <p:spPr>
          <a:xfrm>
            <a:off x="6655146" y="250561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</p:spTree>
    <p:extLst>
      <p:ext uri="{BB962C8B-B14F-4D97-AF65-F5344CB8AC3E}">
        <p14:creationId xmlns:p14="http://schemas.microsoft.com/office/powerpoint/2010/main" val="159171592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882E72-EF69-4C49-987A-28AE7DD099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8BF36E-286D-4ED0-87A9-5B9BBD38DD2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8550B3-6D8E-4EFB-87FC-F16C2CACBB2C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8573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882E72-EF69-4C49-987A-28AE7DD099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8BF36E-286D-4ED0-87A9-5B9BBD38DD2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8550B3-6D8E-4EFB-87FC-F16C2CACBB2C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785059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37478" y="2609636"/>
            <a:ext cx="1200329" cy="30585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1990D9-7D92-443B-9676-825207E46D4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AFB199-538C-4C3C-9324-8BD4448E154A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877010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1990D9-7D92-443B-9676-825207E46D4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AFB199-538C-4C3C-9324-8BD4448E154A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A5A945-9E0C-9268-2B21-3E2C5BE65BBD}"/>
              </a:ext>
            </a:extLst>
          </p:cNvPr>
          <p:cNvSpPr txBox="1"/>
          <p:nvPr/>
        </p:nvSpPr>
        <p:spPr>
          <a:xfrm>
            <a:off x="6737478" y="2609636"/>
            <a:ext cx="1200329" cy="30585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</a:p>
        </p:txBody>
      </p:sp>
    </p:spTree>
    <p:extLst>
      <p:ext uri="{BB962C8B-B14F-4D97-AF65-F5344CB8AC3E}">
        <p14:creationId xmlns:p14="http://schemas.microsoft.com/office/powerpoint/2010/main" val="288028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42927" y="112677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A6061A-01CC-4726-B106-0D785615C3D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ABE3BDB-4F92-4F68-8BCD-10EE1DD2F3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15D7BC-BA6D-4E24-9794-66F7FF5234D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8234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0926E4-3610-44C8-B73A-EF3CA65C89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96013-0202-4B62-9E01-D4A4034495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5565EB-A7A2-4186-9966-436685DE70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B21A01-4A79-4736-96D6-DB73F8D6BA23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4795F7-965F-43F6-B0FD-D079D38B4C4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AD263D-0182-755E-CC27-A1EF6F41C7B4}"/>
              </a:ext>
            </a:extLst>
          </p:cNvPr>
          <p:cNvSpPr txBox="1"/>
          <p:nvPr/>
        </p:nvSpPr>
        <p:spPr>
          <a:xfrm>
            <a:off x="6655146" y="219467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</p:spTree>
    <p:extLst>
      <p:ext uri="{BB962C8B-B14F-4D97-AF65-F5344CB8AC3E}">
        <p14:creationId xmlns:p14="http://schemas.microsoft.com/office/powerpoint/2010/main" val="381114756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0926E4-3610-44C8-B73A-EF3CA65C89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96013-0202-4B62-9E01-D4A4034495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5565EB-A7A2-4186-9966-436685DE70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B21A01-4A79-4736-96D6-DB73F8D6BA23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4795F7-965F-43F6-B0FD-D079D38B4C4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D812E9-14F8-CCF8-A659-2B87398FA683}"/>
              </a:ext>
            </a:extLst>
          </p:cNvPr>
          <p:cNvSpPr txBox="1"/>
          <p:nvPr/>
        </p:nvSpPr>
        <p:spPr>
          <a:xfrm>
            <a:off x="6655146" y="219467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</p:spTree>
    <p:extLst>
      <p:ext uri="{BB962C8B-B14F-4D97-AF65-F5344CB8AC3E}">
        <p14:creationId xmlns:p14="http://schemas.microsoft.com/office/powerpoint/2010/main" val="382698845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A6157D-4885-43FA-AD22-9A391B4B37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61198-D3B5-404E-839D-CC44DFE1AC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2567F-EB52-4ED5-B97E-C4B1921E342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DC7A01-1122-4D2E-9997-B83D9FF96CB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A6157D-4885-43FA-AD22-9A391B4B37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61198-D3B5-404E-839D-CC44DFE1AC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2567F-EB52-4ED5-B97E-C4B1921E342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DC7A01-1122-4D2E-9997-B83D9FF96CB9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716065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637B6A-2946-46EF-8091-C226586C8F03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524855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637B6A-2946-46EF-8091-C226586C8F03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030076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2E96D4-A475-4E13-A0B7-5970A1EC18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AD7274-1BFF-48EE-BB78-88B4A26CBF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8D0E21-29F6-4299-A793-1C75CF3A2B4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D09CC7-77C8-4F57-B6EE-4C9E89BD63B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91581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2E96D4-A475-4E13-A0B7-5970A1EC18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AD7274-1BFF-48EE-BB78-88B4A26CBF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8D0E21-29F6-4299-A793-1C75CF3A2B4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D09CC7-77C8-4F57-B6EE-4C9E89BD63B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37639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風せん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C7AFF1-3092-430F-A8A1-4A008BAC20D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DD3E10-2D18-43CC-8C66-8172FA801343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44849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風せん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C7AFF1-3092-430F-A8A1-4A008BAC20D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DD3E10-2D18-43CC-8C66-8172FA801343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765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CF36B3-2330-452F-A888-211783FF9B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60A32A-2B1E-477E-A3E4-9052993BF8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CCFB59-BBB4-4126-BE8B-86B618EC207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F076F5-16C5-56D9-6F92-7288034962B2}"/>
              </a:ext>
            </a:extLst>
          </p:cNvPr>
          <p:cNvSpPr/>
          <p:nvPr/>
        </p:nvSpPr>
        <p:spPr>
          <a:xfrm>
            <a:off x="4098008" y="114884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28525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8D0454-F5D2-41AC-6B81-388F02037209}"/>
              </a:ext>
            </a:extLst>
          </p:cNvPr>
          <p:cNvSpPr txBox="1"/>
          <p:nvPr/>
        </p:nvSpPr>
        <p:spPr>
          <a:xfrm>
            <a:off x="8086429" y="920462"/>
            <a:ext cx="1200329" cy="1894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175D76-EA53-45F1-5EAC-4EDB2673F3D9}"/>
              </a:ext>
            </a:extLst>
          </p:cNvPr>
          <p:cNvSpPr txBox="1"/>
          <p:nvPr/>
        </p:nvSpPr>
        <p:spPr>
          <a:xfrm>
            <a:off x="5983197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39C9DD-5757-1D4B-5729-7C74A71E8E72}"/>
              </a:ext>
            </a:extLst>
          </p:cNvPr>
          <p:cNvSpPr/>
          <p:nvPr/>
        </p:nvSpPr>
        <p:spPr>
          <a:xfrm>
            <a:off x="6148859" y="934609"/>
            <a:ext cx="1992387" cy="18663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5F67B8-CA24-AD48-67AE-9A771EA43E90}"/>
              </a:ext>
            </a:extLst>
          </p:cNvPr>
          <p:cNvSpPr txBox="1"/>
          <p:nvPr/>
        </p:nvSpPr>
        <p:spPr>
          <a:xfrm>
            <a:off x="3325967" y="1428294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大きさ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05226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8D0454-F5D2-41AC-6B81-388F02037209}"/>
              </a:ext>
            </a:extLst>
          </p:cNvPr>
          <p:cNvSpPr txBox="1"/>
          <p:nvPr/>
        </p:nvSpPr>
        <p:spPr>
          <a:xfrm>
            <a:off x="8086429" y="920462"/>
            <a:ext cx="1200329" cy="18946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175D76-EA53-45F1-5EAC-4EDB2673F3D9}"/>
              </a:ext>
            </a:extLst>
          </p:cNvPr>
          <p:cNvSpPr txBox="1"/>
          <p:nvPr/>
        </p:nvSpPr>
        <p:spPr>
          <a:xfrm>
            <a:off x="5983197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39C9DD-5757-1D4B-5729-7C74A71E8E72}"/>
              </a:ext>
            </a:extLst>
          </p:cNvPr>
          <p:cNvSpPr/>
          <p:nvPr/>
        </p:nvSpPr>
        <p:spPr>
          <a:xfrm>
            <a:off x="6148859" y="934609"/>
            <a:ext cx="1992387" cy="18663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5F67B8-CA24-AD48-67AE-9A771EA43E90}"/>
              </a:ext>
            </a:extLst>
          </p:cNvPr>
          <p:cNvSpPr txBox="1"/>
          <p:nvPr/>
        </p:nvSpPr>
        <p:spPr>
          <a:xfrm>
            <a:off x="3325967" y="1428294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大きさ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41452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9E3EA-CA92-1128-223A-06B95AE2E618}"/>
              </a:ext>
            </a:extLst>
          </p:cNvPr>
          <p:cNvSpPr txBox="1"/>
          <p:nvPr/>
        </p:nvSpPr>
        <p:spPr>
          <a:xfrm>
            <a:off x="2715452" y="2650611"/>
            <a:ext cx="2754600" cy="46799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92939" y="322347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73809" y="859544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EB79-06E6-4AB9-9DF7-5DCD7970CB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2D0A6C-1FD5-4F8E-B599-A0918D2DD8D6}"/>
              </a:ext>
            </a:extLst>
          </p:cNvPr>
          <p:cNvSpPr/>
          <p:nvPr/>
        </p:nvSpPr>
        <p:spPr>
          <a:xfrm>
            <a:off x="2932362" y="2650611"/>
            <a:ext cx="2320780" cy="218067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38460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9E3EA-CA92-1128-223A-06B95AE2E618}"/>
              </a:ext>
            </a:extLst>
          </p:cNvPr>
          <p:cNvSpPr txBox="1"/>
          <p:nvPr/>
        </p:nvSpPr>
        <p:spPr>
          <a:xfrm>
            <a:off x="2715452" y="2650611"/>
            <a:ext cx="2754600" cy="46799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92939" y="322347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73809" y="859544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EB79-06E6-4AB9-9DF7-5DCD7970CB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92D0A6C-1FD5-4F8E-B599-A0918D2DD8D6}"/>
              </a:ext>
            </a:extLst>
          </p:cNvPr>
          <p:cNvSpPr/>
          <p:nvPr/>
        </p:nvSpPr>
        <p:spPr>
          <a:xfrm>
            <a:off x="2932362" y="2650611"/>
            <a:ext cx="2320780" cy="218067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07885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場めん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967644-0D77-47A0-8DAE-FA4F61280E3B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場めん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967644-0D77-47A0-8DAE-FA4F61280E3B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55705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6F3353-8E19-4573-AE38-BC08B2428B52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20812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6F3353-8E19-4573-AE38-BC08B2428B52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42400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65138" y="1242981"/>
            <a:ext cx="2323713" cy="5496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何回か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588849" y="1414672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　かい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8BF468-55BE-49F2-92C1-B0B060351C7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071D37-082C-45B3-ACD1-2569EB6A8142}"/>
              </a:ext>
            </a:extLst>
          </p:cNvPr>
          <p:cNvSpPr/>
          <p:nvPr/>
        </p:nvSpPr>
        <p:spPr>
          <a:xfrm>
            <a:off x="4443725" y="1242981"/>
            <a:ext cx="1966537" cy="35134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152135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65138" y="1242981"/>
            <a:ext cx="2323713" cy="5496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何回か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588849" y="1414672"/>
            <a:ext cx="923330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　かい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8BF468-55BE-49F2-92C1-B0B060351C7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071D37-082C-45B3-ACD1-2569EB6A8142}"/>
              </a:ext>
            </a:extLst>
          </p:cNvPr>
          <p:cNvSpPr/>
          <p:nvPr/>
        </p:nvSpPr>
        <p:spPr>
          <a:xfrm>
            <a:off x="4443725" y="1242981"/>
            <a:ext cx="1966537" cy="35134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49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CF36B3-2330-452F-A888-211783FF9B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60A32A-2B1E-477E-A3E4-9052993BF8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CCFB59-BBB4-4126-BE8B-86B618EC207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218EB2-2782-4DDF-B1DB-6B5E8CE7FC44}"/>
              </a:ext>
            </a:extLst>
          </p:cNvPr>
          <p:cNvSpPr/>
          <p:nvPr/>
        </p:nvSpPr>
        <p:spPr>
          <a:xfrm>
            <a:off x="4098008" y="114884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503930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F714A-85FC-4C7A-B4C4-9F7B954FEA3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8D396E-83B3-4018-860C-67FC025A1331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870552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F714A-85FC-4C7A-B4C4-9F7B954FEA3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8D396E-83B3-4018-860C-67FC025A1331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190117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CF988A-3D32-4A25-9BC4-9EEAF4727D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0D728F-6A6E-4A24-B41C-9D3CDD3BAFE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0BE3D1-A091-4715-9B4A-32A7E51BF09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64294" y="120169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CF988A-3D32-4A25-9BC4-9EEAF4727D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0D728F-6A6E-4A24-B41C-9D3CDD3BAFE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0BE3D1-A091-4715-9B4A-32A7E51BF09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77953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00F73C-E587-42F4-85C3-C9487EA8E016}"/>
              </a:ext>
            </a:extLst>
          </p:cNvPr>
          <p:cNvSpPr txBox="1"/>
          <p:nvPr/>
        </p:nvSpPr>
        <p:spPr>
          <a:xfrm>
            <a:off x="4837901" y="685792"/>
            <a:ext cx="1661993" cy="64332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うんどう会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780774-6813-4E21-BEA5-0F08AF818ED9}"/>
              </a:ext>
            </a:extLst>
          </p:cNvPr>
          <p:cNvSpPr/>
          <p:nvPr/>
        </p:nvSpPr>
        <p:spPr>
          <a:xfrm>
            <a:off x="5013788" y="5578868"/>
            <a:ext cx="1335641" cy="12562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F6EA36-BBEE-D601-DC90-387C824F9999}"/>
              </a:ext>
            </a:extLst>
          </p:cNvPr>
          <p:cNvSpPr txBox="1"/>
          <p:nvPr/>
        </p:nvSpPr>
        <p:spPr>
          <a:xfrm>
            <a:off x="6499894" y="5472132"/>
            <a:ext cx="923330" cy="1346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248546231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00F73C-E587-42F4-85C3-C9487EA8E016}"/>
              </a:ext>
            </a:extLst>
          </p:cNvPr>
          <p:cNvSpPr txBox="1"/>
          <p:nvPr/>
        </p:nvSpPr>
        <p:spPr>
          <a:xfrm>
            <a:off x="4837901" y="685792"/>
            <a:ext cx="1661993" cy="64332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うんどう会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780774-6813-4E21-BEA5-0F08AF818ED9}"/>
              </a:ext>
            </a:extLst>
          </p:cNvPr>
          <p:cNvSpPr/>
          <p:nvPr/>
        </p:nvSpPr>
        <p:spPr>
          <a:xfrm>
            <a:off x="5013788" y="5578868"/>
            <a:ext cx="1335641" cy="12562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F6EA36-BBEE-D601-DC90-387C824F9999}"/>
              </a:ext>
            </a:extLst>
          </p:cNvPr>
          <p:cNvSpPr txBox="1"/>
          <p:nvPr/>
        </p:nvSpPr>
        <p:spPr>
          <a:xfrm>
            <a:off x="6499894" y="5472132"/>
            <a:ext cx="923330" cy="1346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148390279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5638" y="105525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658A40-DF39-5DBF-EC32-7DA062B12E31}"/>
              </a:ext>
            </a:extLst>
          </p:cNvPr>
          <p:cNvSpPr/>
          <p:nvPr/>
        </p:nvSpPr>
        <p:spPr>
          <a:xfrm>
            <a:off x="4246887" y="105525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19714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5638" y="105525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658A40-DF39-5DBF-EC32-7DA062B12E31}"/>
              </a:ext>
            </a:extLst>
          </p:cNvPr>
          <p:cNvSpPr/>
          <p:nvPr/>
        </p:nvSpPr>
        <p:spPr>
          <a:xfrm>
            <a:off x="4246887" y="105525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658254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09154" y="1486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5638" y="105525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168552-C048-1B07-C55F-E21BDDDAECDF}"/>
              </a:ext>
            </a:extLst>
          </p:cNvPr>
          <p:cNvSpPr/>
          <p:nvPr/>
        </p:nvSpPr>
        <p:spPr>
          <a:xfrm>
            <a:off x="4246887" y="105525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08243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09154" y="1486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05638" y="105525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168552-C048-1B07-C55F-E21BDDDAECDF}"/>
              </a:ext>
            </a:extLst>
          </p:cNvPr>
          <p:cNvSpPr/>
          <p:nvPr/>
        </p:nvSpPr>
        <p:spPr>
          <a:xfrm>
            <a:off x="4246887" y="105525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163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55AC97-DFF4-4DF2-9E54-F700ECBD1A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0AF720-1C9D-436D-BA74-B91AF4017A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2A1C95-98DA-4238-9D25-698C295E37F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5CDBAC-71B3-42CD-A6C9-0731CECEA4E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26822" y="183633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54B9A6-AD1E-4621-ABB5-6E71824A8AAF}"/>
              </a:ext>
            </a:extLst>
          </p:cNvPr>
          <p:cNvSpPr txBox="1"/>
          <p:nvPr/>
        </p:nvSpPr>
        <p:spPr>
          <a:xfrm>
            <a:off x="3905639" y="107363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E803AB-4943-4BF9-AE93-F98739EC48FA}"/>
              </a:ext>
            </a:extLst>
          </p:cNvPr>
          <p:cNvSpPr/>
          <p:nvPr/>
        </p:nvSpPr>
        <p:spPr>
          <a:xfrm>
            <a:off x="4246887" y="105525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22871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54B9A6-AD1E-4621-ABB5-6E71824A8AAF}"/>
              </a:ext>
            </a:extLst>
          </p:cNvPr>
          <p:cNvSpPr txBox="1"/>
          <p:nvPr/>
        </p:nvSpPr>
        <p:spPr>
          <a:xfrm>
            <a:off x="3905639" y="107363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E803AB-4943-4BF9-AE93-F98739EC48FA}"/>
              </a:ext>
            </a:extLst>
          </p:cNvPr>
          <p:cNvSpPr/>
          <p:nvPr/>
        </p:nvSpPr>
        <p:spPr>
          <a:xfrm>
            <a:off x="4246887" y="105525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6AB4D8-149A-2B36-A082-6E6BD1E4A5D6}"/>
              </a:ext>
            </a:extLst>
          </p:cNvPr>
          <p:cNvSpPr txBox="1"/>
          <p:nvPr/>
        </p:nvSpPr>
        <p:spPr>
          <a:xfrm>
            <a:off x="6826822" y="183633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308303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B22E2C-6AC3-481D-A803-1740600E902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48C5F3-C39D-44D2-B1C8-3B0F0D71E19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D6F5E3-D83D-4CFB-8525-F8CCF02924FF}"/>
              </a:ext>
            </a:extLst>
          </p:cNvPr>
          <p:cNvSpPr/>
          <p:nvPr/>
        </p:nvSpPr>
        <p:spPr>
          <a:xfrm>
            <a:off x="4000509" y="2302605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3D59FE9-CD04-33A1-EF7B-43DB2612A1A8}"/>
              </a:ext>
            </a:extLst>
          </p:cNvPr>
          <p:cNvSpPr txBox="1"/>
          <p:nvPr/>
        </p:nvSpPr>
        <p:spPr>
          <a:xfrm>
            <a:off x="6729849" y="225632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84910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29849" y="225632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B22E2C-6AC3-481D-A803-1740600E902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48C5F3-C39D-44D2-B1C8-3B0F0D71E19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D6F5E3-D83D-4CFB-8525-F8CCF02924FF}"/>
              </a:ext>
            </a:extLst>
          </p:cNvPr>
          <p:cNvSpPr/>
          <p:nvPr/>
        </p:nvSpPr>
        <p:spPr>
          <a:xfrm>
            <a:off x="4000509" y="2302605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15331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　書く　ことば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3799ED1-A36B-4FB7-8950-2EEA3469B08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871864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　書く　ことば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3799ED1-A36B-4FB7-8950-2EEA3469B08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625426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94096" y="1379245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B93159-A29C-47AA-AFFB-602623554645}"/>
              </a:ext>
            </a:extLst>
          </p:cNvPr>
          <p:cNvSpPr txBox="1"/>
          <p:nvPr/>
        </p:nvSpPr>
        <p:spPr>
          <a:xfrm>
            <a:off x="5983197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2E5B8C-D1B7-463C-BFDE-E25B47CF5D5C}"/>
              </a:ext>
            </a:extLst>
          </p:cNvPr>
          <p:cNvSpPr/>
          <p:nvPr/>
        </p:nvSpPr>
        <p:spPr>
          <a:xfrm>
            <a:off x="6147370" y="948758"/>
            <a:ext cx="1992387" cy="18663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7153D1-07B4-2108-739D-B1C1307CB431}"/>
              </a:ext>
            </a:extLst>
          </p:cNvPr>
          <p:cNvSpPr txBox="1"/>
          <p:nvPr/>
        </p:nvSpPr>
        <p:spPr>
          <a:xfrm>
            <a:off x="3325967" y="1428294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かき方</a:t>
            </a:r>
          </a:p>
        </p:txBody>
      </p:sp>
    </p:spTree>
    <p:extLst>
      <p:ext uri="{BB962C8B-B14F-4D97-AF65-F5344CB8AC3E}">
        <p14:creationId xmlns:p14="http://schemas.microsoft.com/office/powerpoint/2010/main" val="95794444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94096" y="1379245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B93159-A29C-47AA-AFFB-602623554645}"/>
              </a:ext>
            </a:extLst>
          </p:cNvPr>
          <p:cNvSpPr txBox="1"/>
          <p:nvPr/>
        </p:nvSpPr>
        <p:spPr>
          <a:xfrm>
            <a:off x="5983197" y="94875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絵の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2E5B8C-D1B7-463C-BFDE-E25B47CF5D5C}"/>
              </a:ext>
            </a:extLst>
          </p:cNvPr>
          <p:cNvSpPr/>
          <p:nvPr/>
        </p:nvSpPr>
        <p:spPr>
          <a:xfrm>
            <a:off x="6147370" y="948758"/>
            <a:ext cx="1992387" cy="18663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7153D1-07B4-2108-739D-B1C1307CB431}"/>
              </a:ext>
            </a:extLst>
          </p:cNvPr>
          <p:cNvSpPr txBox="1"/>
          <p:nvPr/>
        </p:nvSpPr>
        <p:spPr>
          <a:xfrm>
            <a:off x="3325967" y="1428294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かき方</a:t>
            </a:r>
          </a:p>
        </p:txBody>
      </p:sp>
    </p:spTree>
    <p:extLst>
      <p:ext uri="{BB962C8B-B14F-4D97-AF65-F5344CB8AC3E}">
        <p14:creationId xmlns:p14="http://schemas.microsoft.com/office/powerpoint/2010/main" val="336480262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60742" y="4062641"/>
            <a:ext cx="1200329" cy="1862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489F03-B2DF-43D1-BF36-FA9767625F09}"/>
              </a:ext>
            </a:extLst>
          </p:cNvPr>
          <p:cNvSpPr txBox="1"/>
          <p:nvPr/>
        </p:nvSpPr>
        <p:spPr>
          <a:xfrm>
            <a:off x="4487824" y="10892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79107B-102C-4221-88FE-0E25E62B1A03}"/>
              </a:ext>
            </a:extLst>
          </p:cNvPr>
          <p:cNvSpPr/>
          <p:nvPr/>
        </p:nvSpPr>
        <p:spPr>
          <a:xfrm>
            <a:off x="4911048" y="3720430"/>
            <a:ext cx="2449694" cy="254680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207600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60742" y="4062641"/>
            <a:ext cx="1200329" cy="18623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489F03-B2DF-43D1-BF36-FA9767625F09}"/>
              </a:ext>
            </a:extLst>
          </p:cNvPr>
          <p:cNvSpPr txBox="1"/>
          <p:nvPr/>
        </p:nvSpPr>
        <p:spPr>
          <a:xfrm>
            <a:off x="4487824" y="10892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79107B-102C-4221-88FE-0E25E62B1A03}"/>
              </a:ext>
            </a:extLst>
          </p:cNvPr>
          <p:cNvSpPr/>
          <p:nvPr/>
        </p:nvSpPr>
        <p:spPr>
          <a:xfrm>
            <a:off x="4911048" y="3720430"/>
            <a:ext cx="2449694" cy="254680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9747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73749" y="101376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55AC97-DFF4-4DF2-9E54-F700ECBD1A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0AF720-1C9D-436D-BA74-B91AF4017A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2A1C95-98DA-4238-9D25-698C295E37F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5CDBAC-71B3-42CD-A6C9-0731CECEA4E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42054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37478" y="242964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40D162-B7CF-41B6-BC7F-BD953E027630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93068E-9DFD-4C60-9CA1-C33A59D71E8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864260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40D162-B7CF-41B6-BC7F-BD953E027630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93068E-9DFD-4C60-9CA1-C33A59D71E8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9A51A7-829A-D06A-1648-9DC6B8DF286E}"/>
              </a:ext>
            </a:extLst>
          </p:cNvPr>
          <p:cNvSpPr txBox="1"/>
          <p:nvPr/>
        </p:nvSpPr>
        <p:spPr>
          <a:xfrm>
            <a:off x="6737478" y="242964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349395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3B567B-9B04-4F25-8AF6-1FD1A74A26E9}"/>
              </a:ext>
            </a:extLst>
          </p:cNvPr>
          <p:cNvSpPr txBox="1"/>
          <p:nvPr/>
        </p:nvSpPr>
        <p:spPr>
          <a:xfrm>
            <a:off x="4627775" y="988219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牛の角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053159-42EE-434F-A209-DD4880FBA73F}"/>
              </a:ext>
            </a:extLst>
          </p:cNvPr>
          <p:cNvSpPr/>
          <p:nvPr/>
        </p:nvSpPr>
        <p:spPr>
          <a:xfrm>
            <a:off x="4741666" y="4510355"/>
            <a:ext cx="2095929" cy="20856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4C6E2DB-E573-55E1-F9FF-BAB6DEC1CA55}"/>
              </a:ext>
            </a:extLst>
          </p:cNvPr>
          <p:cNvSpPr txBox="1"/>
          <p:nvPr/>
        </p:nvSpPr>
        <p:spPr>
          <a:xfrm>
            <a:off x="6951486" y="4510355"/>
            <a:ext cx="1200329" cy="1900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</a:p>
        </p:txBody>
      </p:sp>
    </p:spTree>
    <p:extLst>
      <p:ext uri="{BB962C8B-B14F-4D97-AF65-F5344CB8AC3E}">
        <p14:creationId xmlns:p14="http://schemas.microsoft.com/office/powerpoint/2010/main" val="184066989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3B567B-9B04-4F25-8AF6-1FD1A74A26E9}"/>
              </a:ext>
            </a:extLst>
          </p:cNvPr>
          <p:cNvSpPr txBox="1"/>
          <p:nvPr/>
        </p:nvSpPr>
        <p:spPr>
          <a:xfrm>
            <a:off x="4627775" y="988219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牛の角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053159-42EE-434F-A209-DD4880FBA73F}"/>
              </a:ext>
            </a:extLst>
          </p:cNvPr>
          <p:cNvSpPr/>
          <p:nvPr/>
        </p:nvSpPr>
        <p:spPr>
          <a:xfrm>
            <a:off x="4741666" y="4510355"/>
            <a:ext cx="2095929" cy="20856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4C6E2DB-E573-55E1-F9FF-BAB6DEC1CA55}"/>
              </a:ext>
            </a:extLst>
          </p:cNvPr>
          <p:cNvSpPr txBox="1"/>
          <p:nvPr/>
        </p:nvSpPr>
        <p:spPr>
          <a:xfrm>
            <a:off x="6951486" y="4510355"/>
            <a:ext cx="1200329" cy="1900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</a:p>
        </p:txBody>
      </p:sp>
    </p:spTree>
    <p:extLst>
      <p:ext uri="{BB962C8B-B14F-4D97-AF65-F5344CB8AC3E}">
        <p14:creationId xmlns:p14="http://schemas.microsoft.com/office/powerpoint/2010/main" val="140269180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05C31A-16F6-444C-828F-9B1C1A56F32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214647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05C31A-16F6-444C-828F-9B1C1A56F32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97127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2D4561-99CF-4FF3-A28D-363F5E629C06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57988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C2D4561-99CF-4FF3-A28D-363F5E629C06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00374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75E4C-C15B-499E-8B8E-1BC4989322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60970D-F4B0-16D0-E392-ACE8DBA0B22C}"/>
              </a:ext>
            </a:extLst>
          </p:cNvPr>
          <p:cNvSpPr txBox="1"/>
          <p:nvPr/>
        </p:nvSpPr>
        <p:spPr>
          <a:xfrm>
            <a:off x="6732079" y="208070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72E607-06C2-5F55-9DD2-C55BF4E42F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0CDA04-9281-1919-A180-1C6FB9DF4B0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571155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75E4C-C15B-499E-8B8E-1BC4989322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60970D-F4B0-16D0-E392-ACE8DBA0B22C}"/>
              </a:ext>
            </a:extLst>
          </p:cNvPr>
          <p:cNvSpPr txBox="1"/>
          <p:nvPr/>
        </p:nvSpPr>
        <p:spPr>
          <a:xfrm>
            <a:off x="6732079" y="208070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72E607-06C2-5F55-9DD2-C55BF4E42F3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0CDA04-9281-1919-A180-1C6FB9DF4B0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902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B35971-879B-41B7-AE3A-F7F1EFDF5B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4C8BDC-7F94-4DFE-9ADC-C27CA18D21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B317B2-3171-4C95-9492-64C7632DDE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7B6F59-F3DA-2B57-26EC-ABDA281FCB0A}"/>
              </a:ext>
            </a:extLst>
          </p:cNvPr>
          <p:cNvSpPr/>
          <p:nvPr/>
        </p:nvSpPr>
        <p:spPr>
          <a:xfrm>
            <a:off x="4098008" y="1191418"/>
            <a:ext cx="2579935" cy="24927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D6CC93-0B75-4989-878A-7064502B863A}"/>
              </a:ext>
            </a:extLst>
          </p:cNvPr>
          <p:cNvSpPr txBox="1"/>
          <p:nvPr/>
        </p:nvSpPr>
        <p:spPr>
          <a:xfrm>
            <a:off x="3745838" y="20640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045545-7D88-49EF-B235-C9FAB0769DF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40F8F4A-37F5-4529-4C39-5049E2477AE2}"/>
              </a:ext>
            </a:extLst>
          </p:cNvPr>
          <p:cNvSpPr txBox="1"/>
          <p:nvPr/>
        </p:nvSpPr>
        <p:spPr>
          <a:xfrm>
            <a:off x="6737478" y="252211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</a:p>
        </p:txBody>
      </p:sp>
    </p:spTree>
    <p:extLst>
      <p:ext uri="{BB962C8B-B14F-4D97-AF65-F5344CB8AC3E}">
        <p14:creationId xmlns:p14="http://schemas.microsoft.com/office/powerpoint/2010/main" val="1983116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D6CC93-0B75-4989-878A-7064502B863A}"/>
              </a:ext>
            </a:extLst>
          </p:cNvPr>
          <p:cNvSpPr txBox="1"/>
          <p:nvPr/>
        </p:nvSpPr>
        <p:spPr>
          <a:xfrm>
            <a:off x="3733962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045545-7D88-49EF-B235-C9FAB0769DF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851397-1C87-4582-61D3-4944C35BA305}"/>
              </a:ext>
            </a:extLst>
          </p:cNvPr>
          <p:cNvSpPr txBox="1"/>
          <p:nvPr/>
        </p:nvSpPr>
        <p:spPr>
          <a:xfrm>
            <a:off x="6737478" y="252211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</a:p>
        </p:txBody>
      </p:sp>
    </p:spTree>
    <p:extLst>
      <p:ext uri="{BB962C8B-B14F-4D97-AF65-F5344CB8AC3E}">
        <p14:creationId xmlns:p14="http://schemas.microsoft.com/office/powerpoint/2010/main" val="180780689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AD5346-24E2-4171-B01E-3CB16EB916FB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01075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AD5346-24E2-4171-B01E-3CB16EB916FB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12329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6432A0-015F-4B51-9234-1AC7B93DB9F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86892F-755D-4A1A-9D4A-2B83C604ACA7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6931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6432A0-015F-4B51-9234-1AC7B93DB9F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86892F-755D-4A1A-9D4A-2B83C604ACA7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540297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広がる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50AEA-654E-4042-9FC1-8E8B36B31FB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FD08A2-63E9-497C-B293-932923D4F2BE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38414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広がる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50AEA-654E-4042-9FC1-8E8B36B31FB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FD08A2-63E9-497C-B293-932923D4F2BE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0703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ざっ草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08E802-A4B9-4950-8680-52C0D7BD66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DE413-BB06-4CBA-8983-FD9493DE27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3064F-DD8F-4218-9E62-A4B718B497F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899717-12E6-44F0-982F-1F391FE4A290}"/>
              </a:ext>
            </a:extLst>
          </p:cNvPr>
          <p:cNvSpPr/>
          <p:nvPr/>
        </p:nvSpPr>
        <p:spPr>
          <a:xfrm>
            <a:off x="4524944" y="4572413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05557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ざっ草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08E802-A4B9-4950-8680-52C0D7BD66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DE413-BB06-4CBA-8983-FD9493DE27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3064F-DD8F-4218-9E62-A4B718B497F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899717-12E6-44F0-982F-1F391FE4A290}"/>
              </a:ext>
            </a:extLst>
          </p:cNvPr>
          <p:cNvSpPr/>
          <p:nvPr/>
        </p:nvSpPr>
        <p:spPr>
          <a:xfrm>
            <a:off x="4524944" y="4572413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6178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B35971-879B-41B7-AE3A-F7F1EFDF5B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4C8BDC-7F94-4DFE-9ADC-C27CA18D21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B317B2-3171-4C95-9492-64C7632DDE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9B438F-98AA-41CB-9038-916EB0D1292C}"/>
              </a:ext>
            </a:extLst>
          </p:cNvPr>
          <p:cNvSpPr/>
          <p:nvPr/>
        </p:nvSpPr>
        <p:spPr>
          <a:xfrm>
            <a:off x="4098008" y="1191418"/>
            <a:ext cx="2579935" cy="249277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634683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861BB3-5B11-4A97-8EBE-3D70E5C506F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048001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861BB3-5B11-4A97-8EBE-3D70E5C506F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381603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179049-B639-4AB8-A0CE-4D40382D8E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ACFFC7-2A7F-41AC-BE34-5AD249D38E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4C6348-821E-4A4C-8153-44C13A79CBF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7D27C1-5A28-4693-B1D8-AD06792AAD5B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03D5E0-5788-4B1E-8CEA-0BF801C47D74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22E2BE-FB0B-CCC7-3F6A-8ABE0AC4D700}"/>
              </a:ext>
            </a:extLst>
          </p:cNvPr>
          <p:cNvSpPr txBox="1"/>
          <p:nvPr/>
        </p:nvSpPr>
        <p:spPr>
          <a:xfrm>
            <a:off x="6737478" y="219467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</a:p>
        </p:txBody>
      </p:sp>
    </p:spTree>
    <p:extLst>
      <p:ext uri="{BB962C8B-B14F-4D97-AF65-F5344CB8AC3E}">
        <p14:creationId xmlns:p14="http://schemas.microsoft.com/office/powerpoint/2010/main" val="162062649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179049-B639-4AB8-A0CE-4D40382D8E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ACFFC7-2A7F-41AC-BE34-5AD249D38E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4C6348-821E-4A4C-8153-44C13A79CBF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7D27C1-5A28-4693-B1D8-AD06792AAD5B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03D5E0-5788-4B1E-8CEA-0BF801C47D74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6523575-0291-424C-D144-FCCEA5265BE3}"/>
              </a:ext>
            </a:extLst>
          </p:cNvPr>
          <p:cNvSpPr txBox="1"/>
          <p:nvPr/>
        </p:nvSpPr>
        <p:spPr>
          <a:xfrm>
            <a:off x="6737478" y="219467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</a:p>
        </p:txBody>
      </p:sp>
    </p:spTree>
    <p:extLst>
      <p:ext uri="{BB962C8B-B14F-4D97-AF65-F5344CB8AC3E}">
        <p14:creationId xmlns:p14="http://schemas.microsoft.com/office/powerpoint/2010/main" val="282473768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BE1BBE-0700-4517-9DD3-E0DE8B8EAB7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BDF7598-1645-48D5-B9FB-CB337C8C53C4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D08A18D-A3A9-5AE8-C6AB-304D39B2F637}"/>
              </a:ext>
            </a:extLst>
          </p:cNvPr>
          <p:cNvSpPr txBox="1"/>
          <p:nvPr/>
        </p:nvSpPr>
        <p:spPr>
          <a:xfrm>
            <a:off x="6737478" y="249262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</a:p>
        </p:txBody>
      </p:sp>
    </p:spTree>
    <p:extLst>
      <p:ext uri="{BB962C8B-B14F-4D97-AF65-F5344CB8AC3E}">
        <p14:creationId xmlns:p14="http://schemas.microsoft.com/office/powerpoint/2010/main" val="3012722919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BE1BBE-0700-4517-9DD3-E0DE8B8EAB7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BDF7598-1645-48D5-B9FB-CB337C8C53C4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5FC510-F612-7527-B58C-8F8E1234B2CA}"/>
              </a:ext>
            </a:extLst>
          </p:cNvPr>
          <p:cNvSpPr txBox="1"/>
          <p:nvPr/>
        </p:nvSpPr>
        <p:spPr>
          <a:xfrm>
            <a:off x="6737478" y="249262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</a:p>
        </p:txBody>
      </p:sp>
    </p:spTree>
    <p:extLst>
      <p:ext uri="{BB962C8B-B14F-4D97-AF65-F5344CB8AC3E}">
        <p14:creationId xmlns:p14="http://schemas.microsoft.com/office/powerpoint/2010/main" val="44959273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355380" y="1121897"/>
            <a:ext cx="446276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切る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C1FEDB-A9E3-5152-0466-2CA205BB4E7C}"/>
              </a:ext>
            </a:extLst>
          </p:cNvPr>
          <p:cNvSpPr txBox="1"/>
          <p:nvPr/>
        </p:nvSpPr>
        <p:spPr>
          <a:xfrm>
            <a:off x="3864620" y="994771"/>
            <a:ext cx="446276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15300" y="1086179"/>
            <a:ext cx="1107996" cy="18012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75E4C-C15B-499E-8B8E-1BC4989322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6B6CE2-6A45-460D-9913-071210026167}"/>
              </a:ext>
            </a:extLst>
          </p:cNvPr>
          <p:cNvSpPr/>
          <p:nvPr/>
        </p:nvSpPr>
        <p:spPr>
          <a:xfrm>
            <a:off x="6210591" y="1031208"/>
            <a:ext cx="1904709" cy="176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52128E-2DAF-3A89-B7C1-947F582F5C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9299606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355380" y="1121897"/>
            <a:ext cx="446276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切る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C1FEDB-A9E3-5152-0466-2CA205BB4E7C}"/>
              </a:ext>
            </a:extLst>
          </p:cNvPr>
          <p:cNvSpPr txBox="1"/>
          <p:nvPr/>
        </p:nvSpPr>
        <p:spPr>
          <a:xfrm>
            <a:off x="3864620" y="994771"/>
            <a:ext cx="446276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15300" y="1086179"/>
            <a:ext cx="1107996" cy="18012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75E4C-C15B-499E-8B8E-1BC4989322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6B6CE2-6A45-460D-9913-071210026167}"/>
              </a:ext>
            </a:extLst>
          </p:cNvPr>
          <p:cNvSpPr/>
          <p:nvPr/>
        </p:nvSpPr>
        <p:spPr>
          <a:xfrm>
            <a:off x="6210591" y="1031208"/>
            <a:ext cx="1904709" cy="176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52128E-2DAF-3A89-B7C1-947F582F5CB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3691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16C1EB-323D-4A39-B136-913CC992897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E19087-569A-42FD-933F-D5722E54A544}"/>
              </a:ext>
            </a:extLst>
          </p:cNvPr>
          <p:cNvSpPr txBox="1"/>
          <p:nvPr/>
        </p:nvSpPr>
        <p:spPr>
          <a:xfrm>
            <a:off x="4000271" y="737944"/>
            <a:ext cx="3754874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図や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しゃしん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0B7F3A-C81D-2DAF-E815-F375321AF2EC}"/>
              </a:ext>
            </a:extLst>
          </p:cNvPr>
          <p:cNvSpPr/>
          <p:nvPr/>
        </p:nvSpPr>
        <p:spPr>
          <a:xfrm>
            <a:off x="5969000" y="737944"/>
            <a:ext cx="1663701" cy="15480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87422C-C577-8204-A551-FA54F4985AEB}"/>
              </a:ext>
            </a:extLst>
          </p:cNvPr>
          <p:cNvSpPr txBox="1"/>
          <p:nvPr/>
        </p:nvSpPr>
        <p:spPr>
          <a:xfrm>
            <a:off x="7755145" y="1068472"/>
            <a:ext cx="1200329" cy="887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</p:spTree>
    <p:extLst>
      <p:ext uri="{BB962C8B-B14F-4D97-AF65-F5344CB8AC3E}">
        <p14:creationId xmlns:p14="http://schemas.microsoft.com/office/powerpoint/2010/main" val="86286517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16C1EB-323D-4A39-B136-913CC992897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E19087-569A-42FD-933F-D5722E54A544}"/>
              </a:ext>
            </a:extLst>
          </p:cNvPr>
          <p:cNvSpPr txBox="1"/>
          <p:nvPr/>
        </p:nvSpPr>
        <p:spPr>
          <a:xfrm>
            <a:off x="4000271" y="737944"/>
            <a:ext cx="3754874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図や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しゃしん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0B7F3A-C81D-2DAF-E815-F375321AF2EC}"/>
              </a:ext>
            </a:extLst>
          </p:cNvPr>
          <p:cNvSpPr/>
          <p:nvPr/>
        </p:nvSpPr>
        <p:spPr>
          <a:xfrm>
            <a:off x="5969000" y="737944"/>
            <a:ext cx="1663701" cy="15480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87422C-C577-8204-A551-FA54F4985AEB}"/>
              </a:ext>
            </a:extLst>
          </p:cNvPr>
          <p:cNvSpPr txBox="1"/>
          <p:nvPr/>
        </p:nvSpPr>
        <p:spPr>
          <a:xfrm>
            <a:off x="7755145" y="1068472"/>
            <a:ext cx="1200329" cy="887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</p:spTree>
    <p:extLst>
      <p:ext uri="{BB962C8B-B14F-4D97-AF65-F5344CB8AC3E}">
        <p14:creationId xmlns:p14="http://schemas.microsoft.com/office/powerpoint/2010/main" val="2553810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400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FE8958-5397-464E-BEAE-0135A977E2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57CA17-CD05-4B01-BCE0-3042BCF5A4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4BF2E6A-BFE6-7394-10C0-F440B6457683}"/>
              </a:ext>
            </a:extLst>
          </p:cNvPr>
          <p:cNvSpPr/>
          <p:nvPr/>
        </p:nvSpPr>
        <p:spPr>
          <a:xfrm>
            <a:off x="4098008" y="1191418"/>
            <a:ext cx="2579935" cy="24927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C18DE4-08B4-4CA7-8A8A-382470DBC25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54372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C18DE4-08B4-4CA7-8A8A-382470DBC25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73097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88533" y="2287210"/>
            <a:ext cx="1107996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571213-3DBA-4BAA-A925-FB919E7578D2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B1519-05C3-40FC-B70F-A49853FE0B9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211091-6017-438B-BC9B-B69A0AF7F2CF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26156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571213-3DBA-4BAA-A925-FB919E7578D2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B1519-05C3-40FC-B70F-A49853FE0B9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211091-6017-438B-BC9B-B69A0AF7F2CF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E58038-5EE2-99B5-0999-14F40B4B4265}"/>
              </a:ext>
            </a:extLst>
          </p:cNvPr>
          <p:cNvSpPr txBox="1"/>
          <p:nvPr/>
        </p:nvSpPr>
        <p:spPr>
          <a:xfrm>
            <a:off x="6888533" y="2287210"/>
            <a:ext cx="1107996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</p:spTree>
    <p:extLst>
      <p:ext uri="{BB962C8B-B14F-4D97-AF65-F5344CB8AC3E}">
        <p14:creationId xmlns:p14="http://schemas.microsoft.com/office/powerpoint/2010/main" val="193599090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D1FC37-3987-4A60-9639-4671ED87B3D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6769C7-5839-4062-8A59-F18BE73FE146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0752168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D1FC37-3987-4A60-9639-4671ED87B3D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6769C7-5839-4062-8A59-F18BE73FE146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5EFFF40-7E42-3BBD-392A-9315AFF4DB09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</a:p>
        </p:txBody>
      </p:sp>
    </p:spTree>
    <p:extLst>
      <p:ext uri="{BB962C8B-B14F-4D97-AF65-F5344CB8AC3E}">
        <p14:creationId xmlns:p14="http://schemas.microsoft.com/office/powerpoint/2010/main" val="3057700642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4FA4E-4F66-4808-83CA-C795516C3FAE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A3BD3F-3FAB-4E57-B02B-2C9422076D4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2223596-83A1-A92E-5382-41FFE7F6327A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</a:p>
        </p:txBody>
      </p:sp>
    </p:spTree>
    <p:extLst>
      <p:ext uri="{BB962C8B-B14F-4D97-AF65-F5344CB8AC3E}">
        <p14:creationId xmlns:p14="http://schemas.microsoft.com/office/powerpoint/2010/main" val="3422521001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4FA4E-4F66-4808-83CA-C795516C3FAE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A3BD3F-3FAB-4E57-B02B-2C9422076D4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ECB723-2C48-716C-355C-E6ED363F4AB7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</a:p>
        </p:txBody>
      </p:sp>
    </p:spTree>
    <p:extLst>
      <p:ext uri="{BB962C8B-B14F-4D97-AF65-F5344CB8AC3E}">
        <p14:creationId xmlns:p14="http://schemas.microsoft.com/office/powerpoint/2010/main" val="1107245436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5CE428-A80B-40FB-A7B1-6C205883419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63868B4-39D2-4B39-B658-1D5C60A79BFB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44681C-7270-A8ED-9630-0978357FBB4C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</a:p>
        </p:txBody>
      </p:sp>
    </p:spTree>
    <p:extLst>
      <p:ext uri="{BB962C8B-B14F-4D97-AF65-F5344CB8AC3E}">
        <p14:creationId xmlns:p14="http://schemas.microsoft.com/office/powerpoint/2010/main" val="39803702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5CE428-A80B-40FB-A7B1-6C205883419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63868B4-39D2-4B39-B658-1D5C60A79BFB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18C800-C2F3-2306-B871-4BBCA4BE33E8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</a:p>
        </p:txBody>
      </p:sp>
    </p:spTree>
    <p:extLst>
      <p:ext uri="{BB962C8B-B14F-4D97-AF65-F5344CB8AC3E}">
        <p14:creationId xmlns:p14="http://schemas.microsoft.com/office/powerpoint/2010/main" val="1941775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400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FE8958-5397-464E-BEAE-0135A977E2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57CA17-CD05-4B01-BCE0-3042BCF5A4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4BF2E6A-BFE6-7394-10C0-F440B6457683}"/>
              </a:ext>
            </a:extLst>
          </p:cNvPr>
          <p:cNvSpPr/>
          <p:nvPr/>
        </p:nvSpPr>
        <p:spPr>
          <a:xfrm>
            <a:off x="4098008" y="1191418"/>
            <a:ext cx="2579935" cy="249277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416805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1FF522-F027-48E9-B200-F9C8D2171F23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382205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1FF522-F027-48E9-B200-F9C8D2171F23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281028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9E9468-0D92-476C-9C6A-CFB3648D937C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534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9E9468-0D92-476C-9C6A-CFB3648D937C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83113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37D6DD-61FB-401C-B293-CAD406BA82CD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0658150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37D6DD-61FB-401C-B293-CAD406BA82CD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87626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4E833B-6E0F-4D96-B015-F71D1F81FB7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494517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4E833B-6E0F-4D96-B015-F71D1F81FB7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9096195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BE5A43-471C-45AE-995D-0B6AB688EB36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600291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BE5A43-471C-45AE-995D-0B6AB688EB36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91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こと、なあに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95B33-FB24-4981-8D74-14C8219588E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BEC198-3854-4827-B529-B5B47BF4DC00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0D097F-0E9F-4F4D-A4F6-B83DB1F2FD6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21CC91-5D24-49F8-B920-BF0EEA2736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A2B188-E644-495D-8FF1-A69C8B9D8EF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B76A2D-2B32-4C43-8EC4-5B82E7AF2B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3F2E93-C9D5-433B-BEDE-E7D67580CBC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BF57F0-D6F5-4C43-A6E3-C12FE2D78710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70898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9BF57F0-D6F5-4C43-A6E3-C12FE2D78710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762107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78F400-D959-4063-B1AC-1AB51AF64EBE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468232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78F400-D959-4063-B1AC-1AB51AF64EBE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26664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EC2BCA-48F2-4CFC-B996-8D3B0BEB13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BC8A69-F532-460C-866F-BF3F62F820E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024087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95116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EC2BCA-48F2-4CFC-B996-8D3B0BEB13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BC8A69-F532-460C-866F-BF3F62F820E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54114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166B12-42CF-457D-B1B1-E5799077C0E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2B22AC-5EBF-404C-B413-175A5698ED7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D3105D2-1D00-F88D-0D2D-3F1E9978DECA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</a:p>
        </p:txBody>
      </p:sp>
    </p:spTree>
    <p:extLst>
      <p:ext uri="{BB962C8B-B14F-4D97-AF65-F5344CB8AC3E}">
        <p14:creationId xmlns:p14="http://schemas.microsoft.com/office/powerpoint/2010/main" val="3351558683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166B12-42CF-457D-B1B1-E5799077C0E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2B22AC-5EBF-404C-B413-175A5698ED7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74CFE7-3F66-B6BF-465D-C11832B2FE10}"/>
              </a:ext>
            </a:extLst>
          </p:cNvPr>
          <p:cNvSpPr txBox="1"/>
          <p:nvPr/>
        </p:nvSpPr>
        <p:spPr>
          <a:xfrm>
            <a:off x="6737478" y="2541763"/>
            <a:ext cx="1200329" cy="30501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</a:p>
        </p:txBody>
      </p:sp>
    </p:spTree>
    <p:extLst>
      <p:ext uri="{BB962C8B-B14F-4D97-AF65-F5344CB8AC3E}">
        <p14:creationId xmlns:p14="http://schemas.microsoft.com/office/powerpoint/2010/main" val="22265331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5211551-088D-47DB-83C6-EAE5DF858E7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9882840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43746" y="109895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5211551-088D-47DB-83C6-EAE5DF858E7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642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21CC91-5D24-49F8-B920-BF0EEA2736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A2B188-E644-495D-8FF1-A69C8B9D8EF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B76A2D-2B32-4C43-8EC4-5B82E7AF2B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3F2E93-C9D5-433B-BEDE-E7D67580CBC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9300050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前後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20795F-2523-43FD-80E0-8D4896077C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37A9F7-587C-4059-881D-CDCF30B1813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FC6B1F-FB09-46DF-B419-810BEEAD43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5779DF-EEB5-47AC-9221-D8F14B20DBE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23198" y="1150322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前後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20795F-2523-43FD-80E0-8D4896077C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37A9F7-587C-4059-881D-CDCF30B1813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FC6B1F-FB09-46DF-B419-810BEEAD43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5779DF-EEB5-47AC-9221-D8F14B20DBE6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6170388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5FA483-98DF-41C1-B747-73141701069B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07908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5FA483-98DF-41C1-B747-73141701069B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3069460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129085" y="372544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58919" y="3752165"/>
            <a:ext cx="1969770" cy="32125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1B43770-0C0B-483F-BD10-43342C2467F6}"/>
              </a:ext>
            </a:extLst>
          </p:cNvPr>
          <p:cNvSpPr/>
          <p:nvPr/>
        </p:nvSpPr>
        <p:spPr>
          <a:xfrm>
            <a:off x="3258919" y="3657599"/>
            <a:ext cx="1842806" cy="16990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424AFE-8200-46B4-8046-298A2F6197E2}"/>
              </a:ext>
            </a:extLst>
          </p:cNvPr>
          <p:cNvSpPr txBox="1"/>
          <p:nvPr/>
        </p:nvSpPr>
        <p:spPr>
          <a:xfrm>
            <a:off x="6424930" y="685792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学校から</a:t>
            </a:r>
          </a:p>
        </p:txBody>
      </p:sp>
    </p:spTree>
    <p:extLst>
      <p:ext uri="{BB962C8B-B14F-4D97-AF65-F5344CB8AC3E}">
        <p14:creationId xmlns:p14="http://schemas.microsoft.com/office/powerpoint/2010/main" val="2233012730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129085" y="3725448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58919" y="3752165"/>
            <a:ext cx="1969770" cy="32125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1B43770-0C0B-483F-BD10-43342C2467F6}"/>
              </a:ext>
            </a:extLst>
          </p:cNvPr>
          <p:cNvSpPr/>
          <p:nvPr/>
        </p:nvSpPr>
        <p:spPr>
          <a:xfrm>
            <a:off x="3258919" y="3657599"/>
            <a:ext cx="1842806" cy="16990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424AFE-8200-46B4-8046-298A2F6197E2}"/>
              </a:ext>
            </a:extLst>
          </p:cNvPr>
          <p:cNvSpPr txBox="1"/>
          <p:nvPr/>
        </p:nvSpPr>
        <p:spPr>
          <a:xfrm>
            <a:off x="6424930" y="685792"/>
            <a:ext cx="1969770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学校から</a:t>
            </a:r>
          </a:p>
        </p:txBody>
      </p:sp>
    </p:spTree>
    <p:extLst>
      <p:ext uri="{BB962C8B-B14F-4D97-AF65-F5344CB8AC3E}">
        <p14:creationId xmlns:p14="http://schemas.microsoft.com/office/powerpoint/2010/main" val="64136404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274827-5722-4F56-B3A8-EAD9E0DA602F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96472-79C6-49CF-9B0D-3C343AECCCA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D6E070-3F01-4416-823C-32A9A2317C98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04223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274827-5722-4F56-B3A8-EAD9E0DA602F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96472-79C6-49CF-9B0D-3C343AECCCA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D6E070-3F01-4416-823C-32A9A2317C98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7785782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DAD42E-FD70-4CF7-8B44-1D71B44099E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151201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64294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5DAD42E-FD70-4CF7-8B44-1D71B44099E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186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B8D718-E393-4A5D-AEE7-789CDF109E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0C3B96-02F4-4AD2-B15D-212F7F7614A2}"/>
              </a:ext>
            </a:extLst>
          </p:cNvPr>
          <p:cNvSpPr/>
          <p:nvPr/>
        </p:nvSpPr>
        <p:spPr>
          <a:xfrm>
            <a:off x="4474138" y="899319"/>
            <a:ext cx="2133103" cy="193370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115379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F8DD13-9700-413F-817C-26173BB85AE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7590330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23197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F8DD13-9700-413F-817C-26173BB85AE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1543386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147F25-683D-4E78-B4F9-6DDC5022B0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FE618-5F14-49A3-9C9E-F372DC26ED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A319E5-5874-4C48-8828-867D66273C0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5402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147F25-683D-4E78-B4F9-6DDC5022B0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FE618-5F14-49A3-9C9E-F372DC26ED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A319E5-5874-4C48-8828-867D66273C0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4129786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BFDB81-DA24-4F12-A7EA-AA13401F20E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22E8E4-66AB-0D68-CFFD-C9DE626763C0}"/>
              </a:ext>
            </a:extLst>
          </p:cNvPr>
          <p:cNvSpPr/>
          <p:nvPr/>
        </p:nvSpPr>
        <p:spPr>
          <a:xfrm>
            <a:off x="4464848" y="803525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791661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BFDB81-DA24-4F12-A7EA-AA13401F20E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03D58D-89B7-4324-A654-7620B8158EE5}"/>
              </a:ext>
            </a:extLst>
          </p:cNvPr>
          <p:cNvSpPr/>
          <p:nvPr/>
        </p:nvSpPr>
        <p:spPr>
          <a:xfrm>
            <a:off x="4464848" y="803525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4162193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9E7B32-D172-479C-96CD-DB38DCB3234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0D7AB3-CBD7-483D-BE12-E15C3499D24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669972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9E7B32-D172-479C-96CD-DB38DCB3234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0D7AB3-CBD7-483D-BE12-E15C3499D24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9CB38A3-B2ED-1F2A-4841-E1DAEA2BB72F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</p:spTree>
    <p:extLst>
      <p:ext uri="{BB962C8B-B14F-4D97-AF65-F5344CB8AC3E}">
        <p14:creationId xmlns:p14="http://schemas.microsoft.com/office/powerpoint/2010/main" val="3903217659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A6C0C3-9DE9-4A6C-AA08-9E10DF9CC891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2540052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A6C0C3-9DE9-4A6C-AA08-9E10DF9CC891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8543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B8D718-E393-4A5D-AEE7-789CDF109E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0C3B96-02F4-4AD2-B15D-212F7F7614A2}"/>
              </a:ext>
            </a:extLst>
          </p:cNvPr>
          <p:cNvSpPr/>
          <p:nvPr/>
        </p:nvSpPr>
        <p:spPr>
          <a:xfrm>
            <a:off x="4474138" y="899319"/>
            <a:ext cx="2133103" cy="193370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168350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2E552B-C477-4817-B444-E003D3254A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41500B-C42C-4BAF-A377-7D8D7FA58A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E2C212-0131-4A3A-B7D9-A9BCA33DBC4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C8C7D3-09E1-461D-BBE9-111C5AD9D8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28873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25656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2E552B-C477-4817-B444-E003D3254A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41500B-C42C-4BAF-A377-7D8D7FA58A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E2C212-0131-4A3A-B7D9-A9BCA33DBC4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C8C7D3-09E1-461D-BBE9-111C5AD9D8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312751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FCA785-287C-4A05-A370-4F46534A7A74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901321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FCA785-287C-4A05-A370-4F46534A7A74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3888667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4D5586-8384-39F1-950B-F708B12ED42A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D858BEE-BB93-7396-63D8-A51874A2EF5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42073A1-DFCF-41F6-D745-C857EBAE72EF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2952424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28D499-968F-EFE6-B5A2-E359A20947F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C7CB00-1EFC-D7A0-360A-150E24EC37D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15427D-9866-4462-E888-B9AD82D4FEB3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653667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94F922-2040-4864-BB94-D0B1EBC687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EA9CB9-A9E9-4541-8479-C01443966F4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E7D40A-ECF7-4F54-9AC2-893ECC710F8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28DB2-77F9-4C3A-9B5B-8AE89B26BD1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94F922-2040-4864-BB94-D0B1EBC687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EA9CB9-A9E9-4541-8479-C01443966F4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E7D40A-ECF7-4F54-9AC2-893ECC710F8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28DB2-77F9-4C3A-9B5B-8AE89B26BD1E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8962127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C709F7-E430-4F90-94CC-1897D2B04F6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086952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6C709F7-E430-4F90-94CC-1897D2B04F6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103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EB8C41-52C3-4B18-BEBA-643BA3BA9EC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8721D3-0657-4A8C-987F-5B80418E9435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DADD1F-BBD2-C66E-0377-CA2B5EB5687D}"/>
              </a:ext>
            </a:extLst>
          </p:cNvPr>
          <p:cNvSpPr txBox="1"/>
          <p:nvPr/>
        </p:nvSpPr>
        <p:spPr>
          <a:xfrm>
            <a:off x="6655146" y="260199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</a:p>
        </p:txBody>
      </p:sp>
    </p:spTree>
    <p:extLst>
      <p:ext uri="{BB962C8B-B14F-4D97-AF65-F5344CB8AC3E}">
        <p14:creationId xmlns:p14="http://schemas.microsoft.com/office/powerpoint/2010/main" val="3256505235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07A3A1-6E01-4EC2-B2B7-6318313F98BC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21425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07A3A1-6E01-4EC2-B2B7-6318313F98BC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911406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2EDB2E-AAEF-4F77-8374-B1035A7FD165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9968543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2EDB2E-AAEF-4F77-8374-B1035A7FD165}"/>
              </a:ext>
            </a:extLst>
          </p:cNvPr>
          <p:cNvSpPr/>
          <p:nvPr/>
        </p:nvSpPr>
        <p:spPr>
          <a:xfrm>
            <a:off x="4487824" y="846524"/>
            <a:ext cx="2082297" cy="20867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6252413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09400F-BA51-42AE-9399-30DADA5F4F70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820110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09400F-BA51-42AE-9399-30DADA5F4F70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5278532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715BA4-B9A1-4394-ABBA-D4955DE9B83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3984E1-D4B8-4D93-898E-9292CF3C38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5DDDFE-E8D7-4F3C-820C-A437CC8A444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A66483-6CA1-42D9-BDAA-623E880F2E7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631BD1-3567-43DA-A561-45479037F3AC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7774D0-F9A5-7395-055F-3540AA4BCABB}"/>
              </a:ext>
            </a:extLst>
          </p:cNvPr>
          <p:cNvSpPr txBox="1"/>
          <p:nvPr/>
        </p:nvSpPr>
        <p:spPr>
          <a:xfrm>
            <a:off x="6817019" y="1890445"/>
            <a:ext cx="1200329" cy="37909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6817019" y="1890445"/>
            <a:ext cx="1200329" cy="37909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715BA4-B9A1-4394-ABBA-D4955DE9B83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3984E1-D4B8-4D93-898E-9292CF3C38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5DDDFE-E8D7-4F3C-820C-A437CC8A444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A66483-6CA1-42D9-BDAA-623E880F2E7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631BD1-3567-43DA-A561-45479037F3AC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6728405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4E0647-9216-406B-9559-FA16E06661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B4CAB8-4DC0-45CF-8B10-29FD592A542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728F4D-4BB5-4959-8D37-A1B33D9F859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6D94E3-D5DF-46F5-9386-ED19CDF8FE1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143372-64F9-4FE2-9AE6-4C4C4E0CFB37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BBBCA8-B3D3-CA1C-258D-1425FD9BB183}"/>
              </a:ext>
            </a:extLst>
          </p:cNvPr>
          <p:cNvSpPr txBox="1"/>
          <p:nvPr/>
        </p:nvSpPr>
        <p:spPr>
          <a:xfrm>
            <a:off x="6747479" y="1724593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</p:spTree>
    <p:extLst>
      <p:ext uri="{BB962C8B-B14F-4D97-AF65-F5344CB8AC3E}">
        <p14:creationId xmlns:p14="http://schemas.microsoft.com/office/powerpoint/2010/main" val="2361415376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6747479" y="1724593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4E0647-9216-406B-9559-FA16E06661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B4CAB8-4DC0-45CF-8B10-29FD592A542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728F4D-4BB5-4959-8D37-A1B33D9F859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6D94E3-D5DF-46F5-9386-ED19CDF8FE1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D143372-64F9-4FE2-9AE6-4C4C4E0CFB37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4305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EB8C41-52C3-4B18-BEBA-643BA3BA9EC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8721D3-0657-4A8C-987F-5B80418E9435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99E28A-918D-45EB-8EB9-6C2AEC9752E6}"/>
              </a:ext>
            </a:extLst>
          </p:cNvPr>
          <p:cNvSpPr txBox="1"/>
          <p:nvPr/>
        </p:nvSpPr>
        <p:spPr>
          <a:xfrm>
            <a:off x="6655146" y="260199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</a:p>
        </p:txBody>
      </p:sp>
    </p:spTree>
    <p:extLst>
      <p:ext uri="{BB962C8B-B14F-4D97-AF65-F5344CB8AC3E}">
        <p14:creationId xmlns:p14="http://schemas.microsoft.com/office/powerpoint/2010/main" val="1434199572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6C61D5-5602-42ED-B9EA-FB563D50847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059066-6255-464D-9991-38044CC6872C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54D28E-0B1A-90A8-C40B-66CCBE11C2E4}"/>
              </a:ext>
            </a:extLst>
          </p:cNvPr>
          <p:cNvSpPr txBox="1"/>
          <p:nvPr/>
        </p:nvSpPr>
        <p:spPr>
          <a:xfrm>
            <a:off x="6691312" y="2567074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</a:p>
        </p:txBody>
      </p:sp>
    </p:spTree>
    <p:extLst>
      <p:ext uri="{BB962C8B-B14F-4D97-AF65-F5344CB8AC3E}">
        <p14:creationId xmlns:p14="http://schemas.microsoft.com/office/powerpoint/2010/main" val="1076205613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6C61D5-5602-42ED-B9EA-FB563D50847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059066-6255-464D-9991-38044CC6872C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D2C8E2-E31E-4FC4-6849-FD1ED62C818E}"/>
              </a:ext>
            </a:extLst>
          </p:cNvPr>
          <p:cNvSpPr txBox="1"/>
          <p:nvPr/>
        </p:nvSpPr>
        <p:spPr>
          <a:xfrm>
            <a:off x="6691312" y="2567074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さと</a:t>
            </a:r>
          </a:p>
        </p:txBody>
      </p:sp>
    </p:spTree>
    <p:extLst>
      <p:ext uri="{BB962C8B-B14F-4D97-AF65-F5344CB8AC3E}">
        <p14:creationId xmlns:p14="http://schemas.microsoft.com/office/powerpoint/2010/main" val="930605314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C505A9-53C5-4633-A328-E9D8B819B0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F4BC56-ED4D-43DB-8372-0B0C4FC6341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87E4D9-8A66-40A6-8709-10E0D45A1D5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A6E907-C1A6-432D-941A-5A1BE2ACE39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C505A9-53C5-4633-A328-E9D8B819B0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F4BC56-ED4D-43DB-8372-0B0C4FC6341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87E4D9-8A66-40A6-8709-10E0D45A1D5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A6E907-C1A6-432D-941A-5A1BE2ACE39C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6249196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EEBE48-AEC6-4C99-94B3-AA04C62BF5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18B5C-E550-4650-BFCB-9251BCFD92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67ACC3-7448-4BE1-9211-59737E37319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639468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EEBE48-AEC6-4C99-94B3-AA04C62BF5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18B5C-E550-4650-BFCB-9251BCFD92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667ACC3-7448-4BE1-9211-59737E37319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20008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E1F406-0F56-4922-8F7C-3E1FE56E4B7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153863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E1F406-0F56-4922-8F7C-3E1FE56E4B7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854929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721CA0-3CF2-4192-B32A-B3558BAD492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A92A9B-F0CD-48E5-BF78-ACAB7E1DB824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423E20-5A8C-8532-F2B2-7F6DE991FE8B}"/>
              </a:ext>
            </a:extLst>
          </p:cNvPr>
          <p:cNvSpPr txBox="1"/>
          <p:nvPr/>
        </p:nvSpPr>
        <p:spPr>
          <a:xfrm>
            <a:off x="6655146" y="2583761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459587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55146" y="2583761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721CA0-3CF2-4192-B32A-B3558BAD492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A92A9B-F0CD-48E5-BF78-ACAB7E1DB824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625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6BEA3D-DDC9-4976-B82E-EB8BA6C8122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3052738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42DBEC-9567-47CA-9B18-EE301293BF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7230F2-435D-4B04-9293-DA9FA538BD1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7DEE95-D490-4E84-AD0B-E0A2FF7C89F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EAA5C9-C2AA-49BA-A99C-0BB7120972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54020" y="1129774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42DBEC-9567-47CA-9B18-EE301293BF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7230F2-435D-4B04-9293-DA9FA538BD1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7DEE95-D490-4E84-AD0B-E0A2FF7C89F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EAA5C9-C2AA-49BA-A99C-0BB7120972F4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7471766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DAE747-C45C-4C06-B515-638B29B894F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空のびん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83CFEE-4099-452C-90E5-33B771BF561B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DE2A870-5CF2-4A79-A1CD-C71527DBE638}"/>
              </a:ext>
            </a:extLst>
          </p:cNvPr>
          <p:cNvSpPr/>
          <p:nvPr/>
        </p:nvSpPr>
        <p:spPr>
          <a:xfrm>
            <a:off x="4726841" y="846525"/>
            <a:ext cx="1558310" cy="1569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149007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DAE747-C45C-4C06-B515-638B29B894F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空のびん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83CFEE-4099-452C-90E5-33B771BF561B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DE2A870-5CF2-4A79-A1CD-C71527DBE638}"/>
              </a:ext>
            </a:extLst>
          </p:cNvPr>
          <p:cNvSpPr/>
          <p:nvPr/>
        </p:nvSpPr>
        <p:spPr>
          <a:xfrm>
            <a:off x="4726841" y="846525"/>
            <a:ext cx="1558310" cy="1569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8048013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F20997-E382-4877-A4C7-501D4AC5859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06B559-1017-4130-900A-79A412E3507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6C4E39A-9FA6-17F1-40CB-3EE852FB2F1A}"/>
              </a:ext>
            </a:extLst>
          </p:cNvPr>
          <p:cNvSpPr txBox="1"/>
          <p:nvPr/>
        </p:nvSpPr>
        <p:spPr>
          <a:xfrm>
            <a:off x="5305500" y="315115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7F0E6E-2006-DF32-6B95-9DF284D9DBD9}"/>
              </a:ext>
            </a:extLst>
          </p:cNvPr>
          <p:cNvSpPr txBox="1"/>
          <p:nvPr/>
        </p:nvSpPr>
        <p:spPr>
          <a:xfrm>
            <a:off x="2889740" y="2559698"/>
            <a:ext cx="2754600" cy="44283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空く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66FC40-76D8-232A-19E8-A2775FA28908}"/>
              </a:ext>
            </a:extLst>
          </p:cNvPr>
          <p:cNvSpPr/>
          <p:nvPr/>
        </p:nvSpPr>
        <p:spPr>
          <a:xfrm>
            <a:off x="3151065" y="2559697"/>
            <a:ext cx="2236677" cy="21216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16E914-F0EC-1AC5-EC19-27F0A3196A69}"/>
              </a:ext>
            </a:extLst>
          </p:cNvPr>
          <p:cNvSpPr txBox="1"/>
          <p:nvPr/>
        </p:nvSpPr>
        <p:spPr>
          <a:xfrm>
            <a:off x="6106095" y="523220"/>
            <a:ext cx="2754600" cy="6464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せきが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420704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05500" y="315115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89740" y="2559698"/>
            <a:ext cx="2754600" cy="44283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空く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F20997-E382-4877-A4C7-501D4AC5859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06B559-1017-4130-900A-79A412E3507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8D5516-F376-4DB9-AF0B-D0C1EAEC1B49}"/>
              </a:ext>
            </a:extLst>
          </p:cNvPr>
          <p:cNvSpPr/>
          <p:nvPr/>
        </p:nvSpPr>
        <p:spPr>
          <a:xfrm>
            <a:off x="3151065" y="2559697"/>
            <a:ext cx="2236677" cy="21216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DD66588-3183-8ED5-7397-6FE5B1E3D330}"/>
              </a:ext>
            </a:extLst>
          </p:cNvPr>
          <p:cNvSpPr txBox="1"/>
          <p:nvPr/>
        </p:nvSpPr>
        <p:spPr>
          <a:xfrm>
            <a:off x="6106095" y="523220"/>
            <a:ext cx="2754600" cy="64648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せきが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301708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705752" y="12041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4953000" y="170427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B7DB1C-1055-4EB8-A870-1D7898184EE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297C82-599E-4066-A359-0F36F5FABD26}"/>
              </a:ext>
            </a:extLst>
          </p:cNvPr>
          <p:cNvSpPr/>
          <p:nvPr/>
        </p:nvSpPr>
        <p:spPr>
          <a:xfrm>
            <a:off x="2927538" y="1204119"/>
            <a:ext cx="2025462" cy="19390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C08776-FDBF-E785-0D8E-E51928D0331D}"/>
              </a:ext>
            </a:extLst>
          </p:cNvPr>
          <p:cNvSpPr txBox="1"/>
          <p:nvPr/>
        </p:nvSpPr>
        <p:spPr>
          <a:xfrm>
            <a:off x="6367417" y="68579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家を</a:t>
            </a:r>
          </a:p>
        </p:txBody>
      </p:sp>
    </p:spTree>
    <p:extLst>
      <p:ext uri="{BB962C8B-B14F-4D97-AF65-F5344CB8AC3E}">
        <p14:creationId xmlns:p14="http://schemas.microsoft.com/office/powerpoint/2010/main" val="4233647923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705752" y="12041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4953000" y="170427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B7DB1C-1055-4EB8-A870-1D7898184EE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297C82-599E-4066-A359-0F36F5FABD26}"/>
              </a:ext>
            </a:extLst>
          </p:cNvPr>
          <p:cNvSpPr/>
          <p:nvPr/>
        </p:nvSpPr>
        <p:spPr>
          <a:xfrm>
            <a:off x="2927538" y="1204119"/>
            <a:ext cx="2025462" cy="19390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C08776-FDBF-E785-0D8E-E51928D0331D}"/>
              </a:ext>
            </a:extLst>
          </p:cNvPr>
          <p:cNvSpPr txBox="1"/>
          <p:nvPr/>
        </p:nvSpPr>
        <p:spPr>
          <a:xfrm>
            <a:off x="6367417" y="68579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家を</a:t>
            </a:r>
          </a:p>
        </p:txBody>
      </p:sp>
    </p:spTree>
    <p:extLst>
      <p:ext uri="{BB962C8B-B14F-4D97-AF65-F5344CB8AC3E}">
        <p14:creationId xmlns:p14="http://schemas.microsoft.com/office/powerpoint/2010/main" val="1931603312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CE9588-FB87-44C3-BCFE-6443A3072FC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ことばあつめ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F93D02-04AB-4CFB-AF61-96421CF9C25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461051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CE9588-FB87-44C3-BCFE-6443A3072FC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ことばあつめ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F93D02-04AB-4CFB-AF61-96421CF9C25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44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73749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6BEA3D-DDC9-4976-B82E-EB8BA6C81220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266738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CF3A0-D2C0-4300-AB05-BFA70BFDCF2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4BBAC9-598F-452A-89B0-36BF45325369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8D1FD1-1634-F0DD-C4EF-1888EAB6E8FD}"/>
              </a:ext>
            </a:extLst>
          </p:cNvPr>
          <p:cNvSpPr txBox="1"/>
          <p:nvPr/>
        </p:nvSpPr>
        <p:spPr>
          <a:xfrm>
            <a:off x="6737478" y="246451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300661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7478" y="246451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CF3A0-D2C0-4300-AB05-BFA70BFDCF2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4BBAC9-598F-452A-89B0-36BF45325369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7664369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2B3D1A-73AA-489D-A6FE-41DF615B4A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D9A55C-2170-4141-B2AA-A760EEAB89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976550-17D7-43CA-BFAA-1143A620F8A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F645E5-D62D-4433-9B40-1F7921ECC8B7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E9C49C-3022-99D4-0342-FC8D8EF8F0E2}"/>
              </a:ext>
            </a:extLst>
          </p:cNvPr>
          <p:cNvSpPr txBox="1"/>
          <p:nvPr/>
        </p:nvSpPr>
        <p:spPr>
          <a:xfrm>
            <a:off x="6737478" y="216656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</a:p>
        </p:txBody>
      </p:sp>
    </p:spTree>
    <p:extLst>
      <p:ext uri="{BB962C8B-B14F-4D97-AF65-F5344CB8AC3E}">
        <p14:creationId xmlns:p14="http://schemas.microsoft.com/office/powerpoint/2010/main" val="3024102000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2B3D1A-73AA-489D-A6FE-41DF615B4A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D9A55C-2170-4141-B2AA-A760EEAB89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976550-17D7-43CA-BFAA-1143A620F8A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F645E5-D62D-4433-9B40-1F7921ECC8B7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AD7A5A-DB38-58B1-01ED-B7C92895B8BD}"/>
              </a:ext>
            </a:extLst>
          </p:cNvPr>
          <p:cNvSpPr txBox="1"/>
          <p:nvPr/>
        </p:nvSpPr>
        <p:spPr>
          <a:xfrm>
            <a:off x="6737478" y="216656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</a:p>
        </p:txBody>
      </p:sp>
    </p:spTree>
    <p:extLst>
      <p:ext uri="{BB962C8B-B14F-4D97-AF65-F5344CB8AC3E}">
        <p14:creationId xmlns:p14="http://schemas.microsoft.com/office/powerpoint/2010/main" val="304523546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3C1F2E-325C-4BB2-91BA-4718E1F1389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4CE000-48B8-A0B1-B469-455A8C850387}"/>
              </a:ext>
            </a:extLst>
          </p:cNvPr>
          <p:cNvSpPr/>
          <p:nvPr/>
        </p:nvSpPr>
        <p:spPr>
          <a:xfrm>
            <a:off x="3937829" y="1013765"/>
            <a:ext cx="2915340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0488979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3C1F2E-325C-4BB2-91BA-4718E1F1389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9D6B89-0FE5-B8F8-0656-83A9B0AD6D1B}"/>
              </a:ext>
            </a:extLst>
          </p:cNvPr>
          <p:cNvSpPr/>
          <p:nvPr/>
        </p:nvSpPr>
        <p:spPr>
          <a:xfrm>
            <a:off x="3937829" y="1013765"/>
            <a:ext cx="2915340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8703394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B8BC09-2C7D-44A7-85DA-99B8CAA2952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7D0B11-35B6-7E7C-520F-9B223E38C540}"/>
              </a:ext>
            </a:extLst>
          </p:cNvPr>
          <p:cNvSpPr/>
          <p:nvPr/>
        </p:nvSpPr>
        <p:spPr>
          <a:xfrm>
            <a:off x="3937829" y="1013765"/>
            <a:ext cx="2915340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3184885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B8BC09-2C7D-44A7-85DA-99B8CAA2952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EE795B-87C1-4A52-B4B1-9BC42A41978E}"/>
              </a:ext>
            </a:extLst>
          </p:cNvPr>
          <p:cNvSpPr/>
          <p:nvPr/>
        </p:nvSpPr>
        <p:spPr>
          <a:xfrm>
            <a:off x="3937829" y="1013765"/>
            <a:ext cx="2915340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7345713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C9E0DB-4BCC-4FCE-BF8A-8D3CE6681F9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4849F5-1D10-4E0C-86B6-83BDAD9A047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C854C0-3EF7-2FAB-8E0A-5A9A46B5E5A4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</a:p>
        </p:txBody>
      </p:sp>
    </p:spTree>
    <p:extLst>
      <p:ext uri="{BB962C8B-B14F-4D97-AF65-F5344CB8AC3E}">
        <p14:creationId xmlns:p14="http://schemas.microsoft.com/office/powerpoint/2010/main" val="878463742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C9E0DB-4BCC-4FCE-BF8A-8D3CE6681F9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94849F5-1D10-4E0C-86B6-83BDAD9A0472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54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A31C4B-0672-430C-B844-F11102074525}"/>
              </a:ext>
            </a:extLst>
          </p:cNvPr>
          <p:cNvSpPr txBox="1"/>
          <p:nvPr/>
        </p:nvSpPr>
        <p:spPr>
          <a:xfrm>
            <a:off x="3321169" y="1041353"/>
            <a:ext cx="4462760" cy="62060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丸や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てん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D37E4F-8CFB-4803-95E6-474953166B2D}"/>
              </a:ext>
            </a:extLst>
          </p:cNvPr>
          <p:cNvSpPr/>
          <p:nvPr/>
        </p:nvSpPr>
        <p:spPr>
          <a:xfrm>
            <a:off x="5638023" y="948886"/>
            <a:ext cx="1918759" cy="18738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319845-98AD-B801-B498-DBF3B76C6CDA}"/>
              </a:ext>
            </a:extLst>
          </p:cNvPr>
          <p:cNvSpPr txBox="1"/>
          <p:nvPr/>
        </p:nvSpPr>
        <p:spPr>
          <a:xfrm>
            <a:off x="7606775" y="94888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</a:p>
        </p:txBody>
      </p:sp>
    </p:spTree>
    <p:extLst>
      <p:ext uri="{BB962C8B-B14F-4D97-AF65-F5344CB8AC3E}">
        <p14:creationId xmlns:p14="http://schemas.microsoft.com/office/powerpoint/2010/main" val="2970499151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C2FCD9-B821-4BEE-A7B0-645ACB73E51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E46450-D2DA-4790-8F57-1553E2178A6F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DA5F5A-766A-70F2-25B7-7C7415BED157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</a:p>
        </p:txBody>
      </p:sp>
    </p:spTree>
    <p:extLst>
      <p:ext uri="{BB962C8B-B14F-4D97-AF65-F5344CB8AC3E}">
        <p14:creationId xmlns:p14="http://schemas.microsoft.com/office/powerpoint/2010/main" val="2386128076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C2FCD9-B821-4BEE-A7B0-645ACB73E51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0E46450-D2DA-4790-8F57-1553E2178A6F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60AC27-D50B-9AFD-A846-650A9F87A3FB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</a:p>
        </p:txBody>
      </p:sp>
    </p:spTree>
    <p:extLst>
      <p:ext uri="{BB962C8B-B14F-4D97-AF65-F5344CB8AC3E}">
        <p14:creationId xmlns:p14="http://schemas.microsoft.com/office/powerpoint/2010/main" val="1699193778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ACA8B5-5BE4-42C6-B227-8F685538258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16A0532-25E6-49F4-9F64-79A1D1CC0319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A4D0EF6-1F14-2F9A-2396-FF15402FC533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</p:spTree>
    <p:extLst>
      <p:ext uri="{BB962C8B-B14F-4D97-AF65-F5344CB8AC3E}">
        <p14:creationId xmlns:p14="http://schemas.microsoft.com/office/powerpoint/2010/main" val="461184471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ACA8B5-5BE4-42C6-B227-8F685538258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16A0532-25E6-49F4-9F64-79A1D1CC0319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ACB55E9-5C65-4BD3-E05C-6E9471CAED77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</p:spTree>
    <p:extLst>
      <p:ext uri="{BB962C8B-B14F-4D97-AF65-F5344CB8AC3E}">
        <p14:creationId xmlns:p14="http://schemas.microsoft.com/office/powerpoint/2010/main" val="2198184762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528811-0200-4FFF-9CD4-A602BB73CAF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EAEC6F-8A3E-40FC-A702-A99EBEDF5048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6ACD3AC-2412-2F35-764E-51607258FAA0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</a:p>
        </p:txBody>
      </p:sp>
    </p:spTree>
    <p:extLst>
      <p:ext uri="{BB962C8B-B14F-4D97-AF65-F5344CB8AC3E}">
        <p14:creationId xmlns:p14="http://schemas.microsoft.com/office/powerpoint/2010/main" val="1889199493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528811-0200-4FFF-9CD4-A602BB73CAF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7EAEC6F-8A3E-40FC-A702-A99EBEDF5048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611167-1DF3-D2BA-E7E0-FB11E3F89EE6}"/>
              </a:ext>
            </a:extLst>
          </p:cNvPr>
          <p:cNvSpPr txBox="1"/>
          <p:nvPr/>
        </p:nvSpPr>
        <p:spPr>
          <a:xfrm>
            <a:off x="6737478" y="263646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</a:p>
        </p:txBody>
      </p:sp>
    </p:spTree>
    <p:extLst>
      <p:ext uri="{BB962C8B-B14F-4D97-AF65-F5344CB8AC3E}">
        <p14:creationId xmlns:p14="http://schemas.microsoft.com/office/powerpoint/2010/main" val="3595945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A31C4B-0672-430C-B844-F11102074525}"/>
              </a:ext>
            </a:extLst>
          </p:cNvPr>
          <p:cNvSpPr txBox="1"/>
          <p:nvPr/>
        </p:nvSpPr>
        <p:spPr>
          <a:xfrm>
            <a:off x="3321169" y="1041353"/>
            <a:ext cx="4462760" cy="62060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丸や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てん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D37E4F-8CFB-4803-95E6-474953166B2D}"/>
              </a:ext>
            </a:extLst>
          </p:cNvPr>
          <p:cNvSpPr/>
          <p:nvPr/>
        </p:nvSpPr>
        <p:spPr>
          <a:xfrm>
            <a:off x="5638023" y="948886"/>
            <a:ext cx="1918759" cy="18738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207A5B-8C70-1149-5D18-4A13AF4704DE}"/>
              </a:ext>
            </a:extLst>
          </p:cNvPr>
          <p:cNvSpPr txBox="1"/>
          <p:nvPr/>
        </p:nvSpPr>
        <p:spPr>
          <a:xfrm>
            <a:off x="7606775" y="94888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</a:p>
        </p:txBody>
      </p:sp>
    </p:spTree>
    <p:extLst>
      <p:ext uri="{BB962C8B-B14F-4D97-AF65-F5344CB8AC3E}">
        <p14:creationId xmlns:p14="http://schemas.microsoft.com/office/powerpoint/2010/main" val="33235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こと、なあに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95B33-FB24-4981-8D74-14C8219588E2}"/>
              </a:ext>
            </a:extLst>
          </p:cNvPr>
          <p:cNvSpPr txBox="1"/>
          <p:nvPr/>
        </p:nvSpPr>
        <p:spPr>
          <a:xfrm>
            <a:off x="3590737" y="1013765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BEC198-3854-4827-B529-B5B47BF4DC00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0D097F-0E9F-4F4D-A4F6-B83DB1F2FD62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325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E2A76A-6304-447F-B505-EB76123A1B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35115A-20F7-4718-8826-E1FE918C30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FC10B7-ADE0-420D-927D-C6A1C90929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8593535-E9E5-D763-026F-272FC99C46CE}"/>
              </a:ext>
            </a:extLst>
          </p:cNvPr>
          <p:cNvSpPr/>
          <p:nvPr/>
        </p:nvSpPr>
        <p:spPr>
          <a:xfrm>
            <a:off x="4098008" y="1191418"/>
            <a:ext cx="2579935" cy="249277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E2A76A-6304-447F-B505-EB76123A1B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35115A-20F7-4718-8826-E1FE918C30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FC10B7-ADE0-420D-927D-C6A1C90929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2C699B6-8D6E-4EAB-6E01-A0BB9D6F7C52}"/>
              </a:ext>
            </a:extLst>
          </p:cNvPr>
          <p:cNvSpPr/>
          <p:nvPr/>
        </p:nvSpPr>
        <p:spPr>
          <a:xfrm>
            <a:off x="4098008" y="1191418"/>
            <a:ext cx="2579935" cy="249277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819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623313-B429-4E22-90B9-4C7CADEA5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5DB7A1-ACBE-4347-B00E-9CFF4459EA9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としょかんへ　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819953-1121-4BB4-AE2B-EC09C4490E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515C1C-4B82-4EBE-AF85-3C3C866A6929}"/>
              </a:ext>
            </a:extLst>
          </p:cNvPr>
          <p:cNvSpPr/>
          <p:nvPr/>
        </p:nvSpPr>
        <p:spPr>
          <a:xfrm>
            <a:off x="4581053" y="4707801"/>
            <a:ext cx="2026188" cy="211073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623313-B429-4E22-90B9-4C7CADEA5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5DB7A1-ACBE-4347-B00E-9CFF4459EA9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としょかんへ　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819953-1121-4BB4-AE2B-EC09C4490E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515C1C-4B82-4EBE-AF85-3C3C866A6929}"/>
              </a:ext>
            </a:extLst>
          </p:cNvPr>
          <p:cNvSpPr/>
          <p:nvPr/>
        </p:nvSpPr>
        <p:spPr>
          <a:xfrm>
            <a:off x="4581053" y="4707801"/>
            <a:ext cx="2026188" cy="211073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25258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37643" y="4266536"/>
            <a:ext cx="1292662" cy="21051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9849F9-BB1A-407D-9A6D-4653AE90057F}"/>
              </a:ext>
            </a:extLst>
          </p:cNvPr>
          <p:cNvSpPr txBox="1"/>
          <p:nvPr/>
        </p:nvSpPr>
        <p:spPr>
          <a:xfrm>
            <a:off x="4011058" y="133164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百点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C834F3-648D-46B8-BBFA-DA5993C5F213}"/>
              </a:ext>
            </a:extLst>
          </p:cNvPr>
          <p:cNvSpPr/>
          <p:nvPr/>
        </p:nvSpPr>
        <p:spPr>
          <a:xfrm>
            <a:off x="4424532" y="3889912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1122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37643" y="4266536"/>
            <a:ext cx="1292662" cy="21051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9849F9-BB1A-407D-9A6D-4653AE90057F}"/>
              </a:ext>
            </a:extLst>
          </p:cNvPr>
          <p:cNvSpPr txBox="1"/>
          <p:nvPr/>
        </p:nvSpPr>
        <p:spPr>
          <a:xfrm>
            <a:off x="4011058" y="133164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百点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C834F3-648D-46B8-BBFA-DA5993C5F213}"/>
              </a:ext>
            </a:extLst>
          </p:cNvPr>
          <p:cNvSpPr/>
          <p:nvPr/>
        </p:nvSpPr>
        <p:spPr>
          <a:xfrm>
            <a:off x="4424532" y="3889912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6205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EEC60-82D0-4E54-B0FF-CA1524A789A6}"/>
              </a:ext>
            </a:extLst>
          </p:cNvPr>
          <p:cNvSpPr txBox="1"/>
          <p:nvPr/>
        </p:nvSpPr>
        <p:spPr>
          <a:xfrm>
            <a:off x="3150391" y="834988"/>
            <a:ext cx="4462760" cy="6111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線を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書く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63951D-EF41-47EC-9C2D-BEC2C4DEC555}"/>
              </a:ext>
            </a:extLst>
          </p:cNvPr>
          <p:cNvSpPr/>
          <p:nvPr/>
        </p:nvSpPr>
        <p:spPr>
          <a:xfrm>
            <a:off x="5381772" y="834988"/>
            <a:ext cx="2025896" cy="184656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0DC210-1687-7678-5CA6-9FE58AC23580}"/>
              </a:ext>
            </a:extLst>
          </p:cNvPr>
          <p:cNvSpPr txBox="1"/>
          <p:nvPr/>
        </p:nvSpPr>
        <p:spPr>
          <a:xfrm>
            <a:off x="7341485" y="74858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9143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EEC60-82D0-4E54-B0FF-CA1524A789A6}"/>
              </a:ext>
            </a:extLst>
          </p:cNvPr>
          <p:cNvSpPr txBox="1"/>
          <p:nvPr/>
        </p:nvSpPr>
        <p:spPr>
          <a:xfrm>
            <a:off x="3150391" y="834988"/>
            <a:ext cx="4462760" cy="6111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線を　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書く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63951D-EF41-47EC-9C2D-BEC2C4DEC555}"/>
              </a:ext>
            </a:extLst>
          </p:cNvPr>
          <p:cNvSpPr/>
          <p:nvPr/>
        </p:nvSpPr>
        <p:spPr>
          <a:xfrm>
            <a:off x="5381772" y="834988"/>
            <a:ext cx="2025896" cy="184656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D98CF09-8AC0-E794-45C4-D51C677F6CE5}"/>
              </a:ext>
            </a:extLst>
          </p:cNvPr>
          <p:cNvSpPr txBox="1"/>
          <p:nvPr/>
        </p:nvSpPr>
        <p:spPr>
          <a:xfrm>
            <a:off x="7341485" y="74858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00731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43933" y="1193651"/>
            <a:ext cx="1200329" cy="17814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CE5E12-C8E2-4504-83BC-25E9A63BFD35}"/>
              </a:ext>
            </a:extLst>
          </p:cNvPr>
          <p:cNvSpPr txBox="1"/>
          <p:nvPr/>
        </p:nvSpPr>
        <p:spPr>
          <a:xfrm>
            <a:off x="3181173" y="1193651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5AA231-14B1-4995-8023-187107C89DE5}"/>
              </a:ext>
            </a:extLst>
          </p:cNvPr>
          <p:cNvSpPr/>
          <p:nvPr/>
        </p:nvSpPr>
        <p:spPr>
          <a:xfrm>
            <a:off x="5604733" y="1150992"/>
            <a:ext cx="1849715" cy="186673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019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43933" y="1193651"/>
            <a:ext cx="1200329" cy="17814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CE5E12-C8E2-4504-83BC-25E9A63BFD35}"/>
              </a:ext>
            </a:extLst>
          </p:cNvPr>
          <p:cNvSpPr txBox="1"/>
          <p:nvPr/>
        </p:nvSpPr>
        <p:spPr>
          <a:xfrm>
            <a:off x="3181173" y="1193651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5AA231-14B1-4995-8023-187107C89DE5}"/>
              </a:ext>
            </a:extLst>
          </p:cNvPr>
          <p:cNvSpPr/>
          <p:nvPr/>
        </p:nvSpPr>
        <p:spPr>
          <a:xfrm>
            <a:off x="5604733" y="1150992"/>
            <a:ext cx="1849715" cy="18667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133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494381" y="1398381"/>
            <a:ext cx="1015663" cy="1615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132BA6-34E7-4596-88D0-670A75EE38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635AA3-2900-4CDC-B880-5F217FF278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E87FDA-72B9-4FDF-9E9A-7CCBE3844E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7852A2-EC72-4E74-A70C-0B83153D03BC}"/>
              </a:ext>
            </a:extLst>
          </p:cNvPr>
          <p:cNvSpPr txBox="1"/>
          <p:nvPr/>
        </p:nvSpPr>
        <p:spPr>
          <a:xfrm>
            <a:off x="4332487" y="1199500"/>
            <a:ext cx="2323713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2EAB28-FB20-43E5-83B1-0D44332F6135}"/>
              </a:ext>
            </a:extLst>
          </p:cNvPr>
          <p:cNvSpPr/>
          <p:nvPr/>
        </p:nvSpPr>
        <p:spPr>
          <a:xfrm>
            <a:off x="4645865" y="1227746"/>
            <a:ext cx="1779147" cy="18147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152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B979C6-6CB7-4AED-AD79-E289AF0C97C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339DE6-6B3D-44C3-A6F7-EE93EA6C18B1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9D8232-61A7-F74B-1FC5-F6FCB5DF0022}"/>
              </a:ext>
            </a:extLst>
          </p:cNvPr>
          <p:cNvSpPr txBox="1"/>
          <p:nvPr/>
        </p:nvSpPr>
        <p:spPr>
          <a:xfrm>
            <a:off x="6737478" y="252513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</a:p>
        </p:txBody>
      </p:sp>
    </p:spTree>
    <p:extLst>
      <p:ext uri="{BB962C8B-B14F-4D97-AF65-F5344CB8AC3E}">
        <p14:creationId xmlns:p14="http://schemas.microsoft.com/office/powerpoint/2010/main" val="649997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B979C6-6CB7-4AED-AD79-E289AF0C97C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339DE6-6B3D-44C3-A6F7-EE93EA6C18B1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872F6B-9A36-6388-DEBB-52679D6EEFD5}"/>
              </a:ext>
            </a:extLst>
          </p:cNvPr>
          <p:cNvSpPr txBox="1"/>
          <p:nvPr/>
        </p:nvSpPr>
        <p:spPr>
          <a:xfrm>
            <a:off x="6737478" y="252513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</a:p>
        </p:txBody>
      </p:sp>
    </p:spTree>
    <p:extLst>
      <p:ext uri="{BB962C8B-B14F-4D97-AF65-F5344CB8AC3E}">
        <p14:creationId xmlns:p14="http://schemas.microsoft.com/office/powerpoint/2010/main" val="2106980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F9AB2C-51AB-46E1-91B6-FCF7B62D85A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BD763B-E145-479B-9757-96E03EADD0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2E1680-B613-4B92-960E-AEF82651FDC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2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54020" y="116059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F9AB2C-51AB-46E1-91B6-FCF7B62D85A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BD763B-E145-479B-9757-96E03EADD0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B2E1680-B613-4B92-960E-AEF82651FDC3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5616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296647-5998-4AB9-9FB2-3813744CD8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91ADF1-DBED-4A2E-9E1F-2F5EBE4E291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AB7A3-648A-46CE-9E9C-FE66326E93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7C3E7B-D028-422E-A199-09F0CBD17D2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0941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980690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296647-5998-4AB9-9FB2-3813744CD8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91ADF1-DBED-4A2E-9E1F-2F5EBE4E291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AB7A3-648A-46CE-9E9C-FE66326E93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7C3E7B-D028-422E-A199-09F0CBD17D21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1837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FB0BAB-4545-4933-A4D9-3C14174F1D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0254DC-7114-4BD5-AF09-DFB235B51D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C88533-CD1C-408A-8E11-8D9C75CF9B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5E614F-D5BF-47C6-97AF-12F200820FE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687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590737" y="1151957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FB0BAB-4545-4933-A4D9-3C14174F1D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0254DC-7114-4BD5-AF09-DFB235B51D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C88533-CD1C-408A-8E11-8D9C75CF9B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5E614F-D5BF-47C6-97AF-12F200820FEB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5675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AC6306-7C3E-41A0-9C2E-4AA708CC14A8}"/>
              </a:ext>
            </a:extLst>
          </p:cNvPr>
          <p:cNvSpPr/>
          <p:nvPr/>
        </p:nvSpPr>
        <p:spPr>
          <a:xfrm>
            <a:off x="4492903" y="899318"/>
            <a:ext cx="2026188" cy="1947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AC6306-7C3E-41A0-9C2E-4AA708CC14A8}"/>
              </a:ext>
            </a:extLst>
          </p:cNvPr>
          <p:cNvSpPr/>
          <p:nvPr/>
        </p:nvSpPr>
        <p:spPr>
          <a:xfrm>
            <a:off x="4492903" y="899318"/>
            <a:ext cx="2026188" cy="19479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82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494381" y="1398381"/>
            <a:ext cx="1015663" cy="16158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132BA6-34E7-4596-88D0-670A75EE38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635AA3-2900-4CDC-B880-5F217FF278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E87FDA-72B9-4FDF-9E9A-7CCBE3844E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7852A2-EC72-4E74-A70C-0B83153D03BC}"/>
              </a:ext>
            </a:extLst>
          </p:cNvPr>
          <p:cNvSpPr txBox="1"/>
          <p:nvPr/>
        </p:nvSpPr>
        <p:spPr>
          <a:xfrm>
            <a:off x="4332487" y="1199500"/>
            <a:ext cx="2323713" cy="61327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42EAB28-FB20-43E5-83B1-0D44332F6135}"/>
              </a:ext>
            </a:extLst>
          </p:cNvPr>
          <p:cNvSpPr/>
          <p:nvPr/>
        </p:nvSpPr>
        <p:spPr>
          <a:xfrm>
            <a:off x="4645865" y="1227746"/>
            <a:ext cx="1779147" cy="18147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0964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ED4F7E-43AC-4ED2-BF9B-6F117B4ED9C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7DEF22-C20B-40F2-AA6B-BB9CBDD76253}"/>
              </a:ext>
            </a:extLst>
          </p:cNvPr>
          <p:cNvSpPr/>
          <p:nvPr/>
        </p:nvSpPr>
        <p:spPr>
          <a:xfrm>
            <a:off x="4106296" y="1211966"/>
            <a:ext cx="2563360" cy="25047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7606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ED4F7E-43AC-4ED2-BF9B-6F117B4ED9C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B7DEF22-C20B-40F2-AA6B-BB9CBDD76253}"/>
              </a:ext>
            </a:extLst>
          </p:cNvPr>
          <p:cNvSpPr/>
          <p:nvPr/>
        </p:nvSpPr>
        <p:spPr>
          <a:xfrm>
            <a:off x="4106296" y="1211966"/>
            <a:ext cx="2563360" cy="25047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7510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214E43-B1B6-49E2-AD42-2837A79546C2}"/>
              </a:ext>
            </a:extLst>
          </p:cNvPr>
          <p:cNvSpPr/>
          <p:nvPr/>
        </p:nvSpPr>
        <p:spPr>
          <a:xfrm>
            <a:off x="4492903" y="899318"/>
            <a:ext cx="2026188" cy="1947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167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214E43-B1B6-49E2-AD42-2837A79546C2}"/>
              </a:ext>
            </a:extLst>
          </p:cNvPr>
          <p:cNvSpPr/>
          <p:nvPr/>
        </p:nvSpPr>
        <p:spPr>
          <a:xfrm>
            <a:off x="4492903" y="899318"/>
            <a:ext cx="2026188" cy="19479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530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44333" y="4709095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87C604-C1F9-4DF3-9CE3-D442D26D10B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F831C2-B9FE-4158-B834-FC52E4B68997}"/>
              </a:ext>
            </a:extLst>
          </p:cNvPr>
          <p:cNvSpPr txBox="1"/>
          <p:nvPr/>
        </p:nvSpPr>
        <p:spPr>
          <a:xfrm>
            <a:off x="4537921" y="829630"/>
            <a:ext cx="2323713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88CAEC-9BC9-42AD-A2A6-4474557A4D41}"/>
              </a:ext>
            </a:extLst>
          </p:cNvPr>
          <p:cNvSpPr/>
          <p:nvPr/>
        </p:nvSpPr>
        <p:spPr>
          <a:xfrm>
            <a:off x="4734477" y="4417887"/>
            <a:ext cx="1930600" cy="184935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85195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44333" y="4709095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87C604-C1F9-4DF3-9CE3-D442D26D10B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F831C2-B9FE-4158-B834-FC52E4B68997}"/>
              </a:ext>
            </a:extLst>
          </p:cNvPr>
          <p:cNvSpPr txBox="1"/>
          <p:nvPr/>
        </p:nvSpPr>
        <p:spPr>
          <a:xfrm>
            <a:off x="4537921" y="829630"/>
            <a:ext cx="2323713" cy="61722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488CAEC-9BC9-42AD-A2A6-4474557A4D41}"/>
              </a:ext>
            </a:extLst>
          </p:cNvPr>
          <p:cNvSpPr/>
          <p:nvPr/>
        </p:nvSpPr>
        <p:spPr>
          <a:xfrm>
            <a:off x="4734477" y="4417887"/>
            <a:ext cx="1930600" cy="184935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66654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284CED-B627-4F6B-AB6D-D16C64DB55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E14822B-1439-462F-8FA3-27272ED02338}"/>
              </a:ext>
            </a:extLst>
          </p:cNvPr>
          <p:cNvSpPr/>
          <p:nvPr/>
        </p:nvSpPr>
        <p:spPr>
          <a:xfrm>
            <a:off x="4492903" y="899318"/>
            <a:ext cx="2026188" cy="19479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8705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284CED-B627-4F6B-AB6D-D16C64DB55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E14822B-1439-462F-8FA3-27272ED02338}"/>
              </a:ext>
            </a:extLst>
          </p:cNvPr>
          <p:cNvSpPr/>
          <p:nvPr/>
        </p:nvSpPr>
        <p:spPr>
          <a:xfrm>
            <a:off x="4492903" y="899318"/>
            <a:ext cx="2026188" cy="19479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39686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59343" y="30891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56031" y="2436163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2FF2962-0D87-4FBA-A89B-72B2A9D2CC08}"/>
              </a:ext>
            </a:extLst>
          </p:cNvPr>
          <p:cNvSpPr/>
          <p:nvPr/>
        </p:nvSpPr>
        <p:spPr>
          <a:xfrm>
            <a:off x="2806365" y="2436163"/>
            <a:ext cx="2253932" cy="21932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EACFCB-2135-4DC1-2560-692F6C27BCA1}"/>
              </a:ext>
            </a:extLst>
          </p:cNvPr>
          <p:cNvSpPr txBox="1"/>
          <p:nvPr/>
        </p:nvSpPr>
        <p:spPr>
          <a:xfrm>
            <a:off x="5935975" y="197526"/>
            <a:ext cx="2754600" cy="6462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つたえ</a:t>
            </a:r>
          </a:p>
        </p:txBody>
      </p:sp>
    </p:spTree>
    <p:extLst>
      <p:ext uri="{BB962C8B-B14F-4D97-AF65-F5344CB8AC3E}">
        <p14:creationId xmlns:p14="http://schemas.microsoft.com/office/powerpoint/2010/main" val="11940809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59343" y="30891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56031" y="2436163"/>
            <a:ext cx="2754600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2FF2962-0D87-4FBA-A89B-72B2A9D2CC08}"/>
              </a:ext>
            </a:extLst>
          </p:cNvPr>
          <p:cNvSpPr/>
          <p:nvPr/>
        </p:nvSpPr>
        <p:spPr>
          <a:xfrm>
            <a:off x="2806365" y="2436163"/>
            <a:ext cx="2253932" cy="21932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EACFCB-2135-4DC1-2560-692F6C27BCA1}"/>
              </a:ext>
            </a:extLst>
          </p:cNvPr>
          <p:cNvSpPr txBox="1"/>
          <p:nvPr/>
        </p:nvSpPr>
        <p:spPr>
          <a:xfrm>
            <a:off x="5935975" y="197526"/>
            <a:ext cx="2754600" cy="64629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つたえ</a:t>
            </a:r>
          </a:p>
        </p:txBody>
      </p:sp>
    </p:spTree>
    <p:extLst>
      <p:ext uri="{BB962C8B-B14F-4D97-AF65-F5344CB8AC3E}">
        <p14:creationId xmlns:p14="http://schemas.microsoft.com/office/powerpoint/2010/main" val="386265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807D3-20F8-4F6D-8C9E-9843C4E90F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810BFA-2025-445F-ADD9-7816C322B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4FF61-A261-49C1-84E6-AAF23D06C49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A67AEDC-640C-EC06-878A-A705E324B5E9}"/>
              </a:ext>
            </a:extLst>
          </p:cNvPr>
          <p:cNvSpPr/>
          <p:nvPr/>
        </p:nvSpPr>
        <p:spPr>
          <a:xfrm>
            <a:off x="4098008" y="1238524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47593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534674-E4D1-45A9-B224-196A608ED73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19B922-E518-48FC-ABCE-F075A8CA4FF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654020" y="108867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534674-E4D1-45A9-B224-196A608ED73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19B922-E518-48FC-ABCE-F075A8CA4FF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71985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7C2284-42EB-4B48-AA59-28FF182C82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C7403C-B325-48E3-8227-E243A2DE1E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85ADF4-ADFE-4A0D-9EDA-342F16F2661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DA5471-10D5-497D-A423-1FB9F35E01F0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066DE2-A91E-484C-8D65-A8592807C329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C52DC25-AD09-B3B2-6A38-1882BBD4FB62}"/>
              </a:ext>
            </a:extLst>
          </p:cNvPr>
          <p:cNvSpPr txBox="1"/>
          <p:nvPr/>
        </p:nvSpPr>
        <p:spPr>
          <a:xfrm>
            <a:off x="6737478" y="252513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1180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7C2284-42EB-4B48-AA59-28FF182C82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C7403C-B325-48E3-8227-E243A2DE1E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85ADF4-ADFE-4A0D-9EDA-342F16F2661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DA5471-10D5-497D-A423-1FB9F35E01F0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066DE2-A91E-484C-8D65-A8592807C329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38EC3A-056D-6580-9158-07A4B4D021F7}"/>
              </a:ext>
            </a:extLst>
          </p:cNvPr>
          <p:cNvSpPr txBox="1"/>
          <p:nvPr/>
        </p:nvSpPr>
        <p:spPr>
          <a:xfrm>
            <a:off x="6737478" y="252513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40789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765225-0394-451D-AF53-AC93588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146BCB-C5D8-4357-A776-7D8A965EEF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B0C66D8-7E98-42EB-BA98-A005E7EE7B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AF0DE6-5327-4FFF-9C46-27706908F6EA}"/>
              </a:ext>
            </a:extLst>
          </p:cNvPr>
          <p:cNvSpPr/>
          <p:nvPr/>
        </p:nvSpPr>
        <p:spPr>
          <a:xfrm>
            <a:off x="4259502" y="834834"/>
            <a:ext cx="2421955" cy="58285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765225-0394-451D-AF53-AC93588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146BCB-C5D8-4357-A776-7D8A965EEF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B0C66D8-7E98-42EB-BA98-A005E7EE7B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AF0DE6-5327-4FFF-9C46-27706908F6EA}"/>
              </a:ext>
            </a:extLst>
          </p:cNvPr>
          <p:cNvSpPr/>
          <p:nvPr/>
        </p:nvSpPr>
        <p:spPr>
          <a:xfrm>
            <a:off x="4259502" y="834834"/>
            <a:ext cx="2421955" cy="58285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01833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529AFB3-9CBC-432E-8CB2-B7DBF2CB009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4627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529AFB3-9CBC-432E-8CB2-B7DBF2CB0095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58270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8FB353-E9C6-44D7-94E0-0C0F5CB9A942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27ADD3-0B2E-4002-919C-0E5C3BF7A867}"/>
              </a:ext>
            </a:extLst>
          </p:cNvPr>
          <p:cNvSpPr/>
          <p:nvPr/>
        </p:nvSpPr>
        <p:spPr>
          <a:xfrm>
            <a:off x="4464848" y="899318"/>
            <a:ext cx="2082297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8FB353-E9C6-44D7-94E0-0C0F5CB9A942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27ADD3-0B2E-4002-919C-0E5C3BF7A867}"/>
              </a:ext>
            </a:extLst>
          </p:cNvPr>
          <p:cNvSpPr/>
          <p:nvPr/>
        </p:nvSpPr>
        <p:spPr>
          <a:xfrm>
            <a:off x="4464848" y="899318"/>
            <a:ext cx="2082297" cy="19389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24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807D3-20F8-4F6D-8C9E-9843C4E90F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810BFA-2025-445F-ADD9-7816C322B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4FF61-A261-49C1-84E6-AAF23D06C49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69ADC4-2115-49A1-BC97-10A09B31BAE3}"/>
              </a:ext>
            </a:extLst>
          </p:cNvPr>
          <p:cNvSpPr/>
          <p:nvPr/>
        </p:nvSpPr>
        <p:spPr>
          <a:xfrm>
            <a:off x="4098008" y="1238524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53031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A066A2-5DFF-4D18-A0CC-460162B059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81781E-9B06-4466-98C7-A6972D5048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A538B6-8362-4969-BEA4-FA0B38890FCB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882E8-ABBD-4E02-B190-F7EB77F28B1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4B05A6-E055-418B-AEFA-6EB17A2A6D5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81B361-8B38-1AAD-6B45-DE4792FF668D}"/>
              </a:ext>
            </a:extLst>
          </p:cNvPr>
          <p:cNvSpPr txBox="1"/>
          <p:nvPr/>
        </p:nvSpPr>
        <p:spPr>
          <a:xfrm>
            <a:off x="6737478" y="252513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</a:p>
        </p:txBody>
      </p:sp>
    </p:spTree>
    <p:extLst>
      <p:ext uri="{BB962C8B-B14F-4D97-AF65-F5344CB8AC3E}">
        <p14:creationId xmlns:p14="http://schemas.microsoft.com/office/powerpoint/2010/main" val="21595948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A066A2-5DFF-4D18-A0CC-460162B059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81781E-9B06-4466-98C7-A6972D5048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A538B6-8362-4969-BEA4-FA0B38890FCB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882E8-ABBD-4E02-B190-F7EB77F28B1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F4B05A6-E055-418B-AEFA-6EB17A2A6D5E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1C89EE-7344-1290-F4A2-028405A36F47}"/>
              </a:ext>
            </a:extLst>
          </p:cNvPr>
          <p:cNvSpPr txBox="1"/>
          <p:nvPr/>
        </p:nvSpPr>
        <p:spPr>
          <a:xfrm>
            <a:off x="6737478" y="252513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</a:p>
        </p:txBody>
      </p:sp>
    </p:spTree>
    <p:extLst>
      <p:ext uri="{BB962C8B-B14F-4D97-AF65-F5344CB8AC3E}">
        <p14:creationId xmlns:p14="http://schemas.microsoft.com/office/powerpoint/2010/main" val="31867662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18A49B-6FED-4007-A690-9263E1F66B7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767993-BCD3-4965-BAA5-A8265ABDFB18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9633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18A49B-6FED-4007-A690-9263E1F66B7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767993-BCD3-4965-BAA5-A8265ABDFB18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9362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0C8A45-E39D-4F7A-A879-8C5861CD57A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8B6BD7-5E22-4825-9239-2B8051A282D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6F1536-A89D-4F55-8354-FE683E238C40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F8A623-2B2B-E57E-4092-F698B799B60A}"/>
              </a:ext>
            </a:extLst>
          </p:cNvPr>
          <p:cNvSpPr txBox="1"/>
          <p:nvPr/>
        </p:nvSpPr>
        <p:spPr>
          <a:xfrm>
            <a:off x="6655146" y="227106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0C8A45-E39D-4F7A-A879-8C5861CD57A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8B6BD7-5E22-4825-9239-2B8051A282D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6F1536-A89D-4F55-8354-FE683E238C40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3C488D-788D-8222-9A99-E1B57EB93DA3}"/>
              </a:ext>
            </a:extLst>
          </p:cNvPr>
          <p:cNvSpPr txBox="1"/>
          <p:nvPr/>
        </p:nvSpPr>
        <p:spPr>
          <a:xfrm>
            <a:off x="6655146" y="227106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16989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花びん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DEAA93-7738-4098-B6FB-ADFECFE42A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0331CE-D8FE-4E91-880A-569250023835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5E3375-D526-470E-B151-3A5218B1E949}"/>
              </a:ext>
            </a:extLst>
          </p:cNvPr>
          <p:cNvSpPr/>
          <p:nvPr/>
        </p:nvSpPr>
        <p:spPr>
          <a:xfrm>
            <a:off x="4464848" y="899318"/>
            <a:ext cx="2082297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726994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花びん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DEAA93-7738-4098-B6FB-ADFECFE42A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0331CE-D8FE-4E91-880A-569250023835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5E3375-D526-470E-B151-3A5218B1E949}"/>
              </a:ext>
            </a:extLst>
          </p:cNvPr>
          <p:cNvSpPr/>
          <p:nvPr/>
        </p:nvSpPr>
        <p:spPr>
          <a:xfrm>
            <a:off x="4464848" y="899318"/>
            <a:ext cx="2082297" cy="19389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84673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1EB638-F60D-486D-857A-05D237893D1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7900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1EB638-F60D-486D-857A-05D237893D15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71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ABD78D-7B0A-4593-A438-C5FCA7B1820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8C0870-0902-48EB-AD26-6EA87136FA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8039F-B621-44F4-8E1D-EB31F447B5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04B334-3ABD-411A-8BF0-D3738BD5B2E3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89A54C-3BF1-4D29-B1C8-7286F1CC2563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6F13990-D5E9-C87C-CC31-A7ABDC8ADD38}"/>
              </a:ext>
            </a:extLst>
          </p:cNvPr>
          <p:cNvSpPr txBox="1"/>
          <p:nvPr/>
        </p:nvSpPr>
        <p:spPr>
          <a:xfrm>
            <a:off x="6655146" y="260199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94370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7E9FB3-FC47-4267-9097-921A9407F0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0FD941-C0A1-4B83-82EF-E40ACB385F12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80595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7E9FB3-FC47-4267-9097-921A9407F0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0FD941-C0A1-4B83-82EF-E40ACB385F12}"/>
              </a:ext>
            </a:extLst>
          </p:cNvPr>
          <p:cNvSpPr/>
          <p:nvPr/>
        </p:nvSpPr>
        <p:spPr>
          <a:xfrm>
            <a:off x="4069812" y="1270510"/>
            <a:ext cx="2729340" cy="25591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54702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B153C60-530F-41CB-94D3-6B21DEEDCF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C74A6-003F-44DD-ACFB-BEDC8DBC23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A8F005-E029-496A-A03A-2C05CA0B1C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33DFADD-DFA6-4100-8864-744083791542}"/>
              </a:ext>
            </a:extLst>
          </p:cNvPr>
          <p:cNvSpPr/>
          <p:nvPr/>
        </p:nvSpPr>
        <p:spPr>
          <a:xfrm>
            <a:off x="4487824" y="846524"/>
            <a:ext cx="2082297" cy="58396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B153C60-530F-41CB-94D3-6B21DEEDCF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C74A6-003F-44DD-ACFB-BEDC8DBC23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A8F005-E029-496A-A03A-2C05CA0B1C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33DFADD-DFA6-4100-8864-744083791542}"/>
              </a:ext>
            </a:extLst>
          </p:cNvPr>
          <p:cNvSpPr/>
          <p:nvPr/>
        </p:nvSpPr>
        <p:spPr>
          <a:xfrm>
            <a:off x="4487824" y="846524"/>
            <a:ext cx="2082297" cy="5839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23380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三十分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74D93C-F135-45AF-9D05-B05E33AD15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E28C60-9288-4563-BD69-B9DFE77542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0763E5-F85A-4E88-8C18-3B365ED9079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A76DA4F-93FA-4F7B-855A-719E6923DF36}"/>
              </a:ext>
            </a:extLst>
          </p:cNvPr>
          <p:cNvSpPr/>
          <p:nvPr/>
        </p:nvSpPr>
        <p:spPr>
          <a:xfrm>
            <a:off x="4487824" y="846524"/>
            <a:ext cx="2082297" cy="58396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三十分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74D93C-F135-45AF-9D05-B05E33AD15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E28C60-9288-4563-BD69-B9DFE77542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0763E5-F85A-4E88-8C18-3B365ED9079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A76DA4F-93FA-4F7B-855A-719E6923DF36}"/>
              </a:ext>
            </a:extLst>
          </p:cNvPr>
          <p:cNvSpPr/>
          <p:nvPr/>
        </p:nvSpPr>
        <p:spPr>
          <a:xfrm>
            <a:off x="4487824" y="846524"/>
            <a:ext cx="2082297" cy="5839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309174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D7BD7E-85EA-466B-895B-07E429B11C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9673EC-4030-4A57-956B-8C252840F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75B827-2A91-4B06-BD9A-E32E415CC5D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4CDC2C-1D78-49E4-9279-E6FE77763850}"/>
              </a:ext>
            </a:extLst>
          </p:cNvPr>
          <p:cNvSpPr/>
          <p:nvPr/>
        </p:nvSpPr>
        <p:spPr>
          <a:xfrm>
            <a:off x="4524944" y="4797164"/>
            <a:ext cx="2082297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28635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D7BD7E-85EA-466B-895B-07E429B11C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9673EC-4030-4A57-956B-8C252840F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75B827-2A91-4B06-BD9A-E32E415CC5D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4CDC2C-1D78-49E4-9279-E6FE77763850}"/>
              </a:ext>
            </a:extLst>
          </p:cNvPr>
          <p:cNvSpPr/>
          <p:nvPr/>
        </p:nvSpPr>
        <p:spPr>
          <a:xfrm>
            <a:off x="4524944" y="4797164"/>
            <a:ext cx="2082297" cy="19389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0273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ADBC6E-EC5E-4E00-989A-485D9DC9E80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6E3E20-31B1-49AE-BC5C-17C3AC95A1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911140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ADBC6E-EC5E-4E00-989A-485D9DC9E80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6E3E20-31B1-49AE-BC5C-17C3AC95A157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27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ABD78D-7B0A-4593-A438-C5FCA7B1820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8C0870-0902-48EB-AD26-6EA87136FA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8039F-B621-44F4-8E1D-EB31F447B5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04B334-3ABD-411A-8BF0-D3738BD5B2E3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89A54C-3BF1-4D29-B1C8-7286F1CC2563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B36238-1A00-70DA-E425-03AE26C1A128}"/>
              </a:ext>
            </a:extLst>
          </p:cNvPr>
          <p:cNvSpPr txBox="1"/>
          <p:nvPr/>
        </p:nvSpPr>
        <p:spPr>
          <a:xfrm>
            <a:off x="6655146" y="260199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8517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698A1D-A39C-4B6C-BB11-F2284BCB3D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A3D2F2-5EA4-4C26-9309-774F5116C8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E3C5A3-EE89-4646-B9F3-AE3781FB19B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12039A-BED3-41D9-8966-ACDB3152BB18}"/>
              </a:ext>
            </a:extLst>
          </p:cNvPr>
          <p:cNvSpPr/>
          <p:nvPr/>
        </p:nvSpPr>
        <p:spPr>
          <a:xfrm>
            <a:off x="4487824" y="846524"/>
            <a:ext cx="2082297" cy="58396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698A1D-A39C-4B6C-BB11-F2284BCB3D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A3D2F2-5EA4-4C26-9309-774F5116C8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E3C5A3-EE89-4646-B9F3-AE3781FB19B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12039A-BED3-41D9-8966-ACDB3152BB18}"/>
              </a:ext>
            </a:extLst>
          </p:cNvPr>
          <p:cNvSpPr/>
          <p:nvPr/>
        </p:nvSpPr>
        <p:spPr>
          <a:xfrm>
            <a:off x="4487824" y="846524"/>
            <a:ext cx="2082297" cy="58396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02120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69EB0-DD1E-41A3-94E5-4FD82C1CA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CA6F9D-8334-48AA-AC97-97BCC25429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65D3B7-FFDD-4A09-A972-BEEDD6C2FC2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FF7F3D-0531-48C1-B928-D976C083C813}"/>
              </a:ext>
            </a:extLst>
          </p:cNvPr>
          <p:cNvSpPr/>
          <p:nvPr/>
        </p:nvSpPr>
        <p:spPr>
          <a:xfrm>
            <a:off x="4487824" y="846524"/>
            <a:ext cx="2082297" cy="20415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3556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69EB0-DD1E-41A3-94E5-4FD82C1CA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CA6F9D-8334-48AA-AC97-97BCC25429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65D3B7-FFDD-4A09-A972-BEEDD6C2FC2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FF7F3D-0531-48C1-B928-D976C083C813}"/>
              </a:ext>
            </a:extLst>
          </p:cNvPr>
          <p:cNvSpPr/>
          <p:nvPr/>
        </p:nvSpPr>
        <p:spPr>
          <a:xfrm>
            <a:off x="4487824" y="846524"/>
            <a:ext cx="2082297" cy="20415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3603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358F04-B4B3-4978-8530-4F762A42966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2665E-69FE-40B8-BC79-BE031140E08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A40D066-D276-49C9-9FA2-6DAC12587FAC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086F33-E39A-A5E9-B5AA-8045F67D3705}"/>
              </a:ext>
            </a:extLst>
          </p:cNvPr>
          <p:cNvSpPr txBox="1"/>
          <p:nvPr/>
        </p:nvSpPr>
        <p:spPr>
          <a:xfrm>
            <a:off x="6655146" y="227106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かたな</a:t>
            </a:r>
          </a:p>
        </p:txBody>
      </p:sp>
    </p:spTree>
    <p:extLst>
      <p:ext uri="{BB962C8B-B14F-4D97-AF65-F5344CB8AC3E}">
        <p14:creationId xmlns:p14="http://schemas.microsoft.com/office/powerpoint/2010/main" val="390012855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358F04-B4B3-4978-8530-4F762A42966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2665E-69FE-40B8-BC79-BE031140E08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A40D066-D276-49C9-9FA2-6DAC12587FAC}"/>
              </a:ext>
            </a:extLst>
          </p:cNvPr>
          <p:cNvSpPr/>
          <p:nvPr/>
        </p:nvSpPr>
        <p:spPr>
          <a:xfrm>
            <a:off x="4075211" y="2194676"/>
            <a:ext cx="2579935" cy="2648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5D57386-821D-FA93-A74F-7234F257E3FE}"/>
              </a:ext>
            </a:extLst>
          </p:cNvPr>
          <p:cNvSpPr txBox="1"/>
          <p:nvPr/>
        </p:nvSpPr>
        <p:spPr>
          <a:xfrm>
            <a:off x="6655146" y="227106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かたな</a:t>
            </a:r>
          </a:p>
        </p:txBody>
      </p:sp>
    </p:spTree>
    <p:extLst>
      <p:ext uri="{BB962C8B-B14F-4D97-AF65-F5344CB8AC3E}">
        <p14:creationId xmlns:p14="http://schemas.microsoft.com/office/powerpoint/2010/main" val="37709985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69BE2C0-B5C5-4E8D-97A6-679676589B4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05601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69BE2C0-B5C5-4E8D-97A6-679676589B48}"/>
              </a:ext>
            </a:extLst>
          </p:cNvPr>
          <p:cNvSpPr/>
          <p:nvPr/>
        </p:nvSpPr>
        <p:spPr>
          <a:xfrm>
            <a:off x="3937829" y="1013765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23751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123936" y="3658605"/>
            <a:ext cx="1292662" cy="20150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24D132-7264-4BCF-A784-E5CF51741EBA}"/>
              </a:ext>
            </a:extLst>
          </p:cNvPr>
          <p:cNvSpPr txBox="1"/>
          <p:nvPr/>
        </p:nvSpPr>
        <p:spPr>
          <a:xfrm>
            <a:off x="3074536" y="3935218"/>
            <a:ext cx="1969770" cy="3390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方へ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F81CB7-272B-457C-9FA1-355D26E2E309}"/>
              </a:ext>
            </a:extLst>
          </p:cNvPr>
          <p:cNvSpPr/>
          <p:nvPr/>
        </p:nvSpPr>
        <p:spPr>
          <a:xfrm>
            <a:off x="3154166" y="3780890"/>
            <a:ext cx="1890140" cy="17704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448FE8-11B1-996A-EC1B-F7FDCAA2F02B}"/>
              </a:ext>
            </a:extLst>
          </p:cNvPr>
          <p:cNvSpPr txBox="1"/>
          <p:nvPr/>
        </p:nvSpPr>
        <p:spPr>
          <a:xfrm>
            <a:off x="5961938" y="541954"/>
            <a:ext cx="1969770" cy="60129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のはらの</a:t>
            </a:r>
          </a:p>
        </p:txBody>
      </p:sp>
    </p:spTree>
    <p:extLst>
      <p:ext uri="{BB962C8B-B14F-4D97-AF65-F5344CB8AC3E}">
        <p14:creationId xmlns:p14="http://schemas.microsoft.com/office/powerpoint/2010/main" val="168665579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123936" y="3658605"/>
            <a:ext cx="1292662" cy="20150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24D132-7264-4BCF-A784-E5CF51741EBA}"/>
              </a:ext>
            </a:extLst>
          </p:cNvPr>
          <p:cNvSpPr txBox="1"/>
          <p:nvPr/>
        </p:nvSpPr>
        <p:spPr>
          <a:xfrm>
            <a:off x="3074536" y="3935218"/>
            <a:ext cx="1969770" cy="3390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方へ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8F81CB7-272B-457C-9FA1-355D26E2E309}"/>
              </a:ext>
            </a:extLst>
          </p:cNvPr>
          <p:cNvSpPr/>
          <p:nvPr/>
        </p:nvSpPr>
        <p:spPr>
          <a:xfrm>
            <a:off x="3154166" y="3780890"/>
            <a:ext cx="1890140" cy="17704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448FE8-11B1-996A-EC1B-F7FDCAA2F02B}"/>
              </a:ext>
            </a:extLst>
          </p:cNvPr>
          <p:cNvSpPr txBox="1"/>
          <p:nvPr/>
        </p:nvSpPr>
        <p:spPr>
          <a:xfrm>
            <a:off x="5961938" y="541954"/>
            <a:ext cx="1969770" cy="60129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のはらの</a:t>
            </a:r>
          </a:p>
        </p:txBody>
      </p:sp>
    </p:spTree>
    <p:extLst>
      <p:ext uri="{BB962C8B-B14F-4D97-AF65-F5344CB8AC3E}">
        <p14:creationId xmlns:p14="http://schemas.microsoft.com/office/powerpoint/2010/main" val="298045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2370</Words>
  <Application>Microsoft Office PowerPoint</Application>
  <PresentationFormat>ワイド画面</PresentationFormat>
  <Paragraphs>1246</Paragraphs>
  <Slides>285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285</vt:i4>
      </vt:variant>
    </vt:vector>
  </HeadingPairs>
  <TitlesOfParts>
    <vt:vector size="29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2年（上）</dc:title>
  <dc:creator>morita</dc:creator>
  <cp:lastModifiedBy>福原 千種</cp:lastModifiedBy>
  <cp:revision>312</cp:revision>
  <dcterms:created xsi:type="dcterms:W3CDTF">2019-06-12T23:18:36Z</dcterms:created>
  <dcterms:modified xsi:type="dcterms:W3CDTF">2024-01-17T02:02:41Z</dcterms:modified>
</cp:coreProperties>
</file>