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756" r:id="rId4"/>
    <p:sldId id="260" r:id="rId5"/>
    <p:sldId id="757" r:id="rId6"/>
    <p:sldId id="318" r:id="rId7"/>
    <p:sldId id="758" r:id="rId8"/>
    <p:sldId id="368" r:id="rId9"/>
    <p:sldId id="759" r:id="rId10"/>
    <p:sldId id="383" r:id="rId11"/>
    <p:sldId id="760" r:id="rId12"/>
    <p:sldId id="358" r:id="rId13"/>
    <p:sldId id="761" r:id="rId14"/>
    <p:sldId id="323" r:id="rId15"/>
    <p:sldId id="762" r:id="rId16"/>
    <p:sldId id="380" r:id="rId17"/>
    <p:sldId id="763" r:id="rId18"/>
    <p:sldId id="290" r:id="rId19"/>
    <p:sldId id="764" r:id="rId20"/>
    <p:sldId id="384" r:id="rId21"/>
    <p:sldId id="765" r:id="rId22"/>
    <p:sldId id="766" r:id="rId23"/>
    <p:sldId id="853" r:id="rId24"/>
    <p:sldId id="306" r:id="rId25"/>
    <p:sldId id="767" r:id="rId26"/>
    <p:sldId id="768" r:id="rId27"/>
    <p:sldId id="854" r:id="rId28"/>
    <p:sldId id="297" r:id="rId29"/>
    <p:sldId id="769" r:id="rId30"/>
    <p:sldId id="352" r:id="rId31"/>
    <p:sldId id="770" r:id="rId32"/>
    <p:sldId id="351" r:id="rId33"/>
    <p:sldId id="771" r:id="rId34"/>
    <p:sldId id="338" r:id="rId35"/>
    <p:sldId id="772" r:id="rId36"/>
    <p:sldId id="340" r:id="rId37"/>
    <p:sldId id="773" r:id="rId38"/>
    <p:sldId id="341" r:id="rId39"/>
    <p:sldId id="774" r:id="rId40"/>
    <p:sldId id="342" r:id="rId41"/>
    <p:sldId id="775" r:id="rId42"/>
    <p:sldId id="349" r:id="rId43"/>
    <p:sldId id="776" r:id="rId44"/>
    <p:sldId id="350" r:id="rId45"/>
    <p:sldId id="777" r:id="rId46"/>
    <p:sldId id="353" r:id="rId47"/>
    <p:sldId id="778" r:id="rId48"/>
    <p:sldId id="325" r:id="rId49"/>
    <p:sldId id="779" r:id="rId50"/>
    <p:sldId id="326" r:id="rId51"/>
    <p:sldId id="780" r:id="rId52"/>
    <p:sldId id="327" r:id="rId53"/>
    <p:sldId id="781" r:id="rId54"/>
    <p:sldId id="328" r:id="rId55"/>
    <p:sldId id="782" r:id="rId56"/>
    <p:sldId id="329" r:id="rId57"/>
    <p:sldId id="783" r:id="rId58"/>
    <p:sldId id="330" r:id="rId59"/>
    <p:sldId id="784" r:id="rId60"/>
    <p:sldId id="333" r:id="rId61"/>
    <p:sldId id="785" r:id="rId62"/>
    <p:sldId id="786" r:id="rId63"/>
    <p:sldId id="336" r:id="rId64"/>
    <p:sldId id="344" r:id="rId65"/>
    <p:sldId id="787" r:id="rId66"/>
    <p:sldId id="346" r:id="rId67"/>
    <p:sldId id="788" r:id="rId68"/>
    <p:sldId id="382" r:id="rId69"/>
    <p:sldId id="789" r:id="rId70"/>
    <p:sldId id="790" r:id="rId71"/>
    <p:sldId id="855" r:id="rId72"/>
    <p:sldId id="543" r:id="rId73"/>
    <p:sldId id="791" r:id="rId74"/>
    <p:sldId id="293" r:id="rId75"/>
    <p:sldId id="792" r:id="rId76"/>
    <p:sldId id="357" r:id="rId77"/>
    <p:sldId id="793" r:id="rId78"/>
    <p:sldId id="308" r:id="rId79"/>
    <p:sldId id="794" r:id="rId80"/>
    <p:sldId id="343" r:id="rId81"/>
    <p:sldId id="795" r:id="rId82"/>
    <p:sldId id="307" r:id="rId83"/>
    <p:sldId id="796" r:id="rId84"/>
    <p:sldId id="544" r:id="rId85"/>
    <p:sldId id="797" r:id="rId86"/>
    <p:sldId id="310" r:id="rId87"/>
    <p:sldId id="798" r:id="rId88"/>
    <p:sldId id="291" r:id="rId89"/>
    <p:sldId id="799" r:id="rId90"/>
    <p:sldId id="545" r:id="rId91"/>
    <p:sldId id="800" r:id="rId92"/>
    <p:sldId id="546" r:id="rId93"/>
    <p:sldId id="801" r:id="rId94"/>
    <p:sldId id="337" r:id="rId95"/>
    <p:sldId id="802" r:id="rId96"/>
    <p:sldId id="547" r:id="rId97"/>
    <p:sldId id="803" r:id="rId98"/>
    <p:sldId id="548" r:id="rId99"/>
    <p:sldId id="804" r:id="rId100"/>
    <p:sldId id="289" r:id="rId101"/>
    <p:sldId id="805" r:id="rId102"/>
    <p:sldId id="319" r:id="rId103"/>
    <p:sldId id="806" r:id="rId104"/>
    <p:sldId id="365" r:id="rId105"/>
    <p:sldId id="807" r:id="rId106"/>
    <p:sldId id="550" r:id="rId107"/>
    <p:sldId id="808" r:id="rId108"/>
    <p:sldId id="361" r:id="rId109"/>
    <p:sldId id="809" r:id="rId110"/>
    <p:sldId id="862" r:id="rId111"/>
    <p:sldId id="856" r:id="rId112"/>
    <p:sldId id="811" r:id="rId113"/>
    <p:sldId id="857" r:id="rId114"/>
    <p:sldId id="551" r:id="rId115"/>
    <p:sldId id="812" r:id="rId116"/>
    <p:sldId id="552" r:id="rId117"/>
    <p:sldId id="813" r:id="rId118"/>
    <p:sldId id="553" r:id="rId119"/>
    <p:sldId id="814" r:id="rId120"/>
    <p:sldId id="717" r:id="rId121"/>
    <p:sldId id="815" r:id="rId122"/>
    <p:sldId id="355" r:id="rId123"/>
    <p:sldId id="816" r:id="rId124"/>
    <p:sldId id="718" r:id="rId125"/>
    <p:sldId id="817" r:id="rId126"/>
    <p:sldId id="315" r:id="rId127"/>
    <p:sldId id="818" r:id="rId128"/>
    <p:sldId id="320" r:id="rId129"/>
    <p:sldId id="819" r:id="rId130"/>
    <p:sldId id="820" r:id="rId131"/>
    <p:sldId id="858" r:id="rId132"/>
    <p:sldId id="741" r:id="rId133"/>
    <p:sldId id="821" r:id="rId134"/>
    <p:sldId id="859" r:id="rId135"/>
    <p:sldId id="860" r:id="rId136"/>
    <p:sldId id="742" r:id="rId137"/>
    <p:sldId id="823" r:id="rId138"/>
    <p:sldId id="743" r:id="rId139"/>
    <p:sldId id="824" r:id="rId140"/>
    <p:sldId id="744" r:id="rId141"/>
    <p:sldId id="825" r:id="rId142"/>
    <p:sldId id="286" r:id="rId143"/>
    <p:sldId id="826" r:id="rId144"/>
    <p:sldId id="262" r:id="rId145"/>
    <p:sldId id="827" r:id="rId146"/>
    <p:sldId id="479" r:id="rId147"/>
    <p:sldId id="828" r:id="rId148"/>
    <p:sldId id="745" r:id="rId149"/>
    <p:sldId id="829" r:id="rId150"/>
    <p:sldId id="746" r:id="rId151"/>
    <p:sldId id="830" r:id="rId152"/>
    <p:sldId id="378" r:id="rId153"/>
    <p:sldId id="831" r:id="rId154"/>
    <p:sldId id="583" r:id="rId155"/>
    <p:sldId id="832" r:id="rId156"/>
    <p:sldId id="379" r:id="rId157"/>
    <p:sldId id="833" r:id="rId158"/>
    <p:sldId id="747" r:id="rId159"/>
    <p:sldId id="834" r:id="rId160"/>
    <p:sldId id="749" r:id="rId161"/>
    <p:sldId id="835" r:id="rId162"/>
    <p:sldId id="750" r:id="rId163"/>
    <p:sldId id="836" r:id="rId164"/>
    <p:sldId id="305" r:id="rId165"/>
    <p:sldId id="837" r:id="rId166"/>
    <p:sldId id="292" r:id="rId167"/>
    <p:sldId id="838" r:id="rId168"/>
    <p:sldId id="751" r:id="rId169"/>
    <p:sldId id="839" r:id="rId170"/>
    <p:sldId id="840" r:id="rId171"/>
    <p:sldId id="863" r:id="rId172"/>
    <p:sldId id="364" r:id="rId173"/>
    <p:sldId id="841" r:id="rId174"/>
    <p:sldId id="429" r:id="rId175"/>
    <p:sldId id="842" r:id="rId176"/>
    <p:sldId id="752" r:id="rId177"/>
    <p:sldId id="843" r:id="rId178"/>
    <p:sldId id="374" r:id="rId179"/>
    <p:sldId id="844" r:id="rId180"/>
    <p:sldId id="753" r:id="rId181"/>
    <p:sldId id="845" r:id="rId182"/>
    <p:sldId id="311" r:id="rId183"/>
    <p:sldId id="846" r:id="rId184"/>
    <p:sldId id="376" r:id="rId185"/>
    <p:sldId id="847" r:id="rId186"/>
    <p:sldId id="754" r:id="rId187"/>
    <p:sldId id="848" r:id="rId188"/>
    <p:sldId id="849" r:id="rId189"/>
    <p:sldId id="861" r:id="rId190"/>
    <p:sldId id="294" r:id="rId191"/>
    <p:sldId id="850" r:id="rId192"/>
    <p:sldId id="298" r:id="rId193"/>
    <p:sldId id="851" r:id="rId194"/>
    <p:sldId id="366" r:id="rId195"/>
    <p:sldId id="852" r:id="rId19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33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9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196" Type="http://schemas.openxmlformats.org/officeDocument/2006/relationships/slide" Target="slides/slide195.xml"/><Relationship Id="rId200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viewProps" Target="viewProps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190" Type="http://schemas.openxmlformats.org/officeDocument/2006/relationships/slide" Target="slides/slide189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8.xml"/><Relationship Id="rId13" Type="http://schemas.openxmlformats.org/officeDocument/2006/relationships/slide" Target="slide194.xml"/><Relationship Id="rId18" Type="http://schemas.openxmlformats.org/officeDocument/2006/relationships/slide" Target="slide122.xml"/><Relationship Id="rId3" Type="http://schemas.openxmlformats.org/officeDocument/2006/relationships/slide" Target="slide2.xml"/><Relationship Id="rId7" Type="http://schemas.openxmlformats.org/officeDocument/2006/relationships/slide" Target="slide78.xml"/><Relationship Id="rId12" Type="http://schemas.openxmlformats.org/officeDocument/2006/relationships/slide" Target="slide136.xml"/><Relationship Id="rId17" Type="http://schemas.openxmlformats.org/officeDocument/2006/relationships/slide" Target="slide184.xml"/><Relationship Id="rId2" Type="http://schemas.openxmlformats.org/officeDocument/2006/relationships/image" Target="../media/image1.png"/><Relationship Id="rId16" Type="http://schemas.openxmlformats.org/officeDocument/2006/relationships/slide" Target="slide17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0.xml"/><Relationship Id="rId11" Type="http://schemas.openxmlformats.org/officeDocument/2006/relationships/slide" Target="slide130.xml"/><Relationship Id="rId5" Type="http://schemas.openxmlformats.org/officeDocument/2006/relationships/slide" Target="slide22.xml"/><Relationship Id="rId15" Type="http://schemas.openxmlformats.org/officeDocument/2006/relationships/slide" Target="slide164.xml"/><Relationship Id="rId10" Type="http://schemas.openxmlformats.org/officeDocument/2006/relationships/slide" Target="slide98.xml"/><Relationship Id="rId19" Type="http://schemas.openxmlformats.org/officeDocument/2006/relationships/image" Target="../media/image2.png"/><Relationship Id="rId4" Type="http://schemas.openxmlformats.org/officeDocument/2006/relationships/slide" Target="slide18.xml"/><Relationship Id="rId9" Type="http://schemas.openxmlformats.org/officeDocument/2006/relationships/slide" Target="slide94.xml"/><Relationship Id="rId14" Type="http://schemas.openxmlformats.org/officeDocument/2006/relationships/slide" Target="slide15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ã¯ã©ã²ã®ã¤ã©ã¹ã">
            <a:extLst>
              <a:ext uri="{FF2B5EF4-FFF2-40B4-BE49-F238E27FC236}">
                <a16:creationId xmlns:a16="http://schemas.microsoft.com/office/drawing/2014/main" id="{FC6B4AD4-5922-4407-822B-1731FA4C4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169" y="1437038"/>
            <a:ext cx="2201831" cy="212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5321" y="241517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サラダで　げんき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D62FD83-E942-4B0F-A71A-AC943CB60700}"/>
              </a:ext>
            </a:extLst>
          </p:cNvPr>
          <p:cNvSpPr txBox="1"/>
          <p:nvPr/>
        </p:nvSpPr>
        <p:spPr>
          <a:xfrm>
            <a:off x="465320" y="293839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なにに　見えるかな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2C71DEE-0FED-45E8-A065-F8EA71EC92C9}"/>
              </a:ext>
            </a:extLst>
          </p:cNvPr>
          <p:cNvSpPr txBox="1"/>
          <p:nvPr/>
        </p:nvSpPr>
        <p:spPr>
          <a:xfrm>
            <a:off x="465321" y="346161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よう日と　日づけ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EDD26F0-8C07-489D-9E7D-1FA75E1E9C89}"/>
              </a:ext>
            </a:extLst>
          </p:cNvPr>
          <p:cNvSpPr txBox="1"/>
          <p:nvPr/>
        </p:nvSpPr>
        <p:spPr>
          <a:xfrm>
            <a:off x="465321" y="398483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はっけんしたよ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CB85B3E-CFBF-4B3F-B47B-8E2C51A53784}"/>
              </a:ext>
            </a:extLst>
          </p:cNvPr>
          <p:cNvSpPr txBox="1"/>
          <p:nvPr/>
        </p:nvSpPr>
        <p:spPr>
          <a:xfrm>
            <a:off x="465321" y="450805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いろいろな　ふね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58B2C0E-4DD4-4531-8FC3-0A56943E212D}"/>
              </a:ext>
            </a:extLst>
          </p:cNvPr>
          <p:cNvSpPr txBox="1"/>
          <p:nvPr/>
        </p:nvSpPr>
        <p:spPr>
          <a:xfrm>
            <a:off x="465321" y="503127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すきな　きょうかは　なあに</a:t>
            </a:r>
            <a:endParaRPr kumimoji="1" lang="ja-JP" altLang="en-US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A7EF284-13F4-4A73-853B-F60D98D5CCBD}"/>
              </a:ext>
            </a:extLst>
          </p:cNvPr>
          <p:cNvSpPr txBox="1"/>
          <p:nvPr/>
        </p:nvSpPr>
        <p:spPr>
          <a:xfrm>
            <a:off x="465321" y="555449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おもい出して　かこう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190E0A4-7FB7-4C1F-ABB0-FAAFF8D2C334}"/>
              </a:ext>
            </a:extLst>
          </p:cNvPr>
          <p:cNvSpPr txBox="1"/>
          <p:nvPr/>
        </p:nvSpPr>
        <p:spPr>
          <a:xfrm>
            <a:off x="465321" y="607771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おとうとねずみ　チロ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E94BE568-F91A-4966-80A2-90D60342F4F1}"/>
              </a:ext>
            </a:extLst>
          </p:cNvPr>
          <p:cNvSpPr txBox="1"/>
          <p:nvPr/>
        </p:nvSpPr>
        <p:spPr>
          <a:xfrm>
            <a:off x="5822678" y="2935932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かん字の　れんしゅう</a:t>
            </a:r>
            <a:endParaRPr lang="en-US" altLang="ja-JP" sz="28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CB7947B-07F2-4A39-8C2E-10B586D46E9A}"/>
              </a:ext>
            </a:extLst>
          </p:cNvPr>
          <p:cNvSpPr txBox="1"/>
          <p:nvPr/>
        </p:nvSpPr>
        <p:spPr>
          <a:xfrm>
            <a:off x="5822679" y="3453225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子どもを　まもる　どうぶつたち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2A3F303-08C3-40B8-A16E-C56118B18FED}"/>
              </a:ext>
            </a:extLst>
          </p:cNvPr>
          <p:cNvSpPr txBox="1"/>
          <p:nvPr/>
        </p:nvSpPr>
        <p:spPr>
          <a:xfrm>
            <a:off x="5822678" y="6073534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一年かんを　ふりかえろう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3E44C99-DD53-48F4-A9B1-E06ADBDD7360}"/>
              </a:ext>
            </a:extLst>
          </p:cNvPr>
          <p:cNvSpPr txBox="1"/>
          <p:nvPr/>
        </p:nvSpPr>
        <p:spPr>
          <a:xfrm>
            <a:off x="5822678" y="3976445"/>
            <a:ext cx="636932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小学校の　ことを　しょうかいしよう</a:t>
            </a:r>
            <a:endParaRPr lang="en-US" altLang="ja-JP" sz="2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3ABD5FD4-93DA-45CB-9A24-E5033597CDE9}"/>
              </a:ext>
            </a:extLst>
          </p:cNvPr>
          <p:cNvSpPr txBox="1"/>
          <p:nvPr/>
        </p:nvSpPr>
        <p:spPr>
          <a:xfrm>
            <a:off x="5822678" y="4499665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かん字の　れんしゅう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5650C25-616E-4877-8A96-23F77368EE68}"/>
              </a:ext>
            </a:extLst>
          </p:cNvPr>
          <p:cNvSpPr txBox="1"/>
          <p:nvPr/>
        </p:nvSpPr>
        <p:spPr>
          <a:xfrm>
            <a:off x="5822678" y="5022885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スイミー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88DF4D3D-0FB4-4E2D-8512-3840ACB51EDD}"/>
              </a:ext>
            </a:extLst>
          </p:cNvPr>
          <p:cNvSpPr txBox="1"/>
          <p:nvPr/>
        </p:nvSpPr>
        <p:spPr>
          <a:xfrm>
            <a:off x="5822678" y="5546105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かたちの　にて　いる　かん字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9EDC2A5C-1C41-45C2-A965-40338BBE8756}"/>
              </a:ext>
            </a:extLst>
          </p:cNvPr>
          <p:cNvSpPr txBox="1"/>
          <p:nvPr/>
        </p:nvSpPr>
        <p:spPr>
          <a:xfrm>
            <a:off x="5822679" y="2412733"/>
            <a:ext cx="59040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おはなしを　かこう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B875772-EA72-40A9-87A2-EBA68C20BA18}"/>
              </a:ext>
            </a:extLst>
          </p:cNvPr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D833"/>
          </a:solidFill>
          <a:ln>
            <a:solidFill>
              <a:srgbClr val="FFD83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E3C3DD8-C1B6-4554-B1CD-F2CC7E7E7588}"/>
              </a:ext>
            </a:extLst>
          </p:cNvPr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7E7D293-CA44-4992-A670-18847767F3D1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ã¤ãã®ãã¼ã·ã¹ãã®ã¤ã©ã¹ã">
            <a:extLst>
              <a:ext uri="{FF2B5EF4-FFF2-40B4-BE49-F238E27FC236}">
                <a16:creationId xmlns:a16="http://schemas.microsoft.com/office/drawing/2014/main" id="{9696C3FC-F2DD-4B2F-9E36-43CE421D5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326" y="3145204"/>
            <a:ext cx="1696029" cy="169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小さい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60F161-F368-491C-A033-FB6D211B0F7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556755-5522-4505-A0F5-922A0CE88EF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7927AE-7672-4E21-911D-76BDD3567782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512535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394F2CD-2D8C-446F-8773-FE0A7F9A83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4B3726B-B901-4222-9696-4C158CDB77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24D65E-36B6-4720-85AD-D462BDC8FC4B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0E5024-5234-42A4-B8C4-AA53EDC56239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E517AC0-33B7-2686-14BF-511D73570E80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FEC6EA-9BD5-850C-D877-C5FDB601B3D3}"/>
              </a:ext>
            </a:extLst>
          </p:cNvPr>
          <p:cNvSpPr txBox="1"/>
          <p:nvPr/>
        </p:nvSpPr>
        <p:spPr>
          <a:xfrm>
            <a:off x="7089028" y="2358402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あお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141864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394F2CD-2D8C-446F-8773-FE0A7F9A834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4B3726B-B901-4222-9696-4C158CDB77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24D65E-36B6-4720-85AD-D462BDC8FC4B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0E5024-5234-42A4-B8C4-AA53EDC56239}"/>
              </a:ext>
            </a:extLst>
          </p:cNvPr>
          <p:cNvSpPr txBox="1"/>
          <p:nvPr/>
        </p:nvSpPr>
        <p:spPr>
          <a:xfrm>
            <a:off x="3707654" y="24372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DE4BEBD-0823-B039-B0B1-2DE49E585DA1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EF1061D-55B6-4636-AD3C-D0F5DC973330}"/>
              </a:ext>
            </a:extLst>
          </p:cNvPr>
          <p:cNvSpPr txBox="1"/>
          <p:nvPr/>
        </p:nvSpPr>
        <p:spPr>
          <a:xfrm>
            <a:off x="7089028" y="2358402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あお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846403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名まえ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92AC7F-3D49-4766-AC25-1BC1759E487A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02BB13-5CF5-4482-A685-DCF58983868B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580797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名まえ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92AC7F-3D49-4766-AC25-1BC1759E487A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02BB13-5CF5-4482-A685-DCF58983868B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141376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A6BE016-35D1-40E1-9F30-342DC128685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294F96-0EF7-4DF4-8E2B-1E015C86CF2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00B4CF7-79D2-434A-8023-B8B5CD717CA7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E6FA90-59F4-4203-8FF1-55E9E2A80974}"/>
              </a:ext>
            </a:extLst>
          </p:cNvPr>
          <p:cNvSpPr/>
          <p:nvPr/>
        </p:nvSpPr>
        <p:spPr>
          <a:xfrm>
            <a:off x="4114228" y="1305843"/>
            <a:ext cx="2759713" cy="25331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5148100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A6BE016-35D1-40E1-9F30-342DC128685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6294F96-0EF7-4DF4-8E2B-1E015C86CF2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00B4CF7-79D2-434A-8023-B8B5CD717CA7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E6FA90-59F4-4203-8FF1-55E9E2A80974}"/>
              </a:ext>
            </a:extLst>
          </p:cNvPr>
          <p:cNvSpPr/>
          <p:nvPr/>
        </p:nvSpPr>
        <p:spPr>
          <a:xfrm>
            <a:off x="4114228" y="1305843"/>
            <a:ext cx="2759713" cy="25331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091647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上げる</a:t>
            </a:r>
            <a:endParaRPr kumimoji="1" lang="en-US" altLang="ja-JP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FB9755-01C7-4408-8111-2494D3B3AB12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24EB7F-F299-DB94-77EA-9D9C92F177EF}"/>
              </a:ext>
            </a:extLst>
          </p:cNvPr>
          <p:cNvSpPr/>
          <p:nvPr/>
        </p:nvSpPr>
        <p:spPr>
          <a:xfrm>
            <a:off x="4488376" y="899319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879220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上げる</a:t>
            </a:r>
            <a:endParaRPr kumimoji="1" lang="en-US" altLang="ja-JP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FB9755-01C7-4408-8111-2494D3B3AB12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EEAA2F-CA53-44C6-9861-00DE22937AF1}"/>
              </a:ext>
            </a:extLst>
          </p:cNvPr>
          <p:cNvSpPr/>
          <p:nvPr/>
        </p:nvSpPr>
        <p:spPr>
          <a:xfrm>
            <a:off x="4488376" y="899319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652530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BD1D33B-F78C-4FE2-BEFB-CA8AE6F1BB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122242-CB09-4DF6-BD2C-2241AC258A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10779A-00F3-42D3-9EC7-C2FDAE3D2DBD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C87512-087F-4410-A671-B139FEF7B60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6C752ED-0959-3015-CE77-25A83B3BC546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A7FB98-E34D-8A51-D450-FD486EF4D645}"/>
              </a:ext>
            </a:extLst>
          </p:cNvPr>
          <p:cNvSpPr txBox="1"/>
          <p:nvPr/>
        </p:nvSpPr>
        <p:spPr>
          <a:xfrm>
            <a:off x="7089028" y="2358402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みみ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055486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BD1D33B-F78C-4FE2-BEFB-CA8AE6F1BB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122242-CB09-4DF6-BD2C-2241AC258A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10779A-00F3-42D3-9EC7-C2FDAE3D2DBD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C87512-087F-4410-A671-B139FEF7B60F}"/>
              </a:ext>
            </a:extLst>
          </p:cNvPr>
          <p:cNvSpPr txBox="1"/>
          <p:nvPr/>
        </p:nvSpPr>
        <p:spPr>
          <a:xfrm>
            <a:off x="3780279" y="258056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527F30C-F79D-94BD-3E3E-D068B996B021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F576B50-F23C-905D-9B98-9C273BFAE36A}"/>
              </a:ext>
            </a:extLst>
          </p:cNvPr>
          <p:cNvSpPr txBox="1"/>
          <p:nvPr/>
        </p:nvSpPr>
        <p:spPr>
          <a:xfrm>
            <a:off x="7089028" y="2358402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みみ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529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小さい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60F161-F368-491C-A033-FB6D211B0F7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556755-5522-4505-A0F5-922A0CE88EF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F7927AE-7672-4E21-911D-76BDD3567782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624217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73281" y="5031903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6E270-7506-4393-BF16-7ACF122ED9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5A9E9F-17B5-4278-A78B-49C45E38680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79801A-BC99-4D4A-9828-339113A4B4F5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F516A54-3B54-47F7-BB40-A6D10D0E96F9}"/>
              </a:ext>
            </a:extLst>
          </p:cNvPr>
          <p:cNvSpPr txBox="1"/>
          <p:nvPr/>
        </p:nvSpPr>
        <p:spPr>
          <a:xfrm>
            <a:off x="4718998" y="988218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げん気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67A12E-3DE3-407B-B244-6035FF30C40A}"/>
              </a:ext>
            </a:extLst>
          </p:cNvPr>
          <p:cNvSpPr/>
          <p:nvPr/>
        </p:nvSpPr>
        <p:spPr>
          <a:xfrm>
            <a:off x="4937760" y="4562374"/>
            <a:ext cx="2035521" cy="19547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858810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73281" y="5031903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06E270-7506-4393-BF16-7ACF122ED96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5A9E9F-17B5-4278-A78B-49C45E38680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79801A-BC99-4D4A-9828-339113A4B4F5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F516A54-3B54-47F7-BB40-A6D10D0E96F9}"/>
              </a:ext>
            </a:extLst>
          </p:cNvPr>
          <p:cNvSpPr txBox="1"/>
          <p:nvPr/>
        </p:nvSpPr>
        <p:spPr>
          <a:xfrm>
            <a:off x="4718998" y="988218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げん気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567A12E-3DE3-407B-B244-6035FF30C40A}"/>
              </a:ext>
            </a:extLst>
          </p:cNvPr>
          <p:cNvSpPr/>
          <p:nvPr/>
        </p:nvSpPr>
        <p:spPr>
          <a:xfrm>
            <a:off x="4937760" y="4562374"/>
            <a:ext cx="2035521" cy="19547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767097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53138" y="97182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74C541B-A254-4A98-B807-C743C81E9E2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97D1357-5FB7-439C-926A-9A7874BB23C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EC857E8-25B8-4950-929F-25684B783D02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7463AD-F1DC-42D0-9A92-58EAB23D65B4}"/>
              </a:ext>
            </a:extLst>
          </p:cNvPr>
          <p:cNvSpPr txBox="1"/>
          <p:nvPr/>
        </p:nvSpPr>
        <p:spPr>
          <a:xfrm>
            <a:off x="3707654" y="97182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5A6E2BA-2631-4DDE-8471-4CC226A46BFE}"/>
              </a:ext>
            </a:extLst>
          </p:cNvPr>
          <p:cNvSpPr/>
          <p:nvPr/>
        </p:nvSpPr>
        <p:spPr>
          <a:xfrm>
            <a:off x="3993184" y="1031846"/>
            <a:ext cx="2759954" cy="25418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80794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53138" y="97182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74C541B-A254-4A98-B807-C743C81E9E2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97D1357-5FB7-439C-926A-9A7874BB23C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EC857E8-25B8-4950-929F-25684B783D02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7463AD-F1DC-42D0-9A92-58EAB23D65B4}"/>
              </a:ext>
            </a:extLst>
          </p:cNvPr>
          <p:cNvSpPr txBox="1"/>
          <p:nvPr/>
        </p:nvSpPr>
        <p:spPr>
          <a:xfrm>
            <a:off x="3707654" y="97182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5A6E2BA-2631-4DDE-8471-4CC226A46BFE}"/>
              </a:ext>
            </a:extLst>
          </p:cNvPr>
          <p:cNvSpPr/>
          <p:nvPr/>
        </p:nvSpPr>
        <p:spPr>
          <a:xfrm>
            <a:off x="3993184" y="1031846"/>
            <a:ext cx="2759954" cy="25418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222523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小づつみ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194DD9-776E-4C3E-A525-7169595CA803}"/>
              </a:ext>
            </a:extLst>
          </p:cNvPr>
          <p:cNvSpPr txBox="1"/>
          <p:nvPr/>
        </p:nvSpPr>
        <p:spPr>
          <a:xfrm>
            <a:off x="6444715" y="1451650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4382EE-F0FA-4733-BA1A-25DF32D5F66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B113079-57A3-4B40-861E-F3DD46D1E36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884359D-C30E-402C-A9A3-FD92E9CE1DE1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309DE83-AE82-4EA3-AF80-C15E7132BCDB}"/>
              </a:ext>
            </a:extLst>
          </p:cNvPr>
          <p:cNvSpPr/>
          <p:nvPr/>
        </p:nvSpPr>
        <p:spPr>
          <a:xfrm>
            <a:off x="4727895" y="1033293"/>
            <a:ext cx="1490026" cy="135587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976556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小づつみ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B194DD9-776E-4C3E-A525-7169595CA803}"/>
              </a:ext>
            </a:extLst>
          </p:cNvPr>
          <p:cNvSpPr txBox="1"/>
          <p:nvPr/>
        </p:nvSpPr>
        <p:spPr>
          <a:xfrm>
            <a:off x="6444715" y="1451650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F4382EE-F0FA-4733-BA1A-25DF32D5F66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B113079-57A3-4B40-861E-F3DD46D1E36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884359D-C30E-402C-A9A3-FD92E9CE1DE1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309DE83-AE82-4EA3-AF80-C15E7132BCDB}"/>
              </a:ext>
            </a:extLst>
          </p:cNvPr>
          <p:cNvSpPr/>
          <p:nvPr/>
        </p:nvSpPr>
        <p:spPr>
          <a:xfrm>
            <a:off x="4727895" y="1033293"/>
            <a:ext cx="1490026" cy="135587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9722488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7A2873-DAD0-4633-8B9A-286090139A59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90AA286-0257-4CD7-9A19-348DA07A0CCB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6442929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気もち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7A2873-DAD0-4633-8B9A-286090139A59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90AA286-0257-4CD7-9A19-348DA07A0CCB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33469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人ぶつ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CC45E7-4DCB-4D74-B593-5EC71FDF51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446DB5-0B0A-4118-A04F-7BEFA18150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351282-3E9C-4FF6-8297-381684E28CE6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28D667-3B7D-48F0-AF1E-E83B55414DBC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434197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人ぶつ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CC45E7-4DCB-4D74-B593-5EC71FDF51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446DB5-0B0A-4118-A04F-7BEFA18150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C351282-3E9C-4FF6-8297-381684E28CE6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D28D667-3B7D-48F0-AF1E-E83B55414DBC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1863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E6FA46-9907-46DB-8CFF-4B023FCCB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9F1897-8D09-4596-AFCD-C45ABE7CA382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422CE4-7248-40AF-A366-9D949A638BC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7C31EC6-ECAB-4A3A-B38E-AF26CC7C40C6}"/>
              </a:ext>
            </a:extLst>
          </p:cNvPr>
          <p:cNvSpPr/>
          <p:nvPr/>
        </p:nvSpPr>
        <p:spPr>
          <a:xfrm>
            <a:off x="4114228" y="1305843"/>
            <a:ext cx="2759713" cy="25331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8711696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3868B25-348B-4E5E-BB92-41D61968AD2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35B4369-90BB-4AC7-98DA-E77DEE1097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AE337B2-3563-43A3-B5BE-681AA04395DC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D0D097F-0E9F-4F4D-A4F6-B83DB1F2FD62}"/>
              </a:ext>
            </a:extLst>
          </p:cNvPr>
          <p:cNvSpPr/>
          <p:nvPr/>
        </p:nvSpPr>
        <p:spPr>
          <a:xfrm>
            <a:off x="4152550" y="1038169"/>
            <a:ext cx="2734272" cy="533746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3868B25-348B-4E5E-BB92-41D61968AD2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35B4369-90BB-4AC7-98DA-E77DEE10974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AE337B2-3563-43A3-B5BE-681AA04395DC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B60B9FD-E79E-4641-9F32-117FCBF705C3}"/>
              </a:ext>
            </a:extLst>
          </p:cNvPr>
          <p:cNvSpPr/>
          <p:nvPr/>
        </p:nvSpPr>
        <p:spPr>
          <a:xfrm>
            <a:off x="4152550" y="1038169"/>
            <a:ext cx="2734272" cy="533746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681095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7D622E-440C-4E77-A76A-1B4DFF546A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8F81589-B405-4052-9345-97FAEF6A1B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CDBA55-305B-4944-BFC5-F4FF9AD6580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おはなしを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5C9E0D-6376-4465-A632-D0BDAAFFAD6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3F24D0-05D4-807C-77DE-C9E2033EA21D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B41C93-0CF5-7741-281E-38CDA87A97BB}"/>
              </a:ext>
            </a:extLst>
          </p:cNvPr>
          <p:cNvSpPr txBox="1"/>
          <p:nvPr/>
        </p:nvSpPr>
        <p:spPr>
          <a:xfrm>
            <a:off x="7089028" y="2358402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むら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126718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47D622E-440C-4E77-A76A-1B4DFF546A1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8F81589-B405-4052-9345-97FAEF6A1B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CDBA55-305B-4944-BFC5-F4FF9AD6580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おはなしを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5C9E0D-6376-4465-A632-D0BDAAFFAD6F}"/>
              </a:ext>
            </a:extLst>
          </p:cNvPr>
          <p:cNvSpPr txBox="1"/>
          <p:nvPr/>
        </p:nvSpPr>
        <p:spPr>
          <a:xfrm>
            <a:off x="3852905" y="253023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D7A0634-386A-CBF3-53B9-DC2DA17E6902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75902D-CFF1-0FA9-744F-566AC902A472}"/>
              </a:ext>
            </a:extLst>
          </p:cNvPr>
          <p:cNvSpPr txBox="1"/>
          <p:nvPr/>
        </p:nvSpPr>
        <p:spPr>
          <a:xfrm>
            <a:off x="7089028" y="2358402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むら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286245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CC45E7-4DCB-4D74-B593-5EC71FDF51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446DB5-0B0A-4118-A04F-7BEFA18150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4F3E43-D6B8-4845-A7C3-2D818DF9E12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おはなしを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A71A184-DF2B-44E5-9DB0-844A076899FE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886563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CC45E7-4DCB-4D74-B593-5EC71FDF51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446DB5-0B0A-4118-A04F-7BEFA18150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64F3E43-D6B8-4845-A7C3-2D818DF9E12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おはなしを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A71A184-DF2B-44E5-9DB0-844A076899FE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6201123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A03435-2374-4A18-AEAF-6A944A18DF0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8334A9-0E3B-465B-8577-DA803C9586A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B9F075-7D8E-4D87-8260-048E2EA96CD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おはなしを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B97DBE7-1E20-4B90-8800-42178BCA5D34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CA763EF-C7B1-31BD-9A65-19ECCCA0177E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E66529-1796-968C-9590-467CAA23938C}"/>
              </a:ext>
            </a:extLst>
          </p:cNvPr>
          <p:cNvSpPr txBox="1"/>
          <p:nvPr/>
        </p:nvSpPr>
        <p:spPr>
          <a:xfrm>
            <a:off x="7089028" y="2358402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494877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A03435-2374-4A18-AEAF-6A944A18DF0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8334A9-0E3B-465B-8577-DA803C9586A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B9F075-7D8E-4D87-8260-048E2EA96CD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おはなしを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B97DBE7-1E20-4B90-8800-42178BCA5D34}"/>
              </a:ext>
            </a:extLst>
          </p:cNvPr>
          <p:cNvSpPr txBox="1"/>
          <p:nvPr/>
        </p:nvSpPr>
        <p:spPr>
          <a:xfrm>
            <a:off x="3721636" y="24372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D614E2-6B75-8472-3284-CFD4CFC7CA18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FC57E8-CA4E-6F1C-4705-3F9B6419798D}"/>
              </a:ext>
            </a:extLst>
          </p:cNvPr>
          <p:cNvSpPr txBox="1"/>
          <p:nvPr/>
        </p:nvSpPr>
        <p:spPr>
          <a:xfrm>
            <a:off x="7089028" y="2358402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まち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243972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夕やけ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3E8E1C-94D0-44B2-970E-ECBAA8920AE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638D68-D207-4CDE-95CD-B55E172AB3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B90F05-9478-4E3D-82DE-8EEC52172FD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おはなしを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81D74A-EF27-44F7-92A9-1D18D953C13E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62128830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夕やけ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3E8E1C-94D0-44B2-970E-ECBAA8920AE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638D68-D207-4CDE-95CD-B55E172AB3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B90F05-9478-4E3D-82DE-8EEC52172FD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おはなしを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A81D74A-EF27-44F7-92A9-1D18D953C13E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592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白い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E6FA46-9907-46DB-8CFF-4B023FCCB9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9F1897-8D09-4596-AFCD-C45ABE7CA382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C422CE4-7248-40AF-A366-9D949A638BC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7C31EC6-ECAB-4A3A-B38E-AF26CC7C40C6}"/>
              </a:ext>
            </a:extLst>
          </p:cNvPr>
          <p:cNvSpPr/>
          <p:nvPr/>
        </p:nvSpPr>
        <p:spPr>
          <a:xfrm>
            <a:off x="4114228" y="1305843"/>
            <a:ext cx="2759713" cy="25331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206353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A03435-2374-4A18-AEAF-6A944A18DF0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8334A9-0E3B-465B-8577-DA803C9586A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B9F075-7D8E-4D87-8260-048E2EA96CD3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7FB622-3518-4C5E-B10F-EA4131B2EA27}"/>
              </a:ext>
            </a:extLst>
          </p:cNvPr>
          <p:cNvSpPr txBox="1"/>
          <p:nvPr/>
        </p:nvSpPr>
        <p:spPr>
          <a:xfrm>
            <a:off x="3950686" y="109611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209ECEB-C2B3-7CDD-EFF0-3D3C06DEC26F}"/>
              </a:ext>
            </a:extLst>
          </p:cNvPr>
          <p:cNvSpPr/>
          <p:nvPr/>
        </p:nvSpPr>
        <p:spPr>
          <a:xfrm>
            <a:off x="4337108" y="1096119"/>
            <a:ext cx="2571617" cy="26241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C505B5-4AEC-E776-957F-595096ADEE9D}"/>
              </a:ext>
            </a:extLst>
          </p:cNvPr>
          <p:cNvSpPr txBox="1"/>
          <p:nvPr/>
        </p:nvSpPr>
        <p:spPr>
          <a:xfrm>
            <a:off x="6971582" y="1032942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879639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A03435-2374-4A18-AEAF-6A944A18DF0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48334A9-0E3B-465B-8577-DA803C9586A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B9F075-7D8E-4D87-8260-048E2EA96CD3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7FB622-3518-4C5E-B10F-EA4131B2EA27}"/>
              </a:ext>
            </a:extLst>
          </p:cNvPr>
          <p:cNvSpPr txBox="1"/>
          <p:nvPr/>
        </p:nvSpPr>
        <p:spPr>
          <a:xfrm>
            <a:off x="3950686" y="109611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千円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209ECEB-C2B3-7CDD-EFF0-3D3C06DEC26F}"/>
              </a:ext>
            </a:extLst>
          </p:cNvPr>
          <p:cNvSpPr/>
          <p:nvPr/>
        </p:nvSpPr>
        <p:spPr>
          <a:xfrm>
            <a:off x="4337108" y="1096119"/>
            <a:ext cx="2571617" cy="26241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C505B5-4AEC-E776-957F-595096ADEE9D}"/>
              </a:ext>
            </a:extLst>
          </p:cNvPr>
          <p:cNvSpPr txBox="1"/>
          <p:nvPr/>
        </p:nvSpPr>
        <p:spPr>
          <a:xfrm>
            <a:off x="6971582" y="1032942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2271444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 えん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E44672-2E2B-4576-9A2D-3F1EC569FA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96C00C-5AB5-4104-B09D-40E6146BD10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64B4B2-A608-494E-AD16-2350C2C0592A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77A3E78-6A68-4104-B03E-CEE3FBA9A52C}"/>
              </a:ext>
            </a:extLst>
          </p:cNvPr>
          <p:cNvSpPr/>
          <p:nvPr/>
        </p:nvSpPr>
        <p:spPr>
          <a:xfrm>
            <a:off x="4217476" y="1191419"/>
            <a:ext cx="2346259" cy="509193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ひゃく えん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E44672-2E2B-4576-9A2D-3F1EC569FA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96C00C-5AB5-4104-B09D-40E6146BD10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64B4B2-A608-494E-AD16-2350C2C0592A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77A3E78-6A68-4104-B03E-CEE3FBA9A52C}"/>
              </a:ext>
            </a:extLst>
          </p:cNvPr>
          <p:cNvSpPr/>
          <p:nvPr/>
        </p:nvSpPr>
        <p:spPr>
          <a:xfrm>
            <a:off x="4217476" y="1191419"/>
            <a:ext cx="2346259" cy="509193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0680446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E76C7B-486F-422E-95D3-9C7E263904E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084ED1-EED1-4CB2-90C1-B97E14A98F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984608F-746C-4683-AB99-CD37068D6D36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3CD670-1B0F-C269-6D86-B604F2871F5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田うえ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405BBC0-7E0F-C9EF-A573-463F280D3A85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8BB8785-DACA-7CE9-11AA-9A3187E2088C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27022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BE76C7B-486F-422E-95D3-9C7E263904E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A084ED1-EED1-4CB2-90C1-B97E14A98F0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984608F-746C-4683-AB99-CD37068D6D36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3CD670-1B0F-C269-6D86-B604F2871F5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田うえ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405BBC0-7E0F-C9EF-A573-463F280D3A85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8BB8785-DACA-7CE9-11AA-9A3187E2088C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1983364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8FCBBC-B86A-475E-9710-C256A02304AD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AB7522-5C58-4A40-939D-D484E4575ACA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1340084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8FCBBC-B86A-475E-9710-C256A02304AD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AB7522-5C58-4A40-939D-D484E4575ACA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7241722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あし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EFD64A-35BD-4D20-84BB-11BB92371A0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E3F9F15-0461-4E84-9560-8DD4C71DE5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A3B854-A625-4EA2-90E5-3D8509C13D89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FA4D568-24FA-D91B-79F1-14A98C6708DF}"/>
              </a:ext>
            </a:extLst>
          </p:cNvPr>
          <p:cNvSpPr/>
          <p:nvPr/>
        </p:nvSpPr>
        <p:spPr>
          <a:xfrm>
            <a:off x="4090983" y="1268013"/>
            <a:ext cx="2762186" cy="509193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7823514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早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あし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EFD64A-35BD-4D20-84BB-11BB92371A0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E3F9F15-0461-4E84-9560-8DD4C71DE5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A3B854-A625-4EA2-90E5-3D8509C13D89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AF339CA-309B-42A8-93C5-B36FDE390F84}"/>
              </a:ext>
            </a:extLst>
          </p:cNvPr>
          <p:cNvSpPr/>
          <p:nvPr/>
        </p:nvSpPr>
        <p:spPr>
          <a:xfrm>
            <a:off x="4090983" y="1268013"/>
            <a:ext cx="2762186" cy="509193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8765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7285ED2-60CD-4E6C-B227-59E2601ECAE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6666A2-A349-4D15-85D6-0ECE0021A8E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2634ED0-4724-4231-9A98-C8104BB002A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E423E3-1939-4DFC-BA6A-B34FD854FDB0}"/>
              </a:ext>
            </a:extLst>
          </p:cNvPr>
          <p:cNvSpPr/>
          <p:nvPr/>
        </p:nvSpPr>
        <p:spPr>
          <a:xfrm>
            <a:off x="4114228" y="1305843"/>
            <a:ext cx="2759713" cy="25331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4616669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子そん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49DE40-6298-40E2-A309-91043726FE0D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2900983-E157-4466-8E93-B2F0BB533AFE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259513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子そん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A7679D-8DF9-4CFB-AF4E-98DD5E50EDA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5B0693-779A-49D1-801D-CA643BED89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749DE40-6298-40E2-A309-91043726FE0D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2900983-E157-4466-8E93-B2F0BB533AFE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739236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D2DD26-A6C8-42D7-8AD5-DC3184866A8B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1EB7774-BE77-489B-9D0E-D2ED9CF905C1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おんな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0750305-6034-48CE-8B8D-7DDA1C36C39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FD94BA8-A2C2-4B93-BA94-1B93F6D8E45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90BC7F-9784-4064-9270-991AFD71819D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A08A3A1-30F9-461E-BB0E-343915A4D0A9}"/>
              </a:ext>
            </a:extLst>
          </p:cNvPr>
          <p:cNvSpPr/>
          <p:nvPr/>
        </p:nvSpPr>
        <p:spPr>
          <a:xfrm>
            <a:off x="4605973" y="1041682"/>
            <a:ext cx="1870327" cy="183574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E448A6F-F1F1-4E21-B41B-CC19E386B76B}"/>
              </a:ext>
            </a:extLst>
          </p:cNvPr>
          <p:cNvSpPr/>
          <p:nvPr/>
        </p:nvSpPr>
        <p:spPr>
          <a:xfrm>
            <a:off x="4605972" y="4818126"/>
            <a:ext cx="1870327" cy="183574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5664064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の子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D2DD26-A6C8-42D7-8AD5-DC3184866A8B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1EB7774-BE77-489B-9D0E-D2ED9CF905C1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おんな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0750305-6034-48CE-8B8D-7DDA1C36C39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FD94BA8-A2C2-4B93-BA94-1B93F6D8E45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90BC7F-9784-4064-9270-991AFD71819D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A08A3A1-30F9-461E-BB0E-343915A4D0A9}"/>
              </a:ext>
            </a:extLst>
          </p:cNvPr>
          <p:cNvSpPr/>
          <p:nvPr/>
        </p:nvSpPr>
        <p:spPr>
          <a:xfrm>
            <a:off x="4605973" y="1041682"/>
            <a:ext cx="1870327" cy="183574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E448A6F-F1F1-4E21-B41B-CC19E386B76B}"/>
              </a:ext>
            </a:extLst>
          </p:cNvPr>
          <p:cNvSpPr/>
          <p:nvPr/>
        </p:nvSpPr>
        <p:spPr>
          <a:xfrm>
            <a:off x="4605972" y="4818126"/>
            <a:ext cx="1870327" cy="183574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041035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6FBA43-D0E8-47EE-8485-7E580C09D412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男の子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0C2813C-3BAD-4B86-8F52-F4D5EC356F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675332A-544B-4693-AE9B-1E69FA4213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FCC41A-8FF9-429D-B33A-B3AE8017854E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00CE5D-258F-4F52-8B13-3A155D2B16B7}"/>
              </a:ext>
            </a:extLst>
          </p:cNvPr>
          <p:cNvSpPr/>
          <p:nvPr/>
        </p:nvSpPr>
        <p:spPr>
          <a:xfrm>
            <a:off x="4605972" y="4818126"/>
            <a:ext cx="1870327" cy="183574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53899DC-77D5-C2C9-1F3D-349EB71D3DFF}"/>
              </a:ext>
            </a:extLst>
          </p:cNvPr>
          <p:cNvSpPr/>
          <p:nvPr/>
        </p:nvSpPr>
        <p:spPr>
          <a:xfrm>
            <a:off x="4605973" y="1041682"/>
            <a:ext cx="1870327" cy="183574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825250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6FBA43-D0E8-47EE-8485-7E580C09D412}"/>
              </a:ext>
            </a:extLst>
          </p:cNvPr>
          <p:cNvSpPr txBox="1"/>
          <p:nvPr/>
        </p:nvSpPr>
        <p:spPr>
          <a:xfrm>
            <a:off x="6600056" y="521232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男の子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0C2813C-3BAD-4B86-8F52-F4D5EC356FC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675332A-544B-4693-AE9B-1E69FA4213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FCC41A-8FF9-429D-B33A-B3AE8017854E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100CE5D-258F-4F52-8B13-3A155D2B16B7}"/>
              </a:ext>
            </a:extLst>
          </p:cNvPr>
          <p:cNvSpPr/>
          <p:nvPr/>
        </p:nvSpPr>
        <p:spPr>
          <a:xfrm>
            <a:off x="4605972" y="4818126"/>
            <a:ext cx="1870327" cy="183574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866F38A-D065-420B-5F8C-91C5ABC05F98}"/>
              </a:ext>
            </a:extLst>
          </p:cNvPr>
          <p:cNvSpPr/>
          <p:nvPr/>
        </p:nvSpPr>
        <p:spPr>
          <a:xfrm>
            <a:off x="4605973" y="1041682"/>
            <a:ext cx="1870327" cy="183574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0385965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34A247-94CA-4C61-AD65-DE89981FAD2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1B70E9-2B96-4E47-9CA6-0A67FF3F3AE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5F235F-BEF2-4F4D-9258-0B45E5366630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797BCA-3F07-4962-86F4-001164A0F374}"/>
              </a:ext>
            </a:extLst>
          </p:cNvPr>
          <p:cNvSpPr/>
          <p:nvPr/>
        </p:nvSpPr>
        <p:spPr>
          <a:xfrm>
            <a:off x="4217476" y="1191419"/>
            <a:ext cx="2346259" cy="509193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女子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34A247-94CA-4C61-AD65-DE89981FAD2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1B70E9-2B96-4E47-9CA6-0A67FF3F3AE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5F235F-BEF2-4F4D-9258-0B45E5366630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797BCA-3F07-4962-86F4-001164A0F374}"/>
              </a:ext>
            </a:extLst>
          </p:cNvPr>
          <p:cNvSpPr/>
          <p:nvPr/>
        </p:nvSpPr>
        <p:spPr>
          <a:xfrm>
            <a:off x="4217476" y="1191419"/>
            <a:ext cx="2346259" cy="509193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9593137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34A247-94CA-4C61-AD65-DE89981FAD2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1B70E9-2B96-4E47-9CA6-0A67FF3F3AE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723559-5E98-4BA8-8F96-B2B6CA458136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036CD7C-4E56-41A2-9374-C8A07830ABC6}"/>
              </a:ext>
            </a:extLst>
          </p:cNvPr>
          <p:cNvSpPr/>
          <p:nvPr/>
        </p:nvSpPr>
        <p:spPr>
          <a:xfrm>
            <a:off x="4217476" y="1191419"/>
            <a:ext cx="2346259" cy="509193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6154557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男子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34A247-94CA-4C61-AD65-DE89981FAD2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91B70E9-2B96-4E47-9CA6-0A67FF3F3AE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3723559-5E98-4BA8-8F96-B2B6CA458136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036CD7C-4E56-41A2-9374-C8A07830ABC6}"/>
              </a:ext>
            </a:extLst>
          </p:cNvPr>
          <p:cNvSpPr/>
          <p:nvPr/>
        </p:nvSpPr>
        <p:spPr>
          <a:xfrm>
            <a:off x="4217476" y="1191419"/>
            <a:ext cx="2346259" cy="5091936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4144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7285ED2-60CD-4E6C-B227-59E2601ECAE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6666A2-A349-4D15-85D6-0ECE0021A8E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2634ED0-4724-4231-9A98-C8104BB002A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E423E3-1939-4DFC-BA6A-B34FD854FDB0}"/>
              </a:ext>
            </a:extLst>
          </p:cNvPr>
          <p:cNvSpPr/>
          <p:nvPr/>
        </p:nvSpPr>
        <p:spPr>
          <a:xfrm>
            <a:off x="4114228" y="1305843"/>
            <a:ext cx="2759713" cy="25331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0422881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19837" y="233209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みぎ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9122020-DB15-4C97-9CAD-A4FCE8852F6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6DE614-CF1B-4405-BFA4-CFEF01E795A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DDB20A-9327-4623-BD41-9D2A65F32AF7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6CA8CF-0274-4A9A-B7FC-F12BF22605DE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B7C0376-73C2-9A0E-3DF8-38F9F5F58F96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196317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9122020-DB15-4C97-9CAD-A4FCE8852F6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6DE614-CF1B-4405-BFA4-CFEF01E795A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DDB20A-9327-4623-BD41-9D2A65F32AF7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6CA8CF-0274-4A9A-B7FC-F12BF22605DE}"/>
              </a:ext>
            </a:extLst>
          </p:cNvPr>
          <p:cNvSpPr txBox="1"/>
          <p:nvPr/>
        </p:nvSpPr>
        <p:spPr>
          <a:xfrm>
            <a:off x="3852905" y="24372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608B3C9-1DD9-1728-73AE-111DDE8CA5DC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6E148F-AAFF-8751-726F-E0DFE5ED31BF}"/>
              </a:ext>
            </a:extLst>
          </p:cNvPr>
          <p:cNvSpPr txBox="1"/>
          <p:nvPr/>
        </p:nvSpPr>
        <p:spPr>
          <a:xfrm>
            <a:off x="6919837" y="2332097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みぎ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9233502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70086" y="1755206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ひだり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EA27A27-7145-4F5D-83C2-9402B3E4C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F618D0E-FBD7-4C89-82CD-909FE3BD4C5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C3863C0-1C8D-4166-83EB-CCC7B85C0CF0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90D257F-7012-4ADE-9143-0FE985A451C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974C4C8-EC0E-5B4A-22A5-35717B03415D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6690520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EA27A27-7145-4F5D-83C2-9402B3E4CB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F618D0E-FBD7-4C89-82CD-909FE3BD4C5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C3863C0-1C8D-4166-83EB-CCC7B85C0CF0}"/>
              </a:ext>
            </a:extLst>
          </p:cNvPr>
          <p:cNvSpPr txBox="1"/>
          <p:nvPr/>
        </p:nvSpPr>
        <p:spPr>
          <a:xfrm>
            <a:off x="458663" y="39461"/>
            <a:ext cx="708296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子どもを　まもる　どうぶつたち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90D257F-7012-4ADE-9143-0FE985A451CF}"/>
              </a:ext>
            </a:extLst>
          </p:cNvPr>
          <p:cNvSpPr txBox="1"/>
          <p:nvPr/>
        </p:nvSpPr>
        <p:spPr>
          <a:xfrm>
            <a:off x="3780279" y="24379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0DD795-204C-02D0-49FC-97D8F71A7B22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6203E79-13E8-2343-4037-E55F95D2F77C}"/>
              </a:ext>
            </a:extLst>
          </p:cNvPr>
          <p:cNvSpPr txBox="1"/>
          <p:nvPr/>
        </p:nvSpPr>
        <p:spPr>
          <a:xfrm>
            <a:off x="6970086" y="1755206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ひだり</a:t>
            </a:r>
          </a:p>
        </p:txBody>
      </p:sp>
    </p:spTree>
    <p:extLst>
      <p:ext uri="{BB962C8B-B14F-4D97-AF65-F5344CB8AC3E}">
        <p14:creationId xmlns:p14="http://schemas.microsoft.com/office/powerpoint/2010/main" val="2576547172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A3030D1-F411-4E15-AFB7-E10B5A49EF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4FAE397-354C-4EE9-9A97-FA55BCF9FE5F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C1291BD-7444-4CD9-B652-D5FD39060F3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5F53F44-731B-4520-A892-743B0DFD5B41}"/>
              </a:ext>
            </a:extLst>
          </p:cNvPr>
          <p:cNvSpPr/>
          <p:nvPr/>
        </p:nvSpPr>
        <p:spPr>
          <a:xfrm>
            <a:off x="4332867" y="792554"/>
            <a:ext cx="2346259" cy="594639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5755876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A3030D1-F411-4E15-AFB7-E10B5A49EF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4FAE397-354C-4EE9-9A97-FA55BCF9FE5F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C1291BD-7444-4CD9-B652-D5FD39060F3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5F53F44-731B-4520-A892-743B0DFD5B41}"/>
              </a:ext>
            </a:extLst>
          </p:cNvPr>
          <p:cNvSpPr/>
          <p:nvPr/>
        </p:nvSpPr>
        <p:spPr>
          <a:xfrm>
            <a:off x="4332867" y="792554"/>
            <a:ext cx="2346259" cy="594639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8919236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98DC14-3490-4F74-80E5-9475D72F37E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AB7300E-613A-41B8-BA54-7773EFB4EDC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C79EC7-EEB4-47C0-B584-56078400F754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A2E210-9C80-4AA5-A4F8-3765A6AE2F6C}"/>
              </a:ext>
            </a:extLst>
          </p:cNvPr>
          <p:cNvSpPr/>
          <p:nvPr/>
        </p:nvSpPr>
        <p:spPr>
          <a:xfrm>
            <a:off x="4332867" y="792554"/>
            <a:ext cx="2346259" cy="594639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7D8139C-F588-4ED5-8887-203A7D3DEBB2}"/>
              </a:ext>
            </a:extLst>
          </p:cNvPr>
          <p:cNvSpPr txBox="1"/>
          <p:nvPr/>
        </p:nvSpPr>
        <p:spPr>
          <a:xfrm>
            <a:off x="6679126" y="1018168"/>
            <a:ext cx="1015663" cy="59192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ねん　せい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2972065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79126" y="1018168"/>
            <a:ext cx="1015663" cy="59192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ねん　せい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98DC14-3490-4F74-80E5-9475D72F37E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AB7300E-613A-41B8-BA54-7773EFB4EDC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EC79EC7-EEB4-47C0-B584-56078400F754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A2E210-9C80-4AA5-A4F8-3765A6AE2F6C}"/>
              </a:ext>
            </a:extLst>
          </p:cNvPr>
          <p:cNvSpPr/>
          <p:nvPr/>
        </p:nvSpPr>
        <p:spPr>
          <a:xfrm>
            <a:off x="4332867" y="792554"/>
            <a:ext cx="2346259" cy="594639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9516276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入学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がく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E44672-2E2B-4576-9A2D-3F1EC569FA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96C00C-5AB5-4104-B09D-40E6146BD10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B3FDA1-F1D7-4D74-B2F5-167338108295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81D725-3AF4-428E-82AE-81017E431DB9}"/>
              </a:ext>
            </a:extLst>
          </p:cNvPr>
          <p:cNvSpPr/>
          <p:nvPr/>
        </p:nvSpPr>
        <p:spPr>
          <a:xfrm>
            <a:off x="4140711" y="1404847"/>
            <a:ext cx="2637594" cy="49540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2065188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入学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 がく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7E44672-2E2B-4576-9A2D-3F1EC569FA1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96C00C-5AB5-4104-B09D-40E6146BD10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B3FDA1-F1D7-4D74-B2F5-167338108295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81D725-3AF4-428E-82AE-81017E431DB9}"/>
              </a:ext>
            </a:extLst>
          </p:cNvPr>
          <p:cNvSpPr/>
          <p:nvPr/>
        </p:nvSpPr>
        <p:spPr>
          <a:xfrm>
            <a:off x="4140711" y="1404847"/>
            <a:ext cx="2637594" cy="49540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7858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8AC627C-5BEE-4892-96D0-873D2B3F4C1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EEBB43-B335-4515-B87C-8E2C0BF076F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A4F7FFE-0990-4E5D-ADE2-A8FBDEF4827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88FCA7-4C85-4B35-B504-A2AD0D16D3DB}"/>
              </a:ext>
            </a:extLst>
          </p:cNvPr>
          <p:cNvSpPr txBox="1"/>
          <p:nvPr/>
        </p:nvSpPr>
        <p:spPr>
          <a:xfrm>
            <a:off x="4109794" y="220092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5D6133E-E479-EC5A-15CF-A0F94321AC8F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4A4469-4B0E-13F8-E680-E5D3F0EDDB36}"/>
              </a:ext>
            </a:extLst>
          </p:cNvPr>
          <p:cNvSpPr txBox="1"/>
          <p:nvPr/>
        </p:nvSpPr>
        <p:spPr>
          <a:xfrm>
            <a:off x="7007861" y="1720955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ちから</a:t>
            </a:r>
          </a:p>
        </p:txBody>
      </p:sp>
    </p:spTree>
    <p:extLst>
      <p:ext uri="{BB962C8B-B14F-4D97-AF65-F5344CB8AC3E}">
        <p14:creationId xmlns:p14="http://schemas.microsoft.com/office/powerpoint/2010/main" val="1363200368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E9FEAE-F8CE-4CCB-A5EC-599A5568D0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8F6619-2DE7-421C-B553-DF1D6A864F38}"/>
              </a:ext>
            </a:extLst>
          </p:cNvPr>
          <p:cNvSpPr txBox="1"/>
          <p:nvPr/>
        </p:nvSpPr>
        <p:spPr>
          <a:xfrm>
            <a:off x="10865708" y="39461"/>
            <a:ext cx="1100623" cy="1200329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0E0BC7-B1A9-4836-83E1-1814392BF82E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60207E1-E167-493A-B0E7-39D0B6EF1076}"/>
              </a:ext>
            </a:extLst>
          </p:cNvPr>
          <p:cNvSpPr/>
          <p:nvPr/>
        </p:nvSpPr>
        <p:spPr>
          <a:xfrm>
            <a:off x="4572000" y="4810824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5945157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E9FEAE-F8CE-4CCB-A5EC-599A5568D0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8F6619-2DE7-421C-B553-DF1D6A864F38}"/>
              </a:ext>
            </a:extLst>
          </p:cNvPr>
          <p:cNvSpPr txBox="1"/>
          <p:nvPr/>
        </p:nvSpPr>
        <p:spPr>
          <a:xfrm>
            <a:off x="10865708" y="39461"/>
            <a:ext cx="1100623" cy="1200329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0E0BC7-B1A9-4836-83E1-1814392BF82E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60207E1-E167-493A-B0E7-39D0B6EF1076}"/>
              </a:ext>
            </a:extLst>
          </p:cNvPr>
          <p:cNvSpPr/>
          <p:nvPr/>
        </p:nvSpPr>
        <p:spPr>
          <a:xfrm>
            <a:off x="4572000" y="4810824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7096051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E9FEAE-F8CE-4CCB-A5EC-599A5568D0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8F6619-2DE7-421C-B553-DF1D6A864F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A756F3-69B0-431D-9EDE-C007B609F3F4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EE5E95F-E4C4-88F0-8FB4-E6C93BE88743}"/>
              </a:ext>
            </a:extLst>
          </p:cNvPr>
          <p:cNvSpPr/>
          <p:nvPr/>
        </p:nvSpPr>
        <p:spPr>
          <a:xfrm>
            <a:off x="4572000" y="4810824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5541974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はく手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E9FEAE-F8CE-4CCB-A5EC-599A5568D0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8F6619-2DE7-421C-B553-DF1D6A864F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A756F3-69B0-431D-9EDE-C007B609F3F4}"/>
              </a:ext>
            </a:extLst>
          </p:cNvPr>
          <p:cNvSpPr txBox="1"/>
          <p:nvPr/>
        </p:nvSpPr>
        <p:spPr>
          <a:xfrm>
            <a:off x="458664" y="39461"/>
            <a:ext cx="796252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小学校の　ことを　しょうかいしよう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CE03205-DAB5-5771-0A50-40F976D29807}"/>
              </a:ext>
            </a:extLst>
          </p:cNvPr>
          <p:cNvSpPr/>
          <p:nvPr/>
        </p:nvSpPr>
        <p:spPr>
          <a:xfrm>
            <a:off x="4572000" y="4810824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4708073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70086" y="2296995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CA8B79-BF36-4E90-810E-72EDB9680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ACB03CD-9203-4F89-86B7-F90CB73BCA7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416B7D-9C6E-4AC9-980B-559D5E6CEB0D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23E233-05B2-483D-AE73-4A7E4C41E242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4B4A0EE-90DC-4D86-803A-22995FA9B761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1168637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CA8B79-BF36-4E90-810E-72EDB9680F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ACB03CD-9203-4F89-86B7-F90CB73BCA7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416B7D-9C6E-4AC9-980B-559D5E6CEB0D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23E233-05B2-483D-AE73-4A7E4C41E242}"/>
              </a:ext>
            </a:extLst>
          </p:cNvPr>
          <p:cNvSpPr txBox="1"/>
          <p:nvPr/>
        </p:nvSpPr>
        <p:spPr>
          <a:xfrm>
            <a:off x="3780279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8B0E855-89D4-BC48-4928-B701D6FC282E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62C5F7-9137-68A3-9338-82B01735597C}"/>
              </a:ext>
            </a:extLst>
          </p:cNvPr>
          <p:cNvSpPr txBox="1"/>
          <p:nvPr/>
        </p:nvSpPr>
        <p:spPr>
          <a:xfrm>
            <a:off x="6970086" y="2296995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212366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90963" y="2296995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DD63180-E1E7-497F-94AD-E6AF3CD6EEC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5B9875-4ECC-4A1A-A82F-1FE92D2205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D5B99FC-73EF-4D81-94B6-08909A19A93D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DF4DEB-B408-45C2-AF8B-B0FF08000B64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C800AB7-F8F5-476E-BB5A-5B2D101C3748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2019688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DD63180-E1E7-497F-94AD-E6AF3CD6EEC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5B9875-4ECC-4A1A-A82F-1FE92D2205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D5B99FC-73EF-4D81-94B6-08909A19A93D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BDF4DEB-B408-45C2-AF8B-B0FF08000B64}"/>
              </a:ext>
            </a:extLst>
          </p:cNvPr>
          <p:cNvSpPr txBox="1"/>
          <p:nvPr/>
        </p:nvSpPr>
        <p:spPr>
          <a:xfrm>
            <a:off x="3730025" y="23341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7DAD776-C56F-4654-179B-899265803888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567439-91E7-AD87-6FAA-382B5A8DAB52}"/>
              </a:ext>
            </a:extLst>
          </p:cNvPr>
          <p:cNvSpPr txBox="1"/>
          <p:nvPr/>
        </p:nvSpPr>
        <p:spPr>
          <a:xfrm>
            <a:off x="6890963" y="2296995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7120833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56209" y="2385143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DD63180-E1E7-497F-94AD-E6AF3CD6EEC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5B9875-4ECC-4A1A-A82F-1FE92D2205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D5B99FC-73EF-4D81-94B6-08909A19A93D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989792-F3DD-415F-9774-30657E7607D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4BE34D9-9608-4EE8-AB2B-0EBDBD263B37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2659726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DD63180-E1E7-497F-94AD-E6AF3CD6EEC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5B9875-4ECC-4A1A-A82F-1FE92D2205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D5B99FC-73EF-4D81-94B6-08909A19A93D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れんしゅう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989792-F3DD-415F-9774-30657E7607DF}"/>
              </a:ext>
            </a:extLst>
          </p:cNvPr>
          <p:cNvSpPr txBox="1"/>
          <p:nvPr/>
        </p:nvSpPr>
        <p:spPr>
          <a:xfrm>
            <a:off x="3759390" y="24372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110A6C5-BB85-7F75-A77E-305651A02B3C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361806-783E-948F-27C5-4E50885861FD}"/>
              </a:ext>
            </a:extLst>
          </p:cNvPr>
          <p:cNvSpPr txBox="1"/>
          <p:nvPr/>
        </p:nvSpPr>
        <p:spPr>
          <a:xfrm>
            <a:off x="6756209" y="2385143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そら</a:t>
            </a:r>
          </a:p>
        </p:txBody>
      </p:sp>
    </p:spTree>
    <p:extLst>
      <p:ext uri="{BB962C8B-B14F-4D97-AF65-F5344CB8AC3E}">
        <p14:creationId xmlns:p14="http://schemas.microsoft.com/office/powerpoint/2010/main" val="1874675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8AC627C-5BEE-4892-96D0-873D2B3F4C1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6EEBB43-B335-4515-B87C-8E2C0BF076F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A4F7FFE-0990-4E5D-ADE2-A8FBDEF4827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488FCA7-4C85-4B35-B504-A2AD0D16D3DB}"/>
              </a:ext>
            </a:extLst>
          </p:cNvPr>
          <p:cNvSpPr txBox="1"/>
          <p:nvPr/>
        </p:nvSpPr>
        <p:spPr>
          <a:xfrm>
            <a:off x="3852905" y="232510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970B1E5-1A3B-7D17-F21E-A6A0B30991A6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FC1C0D-DED5-49FB-CB09-BEC283285054}"/>
              </a:ext>
            </a:extLst>
          </p:cNvPr>
          <p:cNvSpPr txBox="1"/>
          <p:nvPr/>
        </p:nvSpPr>
        <p:spPr>
          <a:xfrm>
            <a:off x="7007861" y="1720955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ちから</a:t>
            </a:r>
          </a:p>
        </p:txBody>
      </p:sp>
    </p:spTree>
    <p:extLst>
      <p:ext uri="{BB962C8B-B14F-4D97-AF65-F5344CB8AC3E}">
        <p14:creationId xmlns:p14="http://schemas.microsoft.com/office/powerpoint/2010/main" val="2220711739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E2D623E-F732-412F-8FFF-291CF84EE7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05ED541-B839-4A57-A679-E182816183A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2F8B1A-AE6B-48F6-8E5E-F19C8434A62E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525791-BB3F-4090-BA10-8F5435FD07AD}"/>
              </a:ext>
            </a:extLst>
          </p:cNvPr>
          <p:cNvSpPr txBox="1"/>
          <p:nvPr/>
        </p:nvSpPr>
        <p:spPr>
          <a:xfrm>
            <a:off x="5000315" y="725252"/>
            <a:ext cx="1969770" cy="63396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からす貝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6C5CF2E-7578-C9F5-A733-9569F492150F}"/>
              </a:ext>
            </a:extLst>
          </p:cNvPr>
          <p:cNvSpPr/>
          <p:nvPr/>
        </p:nvSpPr>
        <p:spPr>
          <a:xfrm>
            <a:off x="5216892" y="5178392"/>
            <a:ext cx="1599189" cy="155093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7C9294-431A-F2E7-2199-2F5F99E93F0C}"/>
              </a:ext>
            </a:extLst>
          </p:cNvPr>
          <p:cNvSpPr txBox="1"/>
          <p:nvPr/>
        </p:nvSpPr>
        <p:spPr>
          <a:xfrm>
            <a:off x="6816081" y="5199012"/>
            <a:ext cx="1107996" cy="1658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9239735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E2D623E-F732-412F-8FFF-291CF84EE7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05ED541-B839-4A57-A679-E182816183A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2F8B1A-AE6B-48F6-8E5E-F19C8434A62E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525791-BB3F-4090-BA10-8F5435FD07AD}"/>
              </a:ext>
            </a:extLst>
          </p:cNvPr>
          <p:cNvSpPr txBox="1"/>
          <p:nvPr/>
        </p:nvSpPr>
        <p:spPr>
          <a:xfrm>
            <a:off x="5000315" y="725252"/>
            <a:ext cx="1969770" cy="63396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からす貝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6C5CF2E-7578-C9F5-A733-9569F492150F}"/>
              </a:ext>
            </a:extLst>
          </p:cNvPr>
          <p:cNvSpPr/>
          <p:nvPr/>
        </p:nvSpPr>
        <p:spPr>
          <a:xfrm>
            <a:off x="5216892" y="5178392"/>
            <a:ext cx="1599189" cy="155093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7C9294-431A-F2E7-2199-2F5F99E93F0C}"/>
              </a:ext>
            </a:extLst>
          </p:cNvPr>
          <p:cNvSpPr txBox="1"/>
          <p:nvPr/>
        </p:nvSpPr>
        <p:spPr>
          <a:xfrm>
            <a:off x="6816081" y="5199012"/>
            <a:ext cx="1107996" cy="1658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361941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くち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15BF1DB-42AC-4135-A209-F3CA315587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9361EB-2896-4D47-825D-0D95458675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1ABD08F-5691-4B07-B82A-8C165A2B4E97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A98B3E-DA19-4FB6-B87D-81BF621A6698}"/>
              </a:ext>
            </a:extLst>
          </p:cNvPr>
          <p:cNvSpPr/>
          <p:nvPr/>
        </p:nvSpPr>
        <p:spPr>
          <a:xfrm>
            <a:off x="4140711" y="1404847"/>
            <a:ext cx="2637594" cy="49540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2030502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くち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15BF1DB-42AC-4135-A209-F3CA315587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9361EB-2896-4D47-825D-0D95458675A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1ABD08F-5691-4B07-B82A-8C165A2B4E97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A98B3E-DA19-4FB6-B87D-81BF621A6698}"/>
              </a:ext>
            </a:extLst>
          </p:cNvPr>
          <p:cNvSpPr/>
          <p:nvPr/>
        </p:nvSpPr>
        <p:spPr>
          <a:xfrm>
            <a:off x="4140711" y="1404847"/>
            <a:ext cx="2637594" cy="49540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2506838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水中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8FD829E-25EC-4DBA-A375-011406CB2A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EF6AB5-1167-4309-9E59-0A289E535FE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D646A52-433B-479A-A969-A5B6EBA6FBAD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689339E-46F5-4559-8C96-811ACB20FB25}"/>
              </a:ext>
            </a:extLst>
          </p:cNvPr>
          <p:cNvSpPr/>
          <p:nvPr/>
        </p:nvSpPr>
        <p:spPr>
          <a:xfrm>
            <a:off x="4140711" y="1404847"/>
            <a:ext cx="2637594" cy="495400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828292" y="1287401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水中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ちゅう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8FD829E-25EC-4DBA-A375-011406CB2AC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6EF6AB5-1167-4309-9E59-0A289E535FE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D646A52-433B-479A-A969-A5B6EBA6FBAD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689339E-46F5-4559-8C96-811ACB20FB25}"/>
              </a:ext>
            </a:extLst>
          </p:cNvPr>
          <p:cNvSpPr/>
          <p:nvPr/>
        </p:nvSpPr>
        <p:spPr>
          <a:xfrm>
            <a:off x="4140711" y="1404847"/>
            <a:ext cx="2637594" cy="495400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2209064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E2D623E-F732-412F-8FFF-291CF84EE7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05ED541-B839-4A57-A679-E182816183A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2F8B1A-AE6B-48F6-8E5E-F19C8434A62E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DB71AE-6662-4AC8-AF5F-8C3B231CEFBD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BDF006F-4756-4EE5-85B6-0733AB137F99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47B687-CB8A-A2EC-F3F4-B2805C41DA4C}"/>
              </a:ext>
            </a:extLst>
          </p:cNvPr>
          <p:cNvSpPr txBox="1"/>
          <p:nvPr/>
        </p:nvSpPr>
        <p:spPr>
          <a:xfrm>
            <a:off x="6970086" y="228294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0873423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70086" y="228294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E2D623E-F732-412F-8FFF-291CF84EE7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05ED541-B839-4A57-A679-E182816183A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E2F8B1A-AE6B-48F6-8E5E-F19C8434A62E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BDB71AE-6662-4AC8-AF5F-8C3B231CEFBD}"/>
              </a:ext>
            </a:extLst>
          </p:cNvPr>
          <p:cNvSpPr txBox="1"/>
          <p:nvPr/>
        </p:nvSpPr>
        <p:spPr>
          <a:xfrm>
            <a:off x="3759390" y="232510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801E828-9B46-14BD-3E6B-DE72737C09C7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7508575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16091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BFF8C7-3857-48AE-8309-8175ADC54A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8C43D3B-1E45-4BF2-92D4-61550610C1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1F5EA0-E0E1-4884-8CA0-2C4FBEEBE42E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200084-EA57-406C-9BC7-6E334145384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3210DD5-D673-4923-8EBC-7377B2D02712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3437789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BFF8C7-3857-48AE-8309-8175ADC54A9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8C43D3B-1E45-4BF2-92D4-61550610C17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1F5EA0-E0E1-4884-8CA0-2C4FBEEBE42E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200084-EA57-406C-9BC7-6E334145384F}"/>
              </a:ext>
            </a:extLst>
          </p:cNvPr>
          <p:cNvSpPr txBox="1"/>
          <p:nvPr/>
        </p:nvSpPr>
        <p:spPr>
          <a:xfrm>
            <a:off x="3780279" y="248829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0378F5C-2C8A-4230-90A4-7CA693CB48F2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701B11-6E41-6514-8600-A4A2CA3393E1}"/>
              </a:ext>
            </a:extLst>
          </p:cNvPr>
          <p:cNvSpPr txBox="1"/>
          <p:nvPr/>
        </p:nvSpPr>
        <p:spPr>
          <a:xfrm>
            <a:off x="7016091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はやし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3269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見える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C08BF64-C3D6-4169-A1F3-05596EFDA8A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3E07614-7506-462B-8C8C-CE64C83893F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なにに　見えるかな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115F5BC-DD51-4B42-9FA9-15BB816D402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FDFB2A-C9CE-4166-BA26-61EDD477A7E1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7681573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C72670-4BDE-46E9-9FA1-6568AE07C2C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FFAD546-D5BB-48DA-B508-2F042AB30F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7F36571-C869-4BBC-B7C8-1EB6E0BDF840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F62503-5610-4379-A238-A976940EA782}"/>
              </a:ext>
            </a:extLst>
          </p:cNvPr>
          <p:cNvSpPr/>
          <p:nvPr/>
        </p:nvSpPr>
        <p:spPr>
          <a:xfrm>
            <a:off x="4114228" y="1305843"/>
            <a:ext cx="2759713" cy="25331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8564280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C72670-4BDE-46E9-9FA1-6568AE07C2C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FFAD546-D5BB-48DA-B508-2F042AB30F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7F36571-C869-4BBC-B7C8-1EB6E0BDF840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F62503-5610-4379-A238-A976940EA782}"/>
              </a:ext>
            </a:extLst>
          </p:cNvPr>
          <p:cNvSpPr/>
          <p:nvPr/>
        </p:nvSpPr>
        <p:spPr>
          <a:xfrm>
            <a:off x="4114228" y="1305843"/>
            <a:ext cx="2759713" cy="25331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6735290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77590" y="230322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5A7039-5976-4BFA-83C5-894774C9164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063696-1A7A-4A12-A8B6-7E954CF2FA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3072BFB-33D8-486D-A120-70F25BE15291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D5E185-514D-4D4B-9A17-214CE0D9AC55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B8405EC-D8F6-4A1C-8C0E-AB9EC166B793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5703313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55A7039-5976-4BFA-83C5-894774C9164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063696-1A7A-4A12-A8B6-7E954CF2FA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3072BFB-33D8-486D-A120-70F25BE15291}"/>
              </a:ext>
            </a:extLst>
          </p:cNvPr>
          <p:cNvSpPr txBox="1"/>
          <p:nvPr/>
        </p:nvSpPr>
        <p:spPr>
          <a:xfrm>
            <a:off x="458664" y="39461"/>
            <a:ext cx="493194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スイミー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D5E185-514D-4D4B-9A17-214CE0D9AC55}"/>
              </a:ext>
            </a:extLst>
          </p:cNvPr>
          <p:cNvSpPr txBox="1"/>
          <p:nvPr/>
        </p:nvSpPr>
        <p:spPr>
          <a:xfrm>
            <a:off x="3759390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41A15D8-ABDC-7D6C-BECC-7B8095C0D145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E71CBE-E051-F6D2-1D14-D1EF84D49C0E}"/>
              </a:ext>
            </a:extLst>
          </p:cNvPr>
          <p:cNvSpPr txBox="1"/>
          <p:nvPr/>
        </p:nvSpPr>
        <p:spPr>
          <a:xfrm>
            <a:off x="6977590" y="230322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5606130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03399B-D55A-45D3-ABAE-0557E5A73C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7AE4C1-4179-4E37-BDD3-D36CD9CAB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352702C-32BF-4AC5-9DA7-8C4C13AEFC2D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F15BE6-386B-436E-A641-8939E1F83545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BCA22CB-8D44-495D-A547-C5E329A770E1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CD12F2C-28E4-3CFC-5978-6C2F848C12E6}"/>
              </a:ext>
            </a:extLst>
          </p:cNvPr>
          <p:cNvSpPr txBox="1"/>
          <p:nvPr/>
        </p:nvSpPr>
        <p:spPr>
          <a:xfrm>
            <a:off x="6977590" y="230322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いし</a:t>
            </a:r>
          </a:p>
        </p:txBody>
      </p:sp>
    </p:spTree>
    <p:extLst>
      <p:ext uri="{BB962C8B-B14F-4D97-AF65-F5344CB8AC3E}">
        <p14:creationId xmlns:p14="http://schemas.microsoft.com/office/powerpoint/2010/main" val="1162984746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03399B-D55A-45D3-ABAE-0557E5A73C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7AE4C1-4179-4E37-BDD3-D36CD9CAB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352702C-32BF-4AC5-9DA7-8C4C13AEFC2D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F15BE6-386B-436E-A641-8939E1F83545}"/>
              </a:ext>
            </a:extLst>
          </p:cNvPr>
          <p:cNvSpPr txBox="1"/>
          <p:nvPr/>
        </p:nvSpPr>
        <p:spPr>
          <a:xfrm>
            <a:off x="3707654" y="24372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B4A2CAA-5EED-9A24-C70E-A4735EB57C25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AB37DB-6669-A612-8417-531813B938BC}"/>
              </a:ext>
            </a:extLst>
          </p:cNvPr>
          <p:cNvSpPr txBox="1"/>
          <p:nvPr/>
        </p:nvSpPr>
        <p:spPr>
          <a:xfrm>
            <a:off x="6977590" y="230322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いし</a:t>
            </a:r>
          </a:p>
        </p:txBody>
      </p:sp>
    </p:spTree>
    <p:extLst>
      <p:ext uri="{BB962C8B-B14F-4D97-AF65-F5344CB8AC3E}">
        <p14:creationId xmlns:p14="http://schemas.microsoft.com/office/powerpoint/2010/main" val="2049933306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03399B-D55A-45D3-ABAE-0557E5A73C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7AE4C1-4179-4E37-BDD3-D36CD9CAB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156DCC-FE7C-48FE-A189-88E7D852335B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77B695-168F-494E-A961-1CEDCDD9C724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76C5FDE-3061-4384-873E-7CC163704B6D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E36BF92-DCE1-D5B9-1077-94199280715E}"/>
              </a:ext>
            </a:extLst>
          </p:cNvPr>
          <p:cNvSpPr txBox="1"/>
          <p:nvPr/>
        </p:nvSpPr>
        <p:spPr>
          <a:xfrm>
            <a:off x="6977590" y="230322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</a:p>
        </p:txBody>
      </p:sp>
    </p:spTree>
    <p:extLst>
      <p:ext uri="{BB962C8B-B14F-4D97-AF65-F5344CB8AC3E}">
        <p14:creationId xmlns:p14="http://schemas.microsoft.com/office/powerpoint/2010/main" val="326094030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03399B-D55A-45D3-ABAE-0557E5A73C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7AE4C1-4179-4E37-BDD3-D36CD9CAB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156DCC-FE7C-48FE-A189-88E7D852335B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77B695-168F-494E-A961-1CEDCDD9C724}"/>
              </a:ext>
            </a:extLst>
          </p:cNvPr>
          <p:cNvSpPr txBox="1"/>
          <p:nvPr/>
        </p:nvSpPr>
        <p:spPr>
          <a:xfrm>
            <a:off x="3752399" y="249667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6CB6D1C-7AF6-0798-E576-C16E2D9419A9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C9EC1D-F29B-5F20-57AD-93BE1C6C0AAE}"/>
              </a:ext>
            </a:extLst>
          </p:cNvPr>
          <p:cNvSpPr txBox="1"/>
          <p:nvPr/>
        </p:nvSpPr>
        <p:spPr>
          <a:xfrm>
            <a:off x="6977590" y="230322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</a:p>
        </p:txBody>
      </p:sp>
    </p:spTree>
    <p:extLst>
      <p:ext uri="{BB962C8B-B14F-4D97-AF65-F5344CB8AC3E}">
        <p14:creationId xmlns:p14="http://schemas.microsoft.com/office/powerpoint/2010/main" val="2131838285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03399B-D55A-45D3-ABAE-0557E5A73C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7AE4C1-4179-4E37-BDD3-D36CD9CAB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444E76-49F2-46D7-B4FD-AFB7D186EE70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FFA004-4EB5-D542-2FDA-80DDFB45986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王さま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F771C74-7C24-DD0E-06BA-0E9C2F10ACEC}"/>
              </a:ext>
            </a:extLst>
          </p:cNvPr>
          <p:cNvSpPr txBox="1"/>
          <p:nvPr/>
        </p:nvSpPr>
        <p:spPr>
          <a:xfrm>
            <a:off x="6590463" y="97342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95373A-3B4A-5FFD-33B8-91BF658783BF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177874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03399B-D55A-45D3-ABAE-0557E5A73CF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7AE4C1-4179-4E37-BDD3-D36CD9CABF1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C444E76-49F2-46D7-B4FD-AFB7D186EE70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6FFA004-4EB5-D542-2FDA-80DDFB45986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王さま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F771C74-7C24-DD0E-06BA-0E9C2F10ACEC}"/>
              </a:ext>
            </a:extLst>
          </p:cNvPr>
          <p:cNvSpPr txBox="1"/>
          <p:nvPr/>
        </p:nvSpPr>
        <p:spPr>
          <a:xfrm>
            <a:off x="6590463" y="973423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195373A-3B4A-5FFD-33B8-91BF658783BF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445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見える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C08BF64-C3D6-4169-A1F3-05596EFDA8A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3E07614-7506-462B-8C8C-CE64C83893F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なにに　見えるかな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115F5BC-DD51-4B42-9FA9-15BB816D402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FDFB2A-C9CE-4166-BA26-61EDD477A7E1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903803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正しい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F03F13-BB12-44E8-8B87-2453BF179E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20141-4AAA-4661-9899-9711C511A8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90F39E-63DE-425E-A972-26124D611DFE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4B6F034-830F-439A-97C7-70CA01D6F86E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4100992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正しい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F03F13-BB12-44E8-8B87-2453BF179EF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6320141-4AAA-4661-9899-9711C511A89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90F39E-63DE-425E-A972-26124D611DFE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4B6F034-830F-439A-97C7-70CA01D6F86E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1316407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D09D44-0579-4CA4-8B50-FD7A4A6562E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A1113F-E7A1-4CF5-A316-826DC84EC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49F08D-801B-4951-9C84-E6CECA185D76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5576F3-91AA-4474-837D-F3FD02131987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209E07C-6678-4D4D-BC5F-3A3629ECBE4B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C0BF50-F96D-9E7C-497A-B6D52BC80EE8}"/>
              </a:ext>
            </a:extLst>
          </p:cNvPr>
          <p:cNvSpPr txBox="1"/>
          <p:nvPr/>
        </p:nvSpPr>
        <p:spPr>
          <a:xfrm>
            <a:off x="6977590" y="230322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あめ</a:t>
            </a:r>
          </a:p>
        </p:txBody>
      </p:sp>
    </p:spTree>
    <p:extLst>
      <p:ext uri="{BB962C8B-B14F-4D97-AF65-F5344CB8AC3E}">
        <p14:creationId xmlns:p14="http://schemas.microsoft.com/office/powerpoint/2010/main" val="3454622984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D09D44-0579-4CA4-8B50-FD7A4A6562E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7A1113F-E7A1-4CF5-A316-826DC84EC2B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549F08D-801B-4951-9C84-E6CECA185D76}"/>
              </a:ext>
            </a:extLst>
          </p:cNvPr>
          <p:cNvSpPr txBox="1"/>
          <p:nvPr/>
        </p:nvSpPr>
        <p:spPr>
          <a:xfrm>
            <a:off x="458664" y="39461"/>
            <a:ext cx="666494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かたちの　にて　いる　かん字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5576F3-91AA-4474-837D-F3FD02131987}"/>
              </a:ext>
            </a:extLst>
          </p:cNvPr>
          <p:cNvSpPr txBox="1"/>
          <p:nvPr/>
        </p:nvSpPr>
        <p:spPr>
          <a:xfrm>
            <a:off x="3707654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4C8019-F574-4979-96E8-7DC93974C097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96CA78-38CB-2646-315C-7DA4A31EBF8D}"/>
              </a:ext>
            </a:extLst>
          </p:cNvPr>
          <p:cNvSpPr txBox="1"/>
          <p:nvPr/>
        </p:nvSpPr>
        <p:spPr>
          <a:xfrm>
            <a:off x="6977590" y="230322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あめ</a:t>
            </a:r>
          </a:p>
        </p:txBody>
      </p:sp>
    </p:spTree>
    <p:extLst>
      <p:ext uri="{BB962C8B-B14F-4D97-AF65-F5344CB8AC3E}">
        <p14:creationId xmlns:p14="http://schemas.microsoft.com/office/powerpoint/2010/main" val="3896551579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300CFDF-08D6-405E-A117-B198C9E5CE4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5E5061-60E9-4704-B301-1A3E231BD49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76FD8C7-7AEE-48DD-9354-BBCF9C420BC9}"/>
              </a:ext>
            </a:extLst>
          </p:cNvPr>
          <p:cNvSpPr txBox="1"/>
          <p:nvPr/>
        </p:nvSpPr>
        <p:spPr>
          <a:xfrm>
            <a:off x="458663" y="39461"/>
            <a:ext cx="60814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一年かんを　ふりかえろう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554EC07-699F-4283-93F7-B4A4664C761C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DD53D93-652F-4262-BBF1-13B9D3DC2310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8C20324-9BC5-4C8A-AA2B-14C46C06C801}"/>
              </a:ext>
            </a:extLst>
          </p:cNvPr>
          <p:cNvSpPr txBox="1"/>
          <p:nvPr/>
        </p:nvSpPr>
        <p:spPr>
          <a:xfrm>
            <a:off x="6977590" y="230322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くさ</a:t>
            </a:r>
          </a:p>
        </p:txBody>
      </p:sp>
    </p:spTree>
    <p:extLst>
      <p:ext uri="{BB962C8B-B14F-4D97-AF65-F5344CB8AC3E}">
        <p14:creationId xmlns:p14="http://schemas.microsoft.com/office/powerpoint/2010/main" val="2389255762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300CFDF-08D6-405E-A117-B198C9E5CE4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75E5061-60E9-4704-B301-1A3E231BD49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76FD8C7-7AEE-48DD-9354-BBCF9C420BC9}"/>
              </a:ext>
            </a:extLst>
          </p:cNvPr>
          <p:cNvSpPr txBox="1"/>
          <p:nvPr/>
        </p:nvSpPr>
        <p:spPr>
          <a:xfrm>
            <a:off x="458663" y="39461"/>
            <a:ext cx="608147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一年かんを　ふりかえろう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554EC07-699F-4283-93F7-B4A4664C761C}"/>
              </a:ext>
            </a:extLst>
          </p:cNvPr>
          <p:cNvSpPr txBox="1"/>
          <p:nvPr/>
        </p:nvSpPr>
        <p:spPr>
          <a:xfrm>
            <a:off x="3707654" y="240910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433339C-0F06-B2F7-13BA-FAE43CACFD4E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87507F-E780-2810-D325-11120B6950F6}"/>
              </a:ext>
            </a:extLst>
          </p:cNvPr>
          <p:cNvSpPr txBox="1"/>
          <p:nvPr/>
        </p:nvSpPr>
        <p:spPr>
          <a:xfrm>
            <a:off x="6977590" y="230322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くさ</a:t>
            </a:r>
          </a:p>
        </p:txBody>
      </p:sp>
    </p:spTree>
    <p:extLst>
      <p:ext uri="{BB962C8B-B14F-4D97-AF65-F5344CB8AC3E}">
        <p14:creationId xmlns:p14="http://schemas.microsoft.com/office/powerpoint/2010/main" val="40522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44291F-A303-40C5-A080-0B91EEEE92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F2389F-93CF-4B3A-9181-5E61C2D9EE2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D707F78-76E0-48EE-AB96-2AB5FF60907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BCFF7C-ECFA-48F7-80FA-DD5E1C16EFCE}"/>
              </a:ext>
            </a:extLst>
          </p:cNvPr>
          <p:cNvSpPr txBox="1"/>
          <p:nvPr/>
        </p:nvSpPr>
        <p:spPr>
          <a:xfrm>
            <a:off x="3707654" y="232510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D3B127C-ACD6-B8A3-DC63-130B8FC3C279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F877C6-6008-8723-9C53-97A956E719C4}"/>
              </a:ext>
            </a:extLst>
          </p:cNvPr>
          <p:cNvSpPr txBox="1"/>
          <p:nvPr/>
        </p:nvSpPr>
        <p:spPr>
          <a:xfrm>
            <a:off x="6970086" y="2360315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D34C39E-24DD-43C7-85FC-0C1A9DF8987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A8DCF8-E74B-4C2B-B630-A0196FBFEB3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なにに　見えるかな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DD0EA92-CC9B-4289-84BF-D4D8F8B06D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6B09A0F-71D5-4052-8797-CAEED6464985}"/>
              </a:ext>
            </a:extLst>
          </p:cNvPr>
          <p:cNvSpPr/>
          <p:nvPr/>
        </p:nvSpPr>
        <p:spPr>
          <a:xfrm>
            <a:off x="4008119" y="1270697"/>
            <a:ext cx="2759713" cy="508656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8199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D34C39E-24DD-43C7-85FC-0C1A9DF8987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A8DCF8-E74B-4C2B-B630-A0196FBFEB3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なにに　見えるかな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DD0EA92-CC9B-4289-84BF-D4D8F8B06D7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6B09A0F-71D5-4052-8797-CAEED6464985}"/>
              </a:ext>
            </a:extLst>
          </p:cNvPr>
          <p:cNvSpPr/>
          <p:nvPr/>
        </p:nvSpPr>
        <p:spPr>
          <a:xfrm>
            <a:off x="4008119" y="1270697"/>
            <a:ext cx="2759713" cy="508656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2473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584893" y="2495687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5BCBC79-A126-489D-BB1E-0E6A38BD453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FEEE960-4196-4E3F-A359-A6778BA8BA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5E9C4D6-D9DC-4801-A8B3-E4D4CF0F798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6A1B2E-F2FD-4F0A-BA0A-EA9499954647}"/>
              </a:ext>
            </a:extLst>
          </p:cNvPr>
          <p:cNvSpPr txBox="1"/>
          <p:nvPr/>
        </p:nvSpPr>
        <p:spPr>
          <a:xfrm>
            <a:off x="4816243" y="787275"/>
            <a:ext cx="1969770" cy="62376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お日さま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08C69D7-D682-4451-880F-AD137ECB1342}"/>
              </a:ext>
            </a:extLst>
          </p:cNvPr>
          <p:cNvSpPr/>
          <p:nvPr/>
        </p:nvSpPr>
        <p:spPr>
          <a:xfrm>
            <a:off x="5052066" y="2375102"/>
            <a:ext cx="1532827" cy="140623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1489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584893" y="2495687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5BCBC79-A126-489D-BB1E-0E6A38BD453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FEEE960-4196-4E3F-A359-A6778BA8BA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5E9C4D6-D9DC-4801-A8B3-E4D4CF0F798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36A1B2E-F2FD-4F0A-BA0A-EA9499954647}"/>
              </a:ext>
            </a:extLst>
          </p:cNvPr>
          <p:cNvSpPr txBox="1"/>
          <p:nvPr/>
        </p:nvSpPr>
        <p:spPr>
          <a:xfrm>
            <a:off x="4816243" y="787275"/>
            <a:ext cx="1969770" cy="62376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お日さま</a:t>
            </a:r>
            <a:endParaRPr kumimoji="1" lang="ja-JP" altLang="en-US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08C69D7-D682-4451-880F-AD137ECB1342}"/>
              </a:ext>
            </a:extLst>
          </p:cNvPr>
          <p:cNvSpPr/>
          <p:nvPr/>
        </p:nvSpPr>
        <p:spPr>
          <a:xfrm>
            <a:off x="5052066" y="2375102"/>
            <a:ext cx="1532827" cy="140623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4440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4D4AA0-0074-46D9-B34B-2B0033FB202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901C6F-C516-42EB-BD41-05CB48EA644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AF1553-1F27-49A0-A19A-6509000CAA8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10504F-1FE7-4491-9C0F-40C11A4C542E}"/>
              </a:ext>
            </a:extLst>
          </p:cNvPr>
          <p:cNvSpPr txBox="1"/>
          <p:nvPr/>
        </p:nvSpPr>
        <p:spPr>
          <a:xfrm>
            <a:off x="4109794" y="230252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D0582F4-FB79-F5AC-E8F7-AB8DA186A7BB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1FA4E3-D766-38E9-69A3-FA7FB08E95AB}"/>
              </a:ext>
            </a:extLst>
          </p:cNvPr>
          <p:cNvSpPr txBox="1"/>
          <p:nvPr/>
        </p:nvSpPr>
        <p:spPr>
          <a:xfrm>
            <a:off x="6970086" y="2282824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8400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74D4AA0-0074-46D9-B34B-2B0033FB202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A901C6F-C516-42EB-BD41-05CB48EA644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AF1553-1F27-49A0-A19A-6509000CAA8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10504F-1FE7-4491-9C0F-40C11A4C542E}"/>
              </a:ext>
            </a:extLst>
          </p:cNvPr>
          <p:cNvSpPr txBox="1"/>
          <p:nvPr/>
        </p:nvSpPr>
        <p:spPr>
          <a:xfrm>
            <a:off x="3780279" y="24372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967F798-524A-0DBD-B031-CF53404A53E1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522570-3F3D-8244-18CA-0AF2643D7C9D}"/>
              </a:ext>
            </a:extLst>
          </p:cNvPr>
          <p:cNvSpPr txBox="1"/>
          <p:nvPr/>
        </p:nvSpPr>
        <p:spPr>
          <a:xfrm>
            <a:off x="6970086" y="2282824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30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84860" y="4782783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E0B38C-8C13-40CE-84F4-FFD6918258A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AE0DEC-136C-4214-B060-977855C717F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B0C943-6239-4B9E-B8C3-9B118D7F43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FB9619-93A9-48E3-B5BC-1293AD8116FE}"/>
              </a:ext>
            </a:extLst>
          </p:cNvPr>
          <p:cNvSpPr txBox="1"/>
          <p:nvPr/>
        </p:nvSpPr>
        <p:spPr>
          <a:xfrm>
            <a:off x="4490761" y="924697"/>
            <a:ext cx="2323713" cy="65155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たき火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81ADBE5-FF7F-4E4E-A92D-684DF595239D}"/>
              </a:ext>
            </a:extLst>
          </p:cNvPr>
          <p:cNvSpPr/>
          <p:nvPr/>
        </p:nvSpPr>
        <p:spPr>
          <a:xfrm>
            <a:off x="4639112" y="4504888"/>
            <a:ext cx="2045748" cy="18792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7142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84860" y="4782783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E0B38C-8C13-40CE-84F4-FFD6918258A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AE0DEC-136C-4214-B060-977855C717F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B0C943-6239-4B9E-B8C3-9B118D7F43F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FB9619-93A9-48E3-B5BC-1293AD8116FE}"/>
              </a:ext>
            </a:extLst>
          </p:cNvPr>
          <p:cNvSpPr txBox="1"/>
          <p:nvPr/>
        </p:nvSpPr>
        <p:spPr>
          <a:xfrm>
            <a:off x="4490761" y="924697"/>
            <a:ext cx="2323713" cy="65155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たき火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81ADBE5-FF7F-4E4E-A92D-684DF595239D}"/>
              </a:ext>
            </a:extLst>
          </p:cNvPr>
          <p:cNvSpPr/>
          <p:nvPr/>
        </p:nvSpPr>
        <p:spPr>
          <a:xfrm>
            <a:off x="4639112" y="4504888"/>
            <a:ext cx="2045748" cy="18792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32883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AC2B45F-30C1-4DE0-86DE-7531892070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967302-38AA-47B8-8571-106AFE41082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E8FF02-1B55-4678-AB24-5A965050890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CCD483-C96F-40B8-A89E-68D5F8C43977}"/>
              </a:ext>
            </a:extLst>
          </p:cNvPr>
          <p:cNvSpPr txBox="1"/>
          <p:nvPr/>
        </p:nvSpPr>
        <p:spPr>
          <a:xfrm>
            <a:off x="4109794" y="21896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89A1A05-863C-1397-FD76-9E28BD354FDB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CF0DD81-F7A2-13F7-4DB1-1F65C54C0386}"/>
              </a:ext>
            </a:extLst>
          </p:cNvPr>
          <p:cNvSpPr txBox="1"/>
          <p:nvPr/>
        </p:nvSpPr>
        <p:spPr>
          <a:xfrm>
            <a:off x="6970086" y="2282824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92213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AC2B45F-30C1-4DE0-86DE-7531892070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B967302-38AA-47B8-8571-106AFE41082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E8FF02-1B55-4678-AB24-5A965050890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CCD483-C96F-40B8-A89E-68D5F8C43977}"/>
              </a:ext>
            </a:extLst>
          </p:cNvPr>
          <p:cNvSpPr txBox="1"/>
          <p:nvPr/>
        </p:nvSpPr>
        <p:spPr>
          <a:xfrm>
            <a:off x="3780280" y="242758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9C91281-4D34-59E9-6739-6B7ED76B65FA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F1F99C-4F4C-8636-DC3F-2D30B0252E5C}"/>
              </a:ext>
            </a:extLst>
          </p:cNvPr>
          <p:cNvSpPr txBox="1"/>
          <p:nvPr/>
        </p:nvSpPr>
        <p:spPr>
          <a:xfrm>
            <a:off x="6970086" y="2282824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みず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7769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70086" y="2360315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44291F-A303-40C5-A080-0B91EEEE922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F2389F-93CF-4B3A-9181-5E61C2D9EE2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D707F78-76E0-48EE-AB96-2AB5FF60907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CBCFF7C-ECFA-48F7-80FA-DD5E1C16EFCE}"/>
              </a:ext>
            </a:extLst>
          </p:cNvPr>
          <p:cNvSpPr txBox="1"/>
          <p:nvPr/>
        </p:nvSpPr>
        <p:spPr>
          <a:xfrm>
            <a:off x="3784656" y="246963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DE339EC-7F3E-4136-8C75-94DF54A48AAB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09214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AF5001B-BF9E-4D72-B989-7B49264EDE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2A13AAE-CF52-4A3F-84B8-CAAA28AD1022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3A2A2F9-F1E2-4C47-B875-D6CFD5B50FE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D1C9B9-79F9-4C5A-973F-8285A18B4A8A}"/>
              </a:ext>
            </a:extLst>
          </p:cNvPr>
          <p:cNvSpPr txBox="1"/>
          <p:nvPr/>
        </p:nvSpPr>
        <p:spPr>
          <a:xfrm>
            <a:off x="3933432" y="225737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F29D46E-9E07-013F-5C86-1222F4F892EA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089711-3DD6-6B16-1427-5B641CC8438D}"/>
              </a:ext>
            </a:extLst>
          </p:cNvPr>
          <p:cNvSpPr txBox="1"/>
          <p:nvPr/>
        </p:nvSpPr>
        <p:spPr>
          <a:xfrm>
            <a:off x="6970086" y="2282824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つち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14124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AF5001B-BF9E-4D72-B989-7B49264EDE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2A13AAE-CF52-4A3F-84B8-CAAA28AD1022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3A2A2F9-F1E2-4C47-B875-D6CFD5B50FE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D1C9B9-79F9-4C5A-973F-8285A18B4A8A}"/>
              </a:ext>
            </a:extLst>
          </p:cNvPr>
          <p:cNvSpPr txBox="1"/>
          <p:nvPr/>
        </p:nvSpPr>
        <p:spPr>
          <a:xfrm>
            <a:off x="3707654" y="240316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DDBC035-73DB-BD8C-E4DD-DAED719DFF2F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C75E83-C082-427B-F758-46FF2DB31D2C}"/>
              </a:ext>
            </a:extLst>
          </p:cNvPr>
          <p:cNvSpPr txBox="1"/>
          <p:nvPr/>
        </p:nvSpPr>
        <p:spPr>
          <a:xfrm>
            <a:off x="6970086" y="2282824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つち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55458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A89017-0729-45A1-AA8A-6D114A40233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24970-047E-47C1-8100-D5C1FC47FC6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CC1983-6046-45AA-BF44-6C538F790FB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A968EBA-FCB0-A851-CA64-339CBC8372FE}"/>
              </a:ext>
            </a:extLst>
          </p:cNvPr>
          <p:cNvSpPr/>
          <p:nvPr/>
        </p:nvSpPr>
        <p:spPr>
          <a:xfrm>
            <a:off x="4008119" y="3752272"/>
            <a:ext cx="2759713" cy="25331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かね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FA89017-0729-45A1-AA8A-6D114A40233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F24970-047E-47C1-8100-D5C1FC47FC6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CC1983-6046-45AA-BF44-6C538F790FB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9CF4B09-CA74-48CD-9254-B8CD0E2F3B44}"/>
              </a:ext>
            </a:extLst>
          </p:cNvPr>
          <p:cNvSpPr/>
          <p:nvPr/>
        </p:nvSpPr>
        <p:spPr>
          <a:xfrm>
            <a:off x="4008119" y="3752272"/>
            <a:ext cx="2759713" cy="25331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99211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CEAF560-881E-441A-99AF-9A4927B863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63892BF-DC0F-47AC-887A-7A5E0E15BC38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5086C3F-115D-45A6-8215-51EBFC65AB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E3F54A9-CAE6-32DC-83C8-AC8FCD9B719B}"/>
              </a:ext>
            </a:extLst>
          </p:cNvPr>
          <p:cNvSpPr/>
          <p:nvPr/>
        </p:nvSpPr>
        <p:spPr>
          <a:xfrm>
            <a:off x="4716379" y="943501"/>
            <a:ext cx="1587904" cy="14995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FA77E8-570F-9F2C-6398-7CC1FCA2DA00}"/>
              </a:ext>
            </a:extLst>
          </p:cNvPr>
          <p:cNvSpPr/>
          <p:nvPr/>
        </p:nvSpPr>
        <p:spPr>
          <a:xfrm>
            <a:off x="4712044" y="5164710"/>
            <a:ext cx="1587904" cy="14995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74064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CEAF560-881E-441A-99AF-9A4927B863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63892BF-DC0F-47AC-887A-7A5E0E15BC38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5086C3F-115D-45A6-8215-51EBFC65AB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68FC48F-07BA-DF52-2CD2-9ABB4C73A55F}"/>
              </a:ext>
            </a:extLst>
          </p:cNvPr>
          <p:cNvSpPr/>
          <p:nvPr/>
        </p:nvSpPr>
        <p:spPr>
          <a:xfrm>
            <a:off x="4716379" y="943501"/>
            <a:ext cx="1587904" cy="14995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5032203-1AC5-E3DD-8F66-2C46E7DBE1DB}"/>
              </a:ext>
            </a:extLst>
          </p:cNvPr>
          <p:cNvSpPr/>
          <p:nvPr/>
        </p:nvSpPr>
        <p:spPr>
          <a:xfrm>
            <a:off x="4712044" y="5164710"/>
            <a:ext cx="1587904" cy="14995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35272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22FBB5-E76B-4AF0-81D0-80CE6A0079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E4FD5E2-B0FA-4ABF-AA5C-A3BDA7FCB89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BCAAD10-F343-4E26-BFB2-502AB596E3C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09BB675-F1A4-3AC8-2740-A04D31EB011C}"/>
              </a:ext>
            </a:extLst>
          </p:cNvPr>
          <p:cNvSpPr/>
          <p:nvPr/>
        </p:nvSpPr>
        <p:spPr>
          <a:xfrm>
            <a:off x="4716379" y="943501"/>
            <a:ext cx="1587904" cy="14995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43D3EC6-1356-2113-0E86-7A453F2BB8CE}"/>
              </a:ext>
            </a:extLst>
          </p:cNvPr>
          <p:cNvSpPr/>
          <p:nvPr/>
        </p:nvSpPr>
        <p:spPr>
          <a:xfrm>
            <a:off x="4712044" y="5164710"/>
            <a:ext cx="1587904" cy="14995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52353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22FBB5-E76B-4AF0-81D0-80CE6A0079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E4FD5E2-B0FA-4ABF-AA5C-A3BDA7FCB89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BCAAD10-F343-4E26-BFB2-502AB596E3C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D29EFC4-B8FF-712A-1B5D-0891F5E7401F}"/>
              </a:ext>
            </a:extLst>
          </p:cNvPr>
          <p:cNvSpPr/>
          <p:nvPr/>
        </p:nvSpPr>
        <p:spPr>
          <a:xfrm>
            <a:off x="4716379" y="943501"/>
            <a:ext cx="1587904" cy="14995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34F4D46-DB0D-37A2-D718-E57C6B127B15}"/>
              </a:ext>
            </a:extLst>
          </p:cNvPr>
          <p:cNvSpPr/>
          <p:nvPr/>
        </p:nvSpPr>
        <p:spPr>
          <a:xfrm>
            <a:off x="4712044" y="5164710"/>
            <a:ext cx="1587904" cy="14995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97341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4592997-0345-4B8D-9427-B748840DF6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3FFA0B3-EE8A-40FD-9E80-6619C03B19E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7E6A81-89C2-4801-9BBC-09A47DDCA6E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32CB2B5-26B2-1446-C02E-DC3BE485F294}"/>
              </a:ext>
            </a:extLst>
          </p:cNvPr>
          <p:cNvSpPr/>
          <p:nvPr/>
        </p:nvSpPr>
        <p:spPr>
          <a:xfrm>
            <a:off x="4716379" y="943501"/>
            <a:ext cx="1587904" cy="14995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55F6C9B-62EB-A919-3420-89A4A6D5FA52}"/>
              </a:ext>
            </a:extLst>
          </p:cNvPr>
          <p:cNvSpPr/>
          <p:nvPr/>
        </p:nvSpPr>
        <p:spPr>
          <a:xfrm>
            <a:off x="4712044" y="5164710"/>
            <a:ext cx="1587904" cy="14995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66858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4592997-0345-4B8D-9427-B748840DF6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3FFA0B3-EE8A-40FD-9E80-6619C03B19E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7E6A81-89C2-4801-9BBC-09A47DDCA6E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1619F60-C75B-99B9-21D4-D0A6FF6D6753}"/>
              </a:ext>
            </a:extLst>
          </p:cNvPr>
          <p:cNvSpPr/>
          <p:nvPr/>
        </p:nvSpPr>
        <p:spPr>
          <a:xfrm>
            <a:off x="4716379" y="943501"/>
            <a:ext cx="1587904" cy="14995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3C85DB6-C954-60CD-F6D3-5E0475FD399D}"/>
              </a:ext>
            </a:extLst>
          </p:cNvPr>
          <p:cNvSpPr/>
          <p:nvPr/>
        </p:nvSpPr>
        <p:spPr>
          <a:xfrm>
            <a:off x="4712044" y="5164710"/>
            <a:ext cx="1587904" cy="14995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4918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大きい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60F161-F368-491C-A033-FB6D211B0F7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556755-5522-4505-A0F5-922A0CE88EF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C070305-1C4C-4A07-8093-FCB6EBF9BA56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178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D7E14A3-81B3-4115-8038-6C42D65D1F8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923C06-EBD8-424D-88B8-0EC8E5CAD16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658D398-5C0B-4688-8C21-E1DEE16E7FA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D5409C8-F45F-B614-3784-21B08EF2890A}"/>
              </a:ext>
            </a:extLst>
          </p:cNvPr>
          <p:cNvSpPr/>
          <p:nvPr/>
        </p:nvSpPr>
        <p:spPr>
          <a:xfrm>
            <a:off x="4716379" y="943501"/>
            <a:ext cx="1587904" cy="14995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4B20722-80FE-A5D8-328C-14733587707C}"/>
              </a:ext>
            </a:extLst>
          </p:cNvPr>
          <p:cNvSpPr/>
          <p:nvPr/>
        </p:nvSpPr>
        <p:spPr>
          <a:xfrm>
            <a:off x="4712044" y="5164710"/>
            <a:ext cx="1587904" cy="14995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0090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D7E14A3-81B3-4115-8038-6C42D65D1F8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3923C06-EBD8-424D-88B8-0EC8E5CAD16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658D398-5C0B-4688-8C21-E1DEE16E7FA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B504D73-286A-BC48-BC0A-180EB525F7B9}"/>
              </a:ext>
            </a:extLst>
          </p:cNvPr>
          <p:cNvSpPr/>
          <p:nvPr/>
        </p:nvSpPr>
        <p:spPr>
          <a:xfrm>
            <a:off x="4716379" y="943501"/>
            <a:ext cx="1587904" cy="14995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4A7290F-E382-0523-CB08-39818C347BE6}"/>
              </a:ext>
            </a:extLst>
          </p:cNvPr>
          <p:cNvSpPr/>
          <p:nvPr/>
        </p:nvSpPr>
        <p:spPr>
          <a:xfrm>
            <a:off x="4712044" y="5164710"/>
            <a:ext cx="1587904" cy="14995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3006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DEBCB0-6B2D-4C73-9839-185D1A143E9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8D7D235-07E3-49F2-BA3C-A03976316F98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4B27E13-9292-4EA7-B1B5-C6518DF2989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8522149-E8C8-D127-F993-110D5F322F51}"/>
              </a:ext>
            </a:extLst>
          </p:cNvPr>
          <p:cNvSpPr/>
          <p:nvPr/>
        </p:nvSpPr>
        <p:spPr>
          <a:xfrm>
            <a:off x="4716379" y="943501"/>
            <a:ext cx="1587904" cy="14995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43A313A-E56C-661F-08FD-2BCD7ABF693C}"/>
              </a:ext>
            </a:extLst>
          </p:cNvPr>
          <p:cNvSpPr/>
          <p:nvPr/>
        </p:nvSpPr>
        <p:spPr>
          <a:xfrm>
            <a:off x="4712044" y="5164710"/>
            <a:ext cx="1587904" cy="14995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9603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DEBCB0-6B2D-4C73-9839-185D1A143E9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8D7D235-07E3-49F2-BA3C-A03976316F98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4B27E13-9292-4EA7-B1B5-C6518DF2989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F4E962E-F4CE-F271-ADD4-2876374A178D}"/>
              </a:ext>
            </a:extLst>
          </p:cNvPr>
          <p:cNvSpPr/>
          <p:nvPr/>
        </p:nvSpPr>
        <p:spPr>
          <a:xfrm>
            <a:off x="4716379" y="943501"/>
            <a:ext cx="1587904" cy="14995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A0BF3F8-0A51-8D4D-67BF-A02D7CA93340}"/>
              </a:ext>
            </a:extLst>
          </p:cNvPr>
          <p:cNvSpPr/>
          <p:nvPr/>
        </p:nvSpPr>
        <p:spPr>
          <a:xfrm>
            <a:off x="4712044" y="5164710"/>
            <a:ext cx="1587904" cy="14995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53003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112A1C-9A4F-4F6E-9DDD-0B2F2D3F931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490AB6-5826-4DD9-A217-81EDB87EDF1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6CBAE3-9D44-4E81-BBA1-9852056FC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8584E57-8022-A415-A5A9-4DE5F9B880E9}"/>
              </a:ext>
            </a:extLst>
          </p:cNvPr>
          <p:cNvSpPr/>
          <p:nvPr/>
        </p:nvSpPr>
        <p:spPr>
          <a:xfrm>
            <a:off x="4716379" y="943501"/>
            <a:ext cx="1587904" cy="14995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1460CC9-A7EB-A880-1EDC-19748928F3F7}"/>
              </a:ext>
            </a:extLst>
          </p:cNvPr>
          <p:cNvSpPr/>
          <p:nvPr/>
        </p:nvSpPr>
        <p:spPr>
          <a:xfrm>
            <a:off x="4712044" y="5164710"/>
            <a:ext cx="1587904" cy="14995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19931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D8F15D-7373-4AD3-B781-C0BBB40AB487}"/>
              </a:ext>
            </a:extLst>
          </p:cNvPr>
          <p:cNvSpPr txBox="1"/>
          <p:nvPr/>
        </p:nvSpPr>
        <p:spPr>
          <a:xfrm>
            <a:off x="6217921" y="1073442"/>
            <a:ext cx="923330" cy="13600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7112A1C-9A4F-4F6E-9DDD-0B2F2D3F931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490AB6-5826-4DD9-A217-81EDB87EDF1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6CBAE3-9D44-4E81-BBA1-9852056FC9E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2D7C016-453E-6C2A-1223-1268FCED3C2F}"/>
              </a:ext>
            </a:extLst>
          </p:cNvPr>
          <p:cNvSpPr/>
          <p:nvPr/>
        </p:nvSpPr>
        <p:spPr>
          <a:xfrm>
            <a:off x="4716379" y="943501"/>
            <a:ext cx="1587904" cy="14995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04B533B-81E9-5A3B-7105-B5DDFEB474BC}"/>
              </a:ext>
            </a:extLst>
          </p:cNvPr>
          <p:cNvSpPr/>
          <p:nvPr/>
        </p:nvSpPr>
        <p:spPr>
          <a:xfrm>
            <a:off x="4712044" y="5164710"/>
            <a:ext cx="1587904" cy="14995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96474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C35F65D-84F6-4700-A669-43D307AF44B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4E7E4FA-2BB8-438D-A901-81DC9F97719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1103CE-2A9B-42B1-B5BB-C5AC4F71CF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34CB26E-62A3-D466-EDE6-8A5C5D4E8E6B}"/>
              </a:ext>
            </a:extLst>
          </p:cNvPr>
          <p:cNvSpPr/>
          <p:nvPr/>
        </p:nvSpPr>
        <p:spPr>
          <a:xfrm>
            <a:off x="4716379" y="943501"/>
            <a:ext cx="1587904" cy="14995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E5FD942-4BAB-F65B-BC33-F9B0B87A25AF}"/>
              </a:ext>
            </a:extLst>
          </p:cNvPr>
          <p:cNvSpPr/>
          <p:nvPr/>
        </p:nvSpPr>
        <p:spPr>
          <a:xfrm>
            <a:off x="4712044" y="5164710"/>
            <a:ext cx="1587904" cy="149957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302793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</a:t>
            </a:r>
            <a:r>
              <a:rPr lang="ja-JP" altLang="en-US" sz="110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E0A0FED-DAE2-472D-9EA0-C5CAF686301B}"/>
              </a:ext>
            </a:extLst>
          </p:cNvPr>
          <p:cNvSpPr txBox="1"/>
          <p:nvPr/>
        </p:nvSpPr>
        <p:spPr>
          <a:xfrm>
            <a:off x="6217921" y="5541129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97DDCF-E073-44AF-B600-6AC6881E0308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C35F65D-84F6-4700-A669-43D307AF44B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4E7E4FA-2BB8-438D-A901-81DC9F97719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21103CE-2A9B-42B1-B5BB-C5AC4F71CF2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A243CF3-8B93-E0FC-2BC7-11ECD319EA46}"/>
              </a:ext>
            </a:extLst>
          </p:cNvPr>
          <p:cNvSpPr/>
          <p:nvPr/>
        </p:nvSpPr>
        <p:spPr>
          <a:xfrm>
            <a:off x="4716379" y="943501"/>
            <a:ext cx="1587904" cy="14995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9CAE9BB-4882-45FC-0FC2-09CA31500C18}"/>
              </a:ext>
            </a:extLst>
          </p:cNvPr>
          <p:cNvSpPr/>
          <p:nvPr/>
        </p:nvSpPr>
        <p:spPr>
          <a:xfrm>
            <a:off x="4712044" y="5164710"/>
            <a:ext cx="1587904" cy="149957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60934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695406" y="494203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一月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65B7DA-4F54-4320-95D5-F26DA66EBF30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EAACF6-4D8B-47F4-8F34-C6C9402883AC}"/>
              </a:ext>
            </a:extLst>
          </p:cNvPr>
          <p:cNvSpPr txBox="1"/>
          <p:nvPr/>
        </p:nvSpPr>
        <p:spPr>
          <a:xfrm>
            <a:off x="8050731" y="1027622"/>
            <a:ext cx="1107996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7B8DAA-6ADF-4697-A8DC-644BD208B784}"/>
              </a:ext>
            </a:extLst>
          </p:cNvPr>
          <p:cNvSpPr txBox="1"/>
          <p:nvPr/>
        </p:nvSpPr>
        <p:spPr>
          <a:xfrm>
            <a:off x="4587410" y="2918459"/>
            <a:ext cx="1107996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ついたち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2210CFD-C5AE-4F33-8DA5-2E00CE66953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3C4B76E-F6A9-403C-BEF9-68B4E37665F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4EA2BBF-9DD4-4EF6-AB42-AE756DC1BC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E6D8FA-261F-4DF4-8157-87B86DC5B67C}"/>
              </a:ext>
            </a:extLst>
          </p:cNvPr>
          <p:cNvSpPr/>
          <p:nvPr/>
        </p:nvSpPr>
        <p:spPr>
          <a:xfrm>
            <a:off x="5929879" y="900765"/>
            <a:ext cx="2257776" cy="404874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83901A-7D54-4485-B5A4-A7F49D4B3219}"/>
              </a:ext>
            </a:extLst>
          </p:cNvPr>
          <p:cNvSpPr/>
          <p:nvPr/>
        </p:nvSpPr>
        <p:spPr>
          <a:xfrm>
            <a:off x="2329634" y="2479138"/>
            <a:ext cx="2257776" cy="404874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57929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5672283" y="567675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一月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65B7DA-4F54-4320-95D5-F26DA66EBF30}"/>
              </a:ext>
            </a:extLst>
          </p:cNvPr>
          <p:cNvSpPr txBox="1"/>
          <p:nvPr/>
        </p:nvSpPr>
        <p:spPr>
          <a:xfrm>
            <a:off x="2081222" y="2149018"/>
            <a:ext cx="2754600" cy="47089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一日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FEAACF6-4D8B-47F4-8F34-C6C9402883AC}"/>
              </a:ext>
            </a:extLst>
          </p:cNvPr>
          <p:cNvSpPr txBox="1"/>
          <p:nvPr/>
        </p:nvSpPr>
        <p:spPr>
          <a:xfrm>
            <a:off x="8050731" y="1027622"/>
            <a:ext cx="1107996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がつ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A7B8DAA-6ADF-4697-A8DC-644BD208B784}"/>
              </a:ext>
            </a:extLst>
          </p:cNvPr>
          <p:cNvSpPr txBox="1"/>
          <p:nvPr/>
        </p:nvSpPr>
        <p:spPr>
          <a:xfrm>
            <a:off x="4587410" y="2918459"/>
            <a:ext cx="1107996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ついたち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2210CFD-C5AE-4F33-8DA5-2E00CE66953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3C4B76E-F6A9-403C-BEF9-68B4E37665F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4EA2BBF-9DD4-4EF6-AB42-AE756DC1BC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E6D8FA-261F-4DF4-8157-87B86DC5B67C}"/>
              </a:ext>
            </a:extLst>
          </p:cNvPr>
          <p:cNvSpPr/>
          <p:nvPr/>
        </p:nvSpPr>
        <p:spPr>
          <a:xfrm>
            <a:off x="5929879" y="900765"/>
            <a:ext cx="2257776" cy="404874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C83901A-7D54-4485-B5A4-A7F49D4B3219}"/>
              </a:ext>
            </a:extLst>
          </p:cNvPr>
          <p:cNvSpPr/>
          <p:nvPr/>
        </p:nvSpPr>
        <p:spPr>
          <a:xfrm>
            <a:off x="2329634" y="2479138"/>
            <a:ext cx="2257776" cy="404874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9947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大きい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B60F161-F368-491C-A033-FB6D211B0F7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556755-5522-4505-A0F5-922A0CE88EF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C070305-1C4C-4A07-8093-FCB6EBF9BA56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09704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D8B72D0-A269-4CF5-AAE1-2CF1EAA9AA2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F5D82EA-7B88-4ECB-930B-3249804806E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5CDA76E-681C-4D4F-A1BB-630462C21EB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D4325F4-5C95-47D1-B43B-BB4C582E945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990CDC-8FC9-41B8-9322-882FE10AB256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6AC99E8-1AC6-2E49-EEB4-BDF6517FD076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04036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D8B72D0-A269-4CF5-AAE1-2CF1EAA9AA2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F5D82EA-7B88-4ECB-930B-3249804806E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5CDA76E-681C-4D4F-A1BB-630462C21EB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D4325F4-5C95-47D1-B43B-BB4C582E945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990CDC-8FC9-41B8-9322-882FE10AB256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ふつ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175F0C8-B31B-75AE-E796-DF20BCFEA161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12320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2133ABE-423D-4588-88F9-918B6B088FE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E3D33C-71B4-4EF6-B04C-EB43F5B3A0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6F0A043-E95A-4EF2-9F87-E1DB2454B5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407ADD-41EB-4427-87AD-C81E80EB50A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B02184-0871-916B-35AB-BEFAE9B089A6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481F8AF-33EB-CE62-3BF5-A2B9F642D6CB}"/>
              </a:ext>
            </a:extLst>
          </p:cNvPr>
          <p:cNvSpPr txBox="1"/>
          <p:nvPr/>
        </p:nvSpPr>
        <p:spPr>
          <a:xfrm>
            <a:off x="6686026" y="171024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7337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2133ABE-423D-4588-88F9-918B6B088FE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E3D33C-71B4-4EF6-B04C-EB43F5B3A01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6F0A043-E95A-4EF2-9F87-E1DB2454B5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407ADD-41EB-4427-87AD-C81E80EB50A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3ADDE13-BD05-CF9D-D8E1-B56C642DA4E7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A8E9DCF-7AD3-1256-863E-D46D5A2E5F48}"/>
              </a:ext>
            </a:extLst>
          </p:cNvPr>
          <p:cNvSpPr txBox="1"/>
          <p:nvPr/>
        </p:nvSpPr>
        <p:spPr>
          <a:xfrm>
            <a:off x="6686026" y="171024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っ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44870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A6A3EF-C363-4F65-8F8C-4ADBB9BF08C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1C42C91-039B-4890-B77F-E6E7AD6B7157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48F726-29D4-47DA-B47D-62E1DF5743B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E4647F8-9F37-4DC1-BB24-27141E8F992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5C03A81-B330-CC45-E91D-DB3CF2F15CD5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F0A3362-556F-AC17-873D-DC0BFC7AD5D2}"/>
              </a:ext>
            </a:extLst>
          </p:cNvPr>
          <p:cNvSpPr txBox="1"/>
          <p:nvPr/>
        </p:nvSpPr>
        <p:spPr>
          <a:xfrm>
            <a:off x="6618278" y="188093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45128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A6A3EF-C363-4F65-8F8C-4ADBB9BF08C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1C42C91-039B-4890-B77F-E6E7AD6B7157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C48F726-29D4-47DA-B47D-62E1DF5743B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E4647F8-9F37-4DC1-BB24-27141E8F992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9F8426-2960-4045-84E7-99217736E879}"/>
              </a:ext>
            </a:extLst>
          </p:cNvPr>
          <p:cNvSpPr txBox="1"/>
          <p:nvPr/>
        </p:nvSpPr>
        <p:spPr>
          <a:xfrm>
            <a:off x="6618278" y="188093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7B2E771-31F7-37EA-EBE4-B31D816449C9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464944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F0D8AB-C505-4654-A98B-2FDAB2CD19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582E641-0278-46DF-8CC0-3FB97413C107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237F702-7091-4188-9584-52838EC51C5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641747-A233-4D25-9A94-6A38A26BDA9F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67D752A-E9FE-C622-D1FF-8D7825EFA2DB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9F7CAF8-2394-183A-519E-166C83F388E8}"/>
              </a:ext>
            </a:extLst>
          </p:cNvPr>
          <p:cNvSpPr txBox="1"/>
          <p:nvPr/>
        </p:nvSpPr>
        <p:spPr>
          <a:xfrm>
            <a:off x="6539444" y="1652978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498857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5F0D8AB-C505-4654-A98B-2FDAB2CD19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582E641-0278-46DF-8CC0-3FB97413C107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237F702-7091-4188-9584-52838EC51C5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641747-A233-4D25-9A94-6A38A26BDA9F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29CF3CA-D803-4FD0-B543-0AF5A1139273}"/>
              </a:ext>
            </a:extLst>
          </p:cNvPr>
          <p:cNvSpPr txBox="1"/>
          <p:nvPr/>
        </p:nvSpPr>
        <p:spPr>
          <a:xfrm>
            <a:off x="6539444" y="1652978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4894A8D-9077-57C1-6CCD-13D3C9A21728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77329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DD80DD1-FA36-4994-8166-1A6603F5F41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3C78F5B-7E27-4415-89EA-2C6FDDE0C7A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78B56B3-2B89-4D34-AE1E-A9C0719881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05448A-F64D-45DD-AE5B-2A7752F8444F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93E8976-93E6-45A3-0D53-26D37EC6A772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9F67A94-5615-FB67-E6F5-D1B381E8DF24}"/>
              </a:ext>
            </a:extLst>
          </p:cNvPr>
          <p:cNvSpPr txBox="1"/>
          <p:nvPr/>
        </p:nvSpPr>
        <p:spPr>
          <a:xfrm>
            <a:off x="6701540" y="1703312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むい　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253395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DD80DD1-FA36-4994-8166-1A6603F5F41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3C78F5B-7E27-4415-89EA-2C6FDDE0C7A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78B56B3-2B89-4D34-AE1E-A9C0719881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05448A-F64D-45DD-AE5B-2A7752F8444F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94631BE-E126-4AA7-80AB-B15560E54973}"/>
              </a:ext>
            </a:extLst>
          </p:cNvPr>
          <p:cNvSpPr txBox="1"/>
          <p:nvPr/>
        </p:nvSpPr>
        <p:spPr>
          <a:xfrm>
            <a:off x="6701540" y="1703312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むい　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341DC91-0142-7F51-8784-E8ACE27B8915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838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5EA792C-5FE5-4C96-8986-E38DAF9423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0CC77F-DCAF-41DA-A75B-AED817F25F1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7AF2482-776C-4CE9-B89A-44CAD0F9D8D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04E708F-4DE6-4573-ACD4-53142E92A5E4}"/>
              </a:ext>
            </a:extLst>
          </p:cNvPr>
          <p:cNvSpPr/>
          <p:nvPr/>
        </p:nvSpPr>
        <p:spPr>
          <a:xfrm>
            <a:off x="4114228" y="1305843"/>
            <a:ext cx="2759713" cy="25331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341087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D2954E8-5E1B-4FB4-BE1B-B5288CBBA0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75ACD6-7848-4579-B93F-9EACBB934BA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3BE4C20-1318-4FF2-B291-EBE08D25CBC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B31282-175B-4980-8A0B-94F2F0E70C3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AEDB8F1-5CFE-7BBD-DE8C-4E9D6832157B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DA84BA-ED33-773A-0F6C-DDE7B3ADBFC8}"/>
              </a:ext>
            </a:extLst>
          </p:cNvPr>
          <p:cNvSpPr txBox="1"/>
          <p:nvPr/>
        </p:nvSpPr>
        <p:spPr>
          <a:xfrm>
            <a:off x="6701540" y="1669756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なの　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412362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D2954E8-5E1B-4FB4-BE1B-B5288CBBA0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75ACD6-7848-4579-B93F-9EACBB934BA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3BE4C20-1318-4FF2-B291-EBE08D25CBC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B31282-175B-4980-8A0B-94F2F0E70C3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D458930-A517-4669-9A5A-407962B3CC92}"/>
              </a:ext>
            </a:extLst>
          </p:cNvPr>
          <p:cNvSpPr txBox="1"/>
          <p:nvPr/>
        </p:nvSpPr>
        <p:spPr>
          <a:xfrm>
            <a:off x="6701540" y="1669756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なの　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054B8B6-F014-AB03-E4F8-5301E38D5600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362658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4CC10F5-DCAD-42C8-8F56-AFB8359E69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CCE056-1DE3-49BB-89D8-2C1962C43FC1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2715970-DE93-4C2C-B761-16D897AD929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19447F6-DE43-4E47-B614-78646302AD1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718A870-308A-C72A-6C98-EAF6EB1528FF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C7499E-1A67-6EA5-B4BF-2D7BDBDB108E}"/>
              </a:ext>
            </a:extLst>
          </p:cNvPr>
          <p:cNvSpPr txBox="1"/>
          <p:nvPr/>
        </p:nvSpPr>
        <p:spPr>
          <a:xfrm>
            <a:off x="6701540" y="1644589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41508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4CC10F5-DCAD-42C8-8F56-AFB8359E69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5CCE056-1DE3-49BB-89D8-2C1962C43FC1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2715970-DE93-4C2C-B761-16D897AD929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19447F6-DE43-4E47-B614-78646302AD1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EFE5B08-BC32-4768-9DC7-E31936C4319A}"/>
              </a:ext>
            </a:extLst>
          </p:cNvPr>
          <p:cNvSpPr txBox="1"/>
          <p:nvPr/>
        </p:nvSpPr>
        <p:spPr>
          <a:xfrm>
            <a:off x="6701540" y="1644589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AC411E6-B321-3214-317B-58C5D0FC5224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124312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309DC87-A07C-4699-B3D4-55B43D9644E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41332A7-1F34-4131-BDEF-D39A452BDFF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229AE31-B5E0-4B7D-A2C1-C79B04E6AB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C409DA-B64F-44A8-8106-D5E54A2E89E5}"/>
              </a:ext>
            </a:extLst>
          </p:cNvPr>
          <p:cNvSpPr txBox="1"/>
          <p:nvPr/>
        </p:nvSpPr>
        <p:spPr>
          <a:xfrm>
            <a:off x="3756760" y="117456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D933921-99E2-0F39-25F4-4CDEE94DA208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7F1F49B-3180-6AA7-8502-3EBEB4F54056}"/>
              </a:ext>
            </a:extLst>
          </p:cNvPr>
          <p:cNvSpPr txBox="1"/>
          <p:nvPr/>
        </p:nvSpPr>
        <p:spPr>
          <a:xfrm>
            <a:off x="6701540" y="1074509"/>
            <a:ext cx="1292662" cy="470898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744737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309DC87-A07C-4699-B3D4-55B43D9644E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41332A7-1F34-4131-BDEF-D39A452BDFF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229AE31-B5E0-4B7D-A2C1-C79B04E6AB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A31C17C-0ADA-4D49-8F2C-5369942323C1}"/>
              </a:ext>
            </a:extLst>
          </p:cNvPr>
          <p:cNvSpPr txBox="1"/>
          <p:nvPr/>
        </p:nvSpPr>
        <p:spPr>
          <a:xfrm>
            <a:off x="6701540" y="1074509"/>
            <a:ext cx="1292662" cy="470898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5C409DA-B64F-44A8-8106-D5E54A2E89E5}"/>
              </a:ext>
            </a:extLst>
          </p:cNvPr>
          <p:cNvSpPr txBox="1"/>
          <p:nvPr/>
        </p:nvSpPr>
        <p:spPr>
          <a:xfrm>
            <a:off x="3756760" y="117456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2BCA2B-78DC-EAF7-4693-0953756EE486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56709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4AE67C-5DE7-409E-8B0B-E89831BD15C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4F06CA1-4447-4A66-B8A4-D9785813EB39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474B6F8-F5BB-4330-912C-0A8385F99E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7733CD3-EFA1-47BE-A811-8EFDE5323F3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653E94A-0BFF-F1E4-A84B-48F3B79A5564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6509AD5-716C-672D-E8A7-A591B7F4CA60}"/>
              </a:ext>
            </a:extLst>
          </p:cNvPr>
          <p:cNvSpPr txBox="1"/>
          <p:nvPr/>
        </p:nvSpPr>
        <p:spPr>
          <a:xfrm>
            <a:off x="6686026" y="1644589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77151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4AE67C-5DE7-409E-8B0B-E89831BD15C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4F06CA1-4447-4A66-B8A4-D9785813EB39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474B6F8-F5BB-4330-912C-0A8385F99E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7733CD3-EFA1-47BE-A811-8EFDE5323F3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C60886-219D-4ED6-8559-D9DEC5F8DAF8}"/>
              </a:ext>
            </a:extLst>
          </p:cNvPr>
          <p:cNvSpPr txBox="1"/>
          <p:nvPr/>
        </p:nvSpPr>
        <p:spPr>
          <a:xfrm>
            <a:off x="6686026" y="1644589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　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C37C039-55F5-5A7C-0B0A-75B13507F84E}"/>
              </a:ext>
            </a:extLst>
          </p:cNvPr>
          <p:cNvSpPr/>
          <p:nvPr/>
        </p:nvSpPr>
        <p:spPr>
          <a:xfrm>
            <a:off x="4085439" y="1300294"/>
            <a:ext cx="2600587" cy="505856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42360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C392DC0-EE3C-43B9-BA5E-A09D871BFF7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529BEFF-1AA2-4336-8CF3-2E52371758D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3C7AC46-AA06-418A-8634-EC5DFD5DD3A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0EBAAD9-4C1C-4D65-9748-2A77A10231E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二十日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9EECDDB-6510-4E05-86E8-A5DD213F654C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はつか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A4204EE-2A43-9FCD-565B-70C6416383B9}"/>
              </a:ext>
            </a:extLst>
          </p:cNvPr>
          <p:cNvSpPr/>
          <p:nvPr/>
        </p:nvSpPr>
        <p:spPr>
          <a:xfrm>
            <a:off x="4085439" y="1300294"/>
            <a:ext cx="2600587" cy="539888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784633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C392DC0-EE3C-43B9-BA5E-A09D871BFF7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529BEFF-1AA2-4336-8CF3-2E52371758D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よう日と　日づけ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3C7AC46-AA06-418A-8634-EC5DFD5DD3A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0EBAAD9-4C1C-4D65-9748-2A77A10231EA}"/>
              </a:ext>
            </a:extLst>
          </p:cNvPr>
          <p:cNvSpPr txBox="1"/>
          <p:nvPr/>
        </p:nvSpPr>
        <p:spPr>
          <a:xfrm>
            <a:off x="4134372" y="1024446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二十日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9EECDDB-6510-4E05-86E8-A5DD213F654C}"/>
              </a:ext>
            </a:extLst>
          </p:cNvPr>
          <p:cNvSpPr txBox="1"/>
          <p:nvPr/>
        </p:nvSpPr>
        <p:spPr>
          <a:xfrm>
            <a:off x="6591852" y="245367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はつか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C0D2A58-D5A9-B3BD-16BF-C317DB4597B6}"/>
              </a:ext>
            </a:extLst>
          </p:cNvPr>
          <p:cNvSpPr/>
          <p:nvPr/>
        </p:nvSpPr>
        <p:spPr>
          <a:xfrm>
            <a:off x="4085439" y="1300294"/>
            <a:ext cx="2600587" cy="539888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3375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5EA792C-5FE5-4C96-8986-E38DAF9423F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F0CC77F-DCAF-41DA-A75B-AED817F25F1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7AF2482-776C-4CE9-B89A-44CAD0F9D8D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04E708F-4DE6-4573-ACD4-53142E92A5E4}"/>
              </a:ext>
            </a:extLst>
          </p:cNvPr>
          <p:cNvSpPr/>
          <p:nvPr/>
        </p:nvSpPr>
        <p:spPr>
          <a:xfrm>
            <a:off x="4114228" y="1305843"/>
            <a:ext cx="2759713" cy="25331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742732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53420A7-184C-4859-BAFB-C75DA121EF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229D98F-7510-46DF-906D-D257983DEF4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はっけんしたよ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92F176-0E32-40D9-993C-06975EB497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6D86FD-8242-4599-989F-A44C0B2AEACD}"/>
              </a:ext>
            </a:extLst>
          </p:cNvPr>
          <p:cNvSpPr txBox="1"/>
          <p:nvPr/>
        </p:nvSpPr>
        <p:spPr>
          <a:xfrm>
            <a:off x="4646373" y="1195036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花や木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B4BC97E-261D-F52F-23E1-8AB3D641A1A7}"/>
              </a:ext>
            </a:extLst>
          </p:cNvPr>
          <p:cNvSpPr/>
          <p:nvPr/>
        </p:nvSpPr>
        <p:spPr>
          <a:xfrm>
            <a:off x="4791808" y="1195035"/>
            <a:ext cx="2030310" cy="185855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CBEE4F-66BA-AEE4-2391-44F6BFAC2A75}"/>
              </a:ext>
            </a:extLst>
          </p:cNvPr>
          <p:cNvSpPr txBox="1"/>
          <p:nvPr/>
        </p:nvSpPr>
        <p:spPr>
          <a:xfrm>
            <a:off x="6970086" y="1195036"/>
            <a:ext cx="1292662" cy="20878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303221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53420A7-184C-4859-BAFB-C75DA121EF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229D98F-7510-46DF-906D-D257983DEF4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はっけんしたよ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192F176-0E32-40D9-993C-06975EB4972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6D86FD-8242-4599-989F-A44C0B2AEACD}"/>
              </a:ext>
            </a:extLst>
          </p:cNvPr>
          <p:cNvSpPr txBox="1"/>
          <p:nvPr/>
        </p:nvSpPr>
        <p:spPr>
          <a:xfrm>
            <a:off x="4646373" y="1195036"/>
            <a:ext cx="2323713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花や木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B4BC97E-261D-F52F-23E1-8AB3D641A1A7}"/>
              </a:ext>
            </a:extLst>
          </p:cNvPr>
          <p:cNvSpPr/>
          <p:nvPr/>
        </p:nvSpPr>
        <p:spPr>
          <a:xfrm>
            <a:off x="4791808" y="1195035"/>
            <a:ext cx="2030310" cy="185855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CBEE4F-66BA-AEE4-2391-44F6BFAC2A75}"/>
              </a:ext>
            </a:extLst>
          </p:cNvPr>
          <p:cNvSpPr txBox="1"/>
          <p:nvPr/>
        </p:nvSpPr>
        <p:spPr>
          <a:xfrm>
            <a:off x="6970086" y="1195036"/>
            <a:ext cx="1292662" cy="20878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677360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41A00C-8023-4A87-85F5-C2ACB21A9E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DE8CD9-7101-4556-A96E-A016C4820AD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はっけんしたよ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D6D9A1D-A285-4FD3-A8EE-AE681A274C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B0455C6-860B-4B41-A62E-37AC6611F848}"/>
              </a:ext>
            </a:extLst>
          </p:cNvPr>
          <p:cNvSpPr/>
          <p:nvPr/>
        </p:nvSpPr>
        <p:spPr>
          <a:xfrm>
            <a:off x="4727895" y="1033293"/>
            <a:ext cx="1490026" cy="135587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816906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</a:t>
            </a:r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41A00C-8023-4A87-85F5-C2ACB21A9E4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DE8CD9-7101-4556-A96E-A016C4820AD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はっけんしたよ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D6D9A1D-A285-4FD3-A8EE-AE681A274C7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B0455C6-860B-4B41-A62E-37AC6611F848}"/>
              </a:ext>
            </a:extLst>
          </p:cNvPr>
          <p:cNvSpPr/>
          <p:nvPr/>
        </p:nvSpPr>
        <p:spPr>
          <a:xfrm>
            <a:off x="4727895" y="1033293"/>
            <a:ext cx="1490026" cy="135587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913137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文しょう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444715" y="109995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2D4C8D3-1366-46CE-928F-EF3B6B4287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262BFC8-9FBB-490F-BFAA-444D83D3386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はっけんしたよ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5F465E-BF3F-4F97-873D-173618BA24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76220F-8D40-4583-8B98-CD2F5E8AFD65}"/>
              </a:ext>
            </a:extLst>
          </p:cNvPr>
          <p:cNvSpPr/>
          <p:nvPr/>
        </p:nvSpPr>
        <p:spPr>
          <a:xfrm>
            <a:off x="4727895" y="1033293"/>
            <a:ext cx="1490026" cy="135587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362799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文しょう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444715" y="1099958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2D4C8D3-1366-46CE-928F-EF3B6B4287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262BFC8-9FBB-490F-BFAA-444D83D3386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はっけんしたよ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5F465E-BF3F-4F97-873D-173618BA24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376220F-8D40-4583-8B98-CD2F5E8AFD65}"/>
              </a:ext>
            </a:extLst>
          </p:cNvPr>
          <p:cNvSpPr/>
          <p:nvPr/>
        </p:nvSpPr>
        <p:spPr>
          <a:xfrm>
            <a:off x="4727895" y="1033293"/>
            <a:ext cx="1490026" cy="135587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863574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6E526B-FC8E-4750-95B7-39D55BEAB3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043FE2-A0D3-4F56-AF7A-366120CE247A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はっけんしたよ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0763685-3601-4247-91A4-43D18CD1F0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3754AD-A34C-4822-B073-C40DEFF54A89}"/>
              </a:ext>
            </a:extLst>
          </p:cNvPr>
          <p:cNvSpPr txBox="1"/>
          <p:nvPr/>
        </p:nvSpPr>
        <p:spPr>
          <a:xfrm>
            <a:off x="3764098" y="221221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827756-7AEB-5702-D444-B29401530D86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F8F351-58FF-0800-AAA9-7717872DDA83}"/>
              </a:ext>
            </a:extLst>
          </p:cNvPr>
          <p:cNvSpPr txBox="1"/>
          <p:nvPr/>
        </p:nvSpPr>
        <p:spPr>
          <a:xfrm>
            <a:off x="6970086" y="2282824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494591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A6E526B-FC8E-4750-95B7-39D55BEAB3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043FE2-A0D3-4F56-AF7A-366120CE247A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はっけんしたよ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0763685-3601-4247-91A4-43D18CD1F07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3754AD-A34C-4822-B073-C40DEFF54A89}"/>
              </a:ext>
            </a:extLst>
          </p:cNvPr>
          <p:cNvSpPr txBox="1"/>
          <p:nvPr/>
        </p:nvSpPr>
        <p:spPr>
          <a:xfrm>
            <a:off x="3780280" y="239509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706E16A-EFCD-7FE6-76F6-844F02E14C84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80A54C-8B6A-579E-DE1B-D985164B2FAE}"/>
              </a:ext>
            </a:extLst>
          </p:cNvPr>
          <p:cNvSpPr txBox="1"/>
          <p:nvPr/>
        </p:nvSpPr>
        <p:spPr>
          <a:xfrm>
            <a:off x="6970086" y="2282824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171497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DF7432-636B-45C4-B443-06F980F73C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29565D-711E-4433-8508-A0464FEF68B5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7DAFA-DEE7-4DA5-90F8-F2DB08866F9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0A57B2-71DD-4260-A0DC-21AAFB9CC09E}"/>
              </a:ext>
            </a:extLst>
          </p:cNvPr>
          <p:cNvSpPr txBox="1"/>
          <p:nvPr/>
        </p:nvSpPr>
        <p:spPr>
          <a:xfrm>
            <a:off x="3780279" y="206742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76C06FD-4478-2A9B-6599-E4A62F975D3C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2EE8F1-604F-D96F-7221-CCB4DEECB2A8}"/>
              </a:ext>
            </a:extLst>
          </p:cNvPr>
          <p:cNvSpPr txBox="1"/>
          <p:nvPr/>
        </p:nvSpPr>
        <p:spPr>
          <a:xfrm>
            <a:off x="6970086" y="2282824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762086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DF7432-636B-45C4-B443-06F980F73C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D29565D-711E-4433-8508-A0464FEF68B5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7DAFA-DEE7-4DA5-90F8-F2DB08866F9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0A57B2-71DD-4260-A0DC-21AAFB9CC09E}"/>
              </a:ext>
            </a:extLst>
          </p:cNvPr>
          <p:cNvSpPr txBox="1"/>
          <p:nvPr/>
        </p:nvSpPr>
        <p:spPr>
          <a:xfrm>
            <a:off x="3780279" y="2513831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10C0F8F-440E-CA20-0589-EBF509C76B0F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B06A72-3AB7-1467-1ADE-94923F4EAFE1}"/>
              </a:ext>
            </a:extLst>
          </p:cNvPr>
          <p:cNvSpPr txBox="1"/>
          <p:nvPr/>
        </p:nvSpPr>
        <p:spPr>
          <a:xfrm>
            <a:off x="6970086" y="2282824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868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8373F76-C452-46AC-9122-CE531BD041B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8007EE4-15EF-4258-98E0-9CE684D5841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7AC2E68-BA7A-4628-9DDF-43EB5447128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A04AF3-A2A7-46F6-A024-B572786544B7}"/>
              </a:ext>
            </a:extLst>
          </p:cNvPr>
          <p:cNvSpPr txBox="1"/>
          <p:nvPr/>
        </p:nvSpPr>
        <p:spPr>
          <a:xfrm>
            <a:off x="3839306" y="2302527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ACEAB0A-6124-A65D-46DD-392B26045862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E0AA39-5C5A-0599-CAE8-EFAA9E7395E4}"/>
              </a:ext>
            </a:extLst>
          </p:cNvPr>
          <p:cNvSpPr txBox="1"/>
          <p:nvPr/>
        </p:nvSpPr>
        <p:spPr>
          <a:xfrm>
            <a:off x="6970086" y="227165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いぬ</a:t>
            </a:r>
          </a:p>
        </p:txBody>
      </p:sp>
    </p:spTree>
    <p:extLst>
      <p:ext uri="{BB962C8B-B14F-4D97-AF65-F5344CB8AC3E}">
        <p14:creationId xmlns:p14="http://schemas.microsoft.com/office/powerpoint/2010/main" val="23132097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6D8F6C-3B62-42AE-95FA-198B5AFEE9A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9CB4208-E44C-4314-AB07-C7A727DD4CD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6573F3-A615-417B-B17D-45DC0888554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C1E166-D1D2-4852-B2C8-531E82D66A1D}"/>
              </a:ext>
            </a:extLst>
          </p:cNvPr>
          <p:cNvSpPr/>
          <p:nvPr/>
        </p:nvSpPr>
        <p:spPr>
          <a:xfrm>
            <a:off x="4114228" y="1305843"/>
            <a:ext cx="2759713" cy="253317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197104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やす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6D8F6C-3B62-42AE-95FA-198B5AFEE9A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9CB4208-E44C-4314-AB07-C7A727DD4CD3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6573F3-A615-417B-B17D-45DC0888554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2C1E166-D1D2-4852-B2C8-531E82D66A1D}"/>
              </a:ext>
            </a:extLst>
          </p:cNvPr>
          <p:cNvSpPr/>
          <p:nvPr/>
        </p:nvSpPr>
        <p:spPr>
          <a:xfrm>
            <a:off x="4114228" y="1305843"/>
            <a:ext cx="2759713" cy="253317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532159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07E1D5-AD84-4366-868A-A03E4E9DA57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1ED5C5-CF97-4FC6-A710-9FBACEFCB3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95EA6F6-9275-43E1-AFB6-1640856B309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C0F93D6-62F2-431A-A42D-B28CCFDE74C1}"/>
              </a:ext>
            </a:extLst>
          </p:cNvPr>
          <p:cNvSpPr/>
          <p:nvPr/>
        </p:nvSpPr>
        <p:spPr>
          <a:xfrm>
            <a:off x="4760983" y="5217134"/>
            <a:ext cx="1490026" cy="135587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515679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8"/>
            <a:ext cx="1877437" cy="7336963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じどう車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D30E6E-8226-4A62-821B-6FD21F8A7639}"/>
              </a:ext>
            </a:extLst>
          </p:cNvPr>
          <p:cNvSpPr txBox="1"/>
          <p:nvPr/>
        </p:nvSpPr>
        <p:spPr>
          <a:xfrm>
            <a:off x="6217921" y="5233352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B07E1D5-AD84-4366-868A-A03E4E9DA57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1ED5C5-CF97-4FC6-A710-9FBACEFCB3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95EA6F6-9275-43E1-AFB6-1640856B309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C0F93D6-62F2-431A-A42D-B28CCFDE74C1}"/>
              </a:ext>
            </a:extLst>
          </p:cNvPr>
          <p:cNvSpPr/>
          <p:nvPr/>
        </p:nvSpPr>
        <p:spPr>
          <a:xfrm>
            <a:off x="4760983" y="5217134"/>
            <a:ext cx="1490026" cy="135587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469259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8AC627C-5BEE-4892-96D0-873D2B3F4C1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7C1E72E-D427-4F9F-A842-B92D0FC9A6D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DDA743-764E-4C9E-A48C-CD4E850B4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A4153AA-DA6D-4310-A42D-67BDF485CDC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4B4A46D-92C4-84CF-A1FA-0EF1A33903D9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1DB8251-4ABD-9210-2B88-8DF5743070DE}"/>
              </a:ext>
            </a:extLst>
          </p:cNvPr>
          <p:cNvSpPr txBox="1"/>
          <p:nvPr/>
        </p:nvSpPr>
        <p:spPr>
          <a:xfrm>
            <a:off x="6970086" y="1771261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くるま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219908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8AC627C-5BEE-4892-96D0-873D2B3F4C1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7C1E72E-D427-4F9F-A842-B92D0FC9A6D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DDA743-764E-4C9E-A48C-CD4E850B4F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A4153AA-DA6D-4310-A42D-67BDF485CDCF}"/>
              </a:ext>
            </a:extLst>
          </p:cNvPr>
          <p:cNvSpPr txBox="1"/>
          <p:nvPr/>
        </p:nvSpPr>
        <p:spPr>
          <a:xfrm>
            <a:off x="3780279" y="254701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CD85B2-23E7-16E1-2465-D012E2FC352D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0EBF68-4DEA-7FC3-D35C-A38D6F93D11F}"/>
              </a:ext>
            </a:extLst>
          </p:cNvPr>
          <p:cNvSpPr txBox="1"/>
          <p:nvPr/>
        </p:nvSpPr>
        <p:spPr>
          <a:xfrm>
            <a:off x="6970086" y="1771261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くるま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849847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4FEDBE-9EE8-44D3-BE01-84ABE4D4E94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C19929A-A98C-4F06-8F97-DA2DE61A3D42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9E742B-94C5-42BC-AB91-1DD581FA50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082D55-0B70-46EB-880A-DEEAD85758B7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5098025-96E9-DD38-19F0-7A8772D29183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0D73F4-85EB-4F0D-962E-0842942BF166}"/>
              </a:ext>
            </a:extLst>
          </p:cNvPr>
          <p:cNvSpPr txBox="1"/>
          <p:nvPr/>
        </p:nvSpPr>
        <p:spPr>
          <a:xfrm>
            <a:off x="7089028" y="2358402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58474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04FEDBE-9EE8-44D3-BE01-84ABE4D4E94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C19929A-A98C-4F06-8F97-DA2DE61A3D42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いろいろな　ふね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9E742B-94C5-42BC-AB91-1DD581FA504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082D55-0B70-46EB-880A-DEEAD85758B7}"/>
              </a:ext>
            </a:extLst>
          </p:cNvPr>
          <p:cNvSpPr txBox="1"/>
          <p:nvPr/>
        </p:nvSpPr>
        <p:spPr>
          <a:xfrm>
            <a:off x="3780279" y="2547013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1ED341E-7151-CDBF-42EF-9523FCD7A952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6BDC4C-378E-7F8D-AFD3-2F2ACA1241E9}"/>
              </a:ext>
            </a:extLst>
          </p:cNvPr>
          <p:cNvSpPr txBox="1"/>
          <p:nvPr/>
        </p:nvSpPr>
        <p:spPr>
          <a:xfrm>
            <a:off x="7089028" y="2358402"/>
            <a:ext cx="1661993" cy="41009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ほん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364255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65974" y="1544707"/>
            <a:ext cx="1538883" cy="46063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がっこう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B563C1-412D-491E-9D0D-B850A49C2D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E532BF-15A7-4366-8321-596A7E433220}"/>
              </a:ext>
            </a:extLst>
          </p:cNvPr>
          <p:cNvSpPr txBox="1"/>
          <p:nvPr/>
        </p:nvSpPr>
        <p:spPr>
          <a:xfrm>
            <a:off x="458664" y="39461"/>
            <a:ext cx="630731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きょうかは　なあに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0C5E7E8-6C4A-4DD9-AE95-ED3A0788758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C6BE681-D4EC-4167-B14D-CAFACDE194E5}"/>
              </a:ext>
            </a:extLst>
          </p:cNvPr>
          <p:cNvSpPr/>
          <p:nvPr/>
        </p:nvSpPr>
        <p:spPr>
          <a:xfrm>
            <a:off x="4040616" y="1016515"/>
            <a:ext cx="2863523" cy="542623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817265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765974" y="1544707"/>
            <a:ext cx="1538883" cy="460638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がっこう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B563C1-412D-491E-9D0D-B850A49C2D8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E532BF-15A7-4366-8321-596A7E433220}"/>
              </a:ext>
            </a:extLst>
          </p:cNvPr>
          <p:cNvSpPr txBox="1"/>
          <p:nvPr/>
        </p:nvSpPr>
        <p:spPr>
          <a:xfrm>
            <a:off x="458664" y="39461"/>
            <a:ext cx="630731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きょうかは　なあに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0C5E7E8-6C4A-4DD9-AE95-ED3A0788758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C6BE681-D4EC-4167-B14D-CAFACDE194E5}"/>
              </a:ext>
            </a:extLst>
          </p:cNvPr>
          <p:cNvSpPr/>
          <p:nvPr/>
        </p:nvSpPr>
        <p:spPr>
          <a:xfrm>
            <a:off x="4040616" y="1016515"/>
            <a:ext cx="2863523" cy="54262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5846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8373F76-C452-46AC-9122-CE531BD041B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8007EE4-15EF-4258-98E0-9CE684D5841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サラダで　げんき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7AC2E68-BA7A-4628-9DDF-43EB5447128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A04AF3-A2A7-46F6-A024-B572786544B7}"/>
              </a:ext>
            </a:extLst>
          </p:cNvPr>
          <p:cNvSpPr txBox="1"/>
          <p:nvPr/>
        </p:nvSpPr>
        <p:spPr>
          <a:xfrm>
            <a:off x="3707654" y="2402595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犬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3F7FBF1-32D1-F652-1FDA-190029CDF3D5}"/>
              </a:ext>
            </a:extLst>
          </p:cNvPr>
          <p:cNvSpPr/>
          <p:nvPr/>
        </p:nvSpPr>
        <p:spPr>
          <a:xfrm>
            <a:off x="3852905" y="2282824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98AB556-6A20-5311-F66B-676316992CA1}"/>
              </a:ext>
            </a:extLst>
          </p:cNvPr>
          <p:cNvSpPr txBox="1"/>
          <p:nvPr/>
        </p:nvSpPr>
        <p:spPr>
          <a:xfrm>
            <a:off x="6970086" y="2271652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いぬ</a:t>
            </a:r>
          </a:p>
        </p:txBody>
      </p:sp>
    </p:spTree>
    <p:extLst>
      <p:ext uri="{BB962C8B-B14F-4D97-AF65-F5344CB8AC3E}">
        <p14:creationId xmlns:p14="http://schemas.microsoft.com/office/powerpoint/2010/main" val="115027348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音どく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79BE7D-132C-47A7-8D3D-09A8CEA56D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14E19F1-CACF-469B-BE3F-08C430F6B93E}"/>
              </a:ext>
            </a:extLst>
          </p:cNvPr>
          <p:cNvSpPr txBox="1"/>
          <p:nvPr/>
        </p:nvSpPr>
        <p:spPr>
          <a:xfrm>
            <a:off x="458664" y="39461"/>
            <a:ext cx="630731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きょうかは　なあに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42F40E-7051-4EB5-BF39-D2441C7F04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9ED37C-BE90-4011-832F-3FBB7971F8DA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771106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音どく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379BE7D-132C-47A7-8D3D-09A8CEA56D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14E19F1-CACF-469B-BE3F-08C430F6B93E}"/>
              </a:ext>
            </a:extLst>
          </p:cNvPr>
          <p:cNvSpPr txBox="1"/>
          <p:nvPr/>
        </p:nvSpPr>
        <p:spPr>
          <a:xfrm>
            <a:off x="458664" y="39461"/>
            <a:ext cx="630731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きょうかは　なあに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42F40E-7051-4EB5-BF39-D2441C7F04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99ED37C-BE90-4011-832F-3FBB7971F8DA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787919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91C22E-8E97-4BC8-B474-A1A6D2DD69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A06A221-8B99-41F4-B9EF-90F92CB885B6}"/>
              </a:ext>
            </a:extLst>
          </p:cNvPr>
          <p:cNvSpPr txBox="1"/>
          <p:nvPr/>
        </p:nvSpPr>
        <p:spPr>
          <a:xfrm>
            <a:off x="458664" y="39461"/>
            <a:ext cx="630731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きょうかは　なあに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57DF1D-51F3-492A-B66D-08B02DE6F86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BF8E910-5C35-4791-9362-78C75AFFA2E4}"/>
              </a:ext>
            </a:extLst>
          </p:cNvPr>
          <p:cNvSpPr/>
          <p:nvPr/>
        </p:nvSpPr>
        <p:spPr>
          <a:xfrm>
            <a:off x="4488376" y="4765247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777884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F3D144-AB28-4A6F-B7B9-80C04BB78F61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91C22E-8E97-4BC8-B474-A1A6D2DD69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A06A221-8B99-41F4-B9EF-90F92CB885B6}"/>
              </a:ext>
            </a:extLst>
          </p:cNvPr>
          <p:cNvSpPr txBox="1"/>
          <p:nvPr/>
        </p:nvSpPr>
        <p:spPr>
          <a:xfrm>
            <a:off x="458664" y="39461"/>
            <a:ext cx="6307310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きょうかは　なあに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57DF1D-51F3-492A-B66D-08B02DE6F86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BF8E910-5C35-4791-9362-78C75AFFA2E4}"/>
              </a:ext>
            </a:extLst>
          </p:cNvPr>
          <p:cNvSpPr/>
          <p:nvPr/>
        </p:nvSpPr>
        <p:spPr>
          <a:xfrm>
            <a:off x="4488376" y="4765247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723615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大すき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CC45E7-4DCB-4D74-B593-5EC71FDF51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84A0B7-844A-46D0-A4C4-8B10A1B13F4B}"/>
              </a:ext>
            </a:extLst>
          </p:cNvPr>
          <p:cNvSpPr txBox="1"/>
          <p:nvPr/>
        </p:nvSpPr>
        <p:spPr>
          <a:xfrm>
            <a:off x="458664" y="39461"/>
            <a:ext cx="494935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おもい出して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446DB5-0B0A-4118-A04F-7BEFA18150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4013DC-FCA6-4CF0-8AE3-B02E2413CA3E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2455163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大すき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CC45E7-4DCB-4D74-B593-5EC71FDF51B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84A0B7-844A-46D0-A4C4-8B10A1B13F4B}"/>
              </a:ext>
            </a:extLst>
          </p:cNvPr>
          <p:cNvSpPr txBox="1"/>
          <p:nvPr/>
        </p:nvSpPr>
        <p:spPr>
          <a:xfrm>
            <a:off x="458664" y="39461"/>
            <a:ext cx="494935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おもい出して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446DB5-0B0A-4118-A04F-7BEFA18150A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54013DC-FCA6-4CF0-8AE3-B02E2413CA3E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236608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6D8F6C-3B62-42AE-95FA-198B5AFEE9A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6573F3-A615-417B-B17D-45DC0888554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B370B3-F080-4664-957D-FD59D0C70B32}"/>
              </a:ext>
            </a:extLst>
          </p:cNvPr>
          <p:cNvSpPr txBox="1"/>
          <p:nvPr/>
        </p:nvSpPr>
        <p:spPr>
          <a:xfrm>
            <a:off x="458664" y="39461"/>
            <a:ext cx="494935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おもい出して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3B4D7E0-541A-4CF3-AB13-DE8A8D9FDE0E}"/>
              </a:ext>
            </a:extLst>
          </p:cNvPr>
          <p:cNvSpPr/>
          <p:nvPr/>
        </p:nvSpPr>
        <p:spPr>
          <a:xfrm>
            <a:off x="4085440" y="1191419"/>
            <a:ext cx="2788502" cy="26475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2086106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赤い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6D8F6C-3B62-42AE-95FA-198B5AFEE9A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6573F3-A615-417B-B17D-45DC0888554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B370B3-F080-4664-957D-FD59D0C70B32}"/>
              </a:ext>
            </a:extLst>
          </p:cNvPr>
          <p:cNvSpPr txBox="1"/>
          <p:nvPr/>
        </p:nvSpPr>
        <p:spPr>
          <a:xfrm>
            <a:off x="458664" y="39461"/>
            <a:ext cx="494935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おもい出して　かこう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769D902-13AC-1519-3ADA-C02BD171D7C0}"/>
              </a:ext>
            </a:extLst>
          </p:cNvPr>
          <p:cNvSpPr/>
          <p:nvPr/>
        </p:nvSpPr>
        <p:spPr>
          <a:xfrm>
            <a:off x="4085440" y="1191419"/>
            <a:ext cx="2788502" cy="264759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9546929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手がみ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4ED955-1790-4229-B433-836EE9F084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348F287-D94B-4DE1-955B-CE43AD8D55A5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D1ED3FC-B79C-45B5-A2A2-EE3C257878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7EE0E6-A629-4EB2-A689-F9076850CD9F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079106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手がみ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B4ED955-1790-4229-B433-836EE9F084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348F287-D94B-4DE1-955B-CE43AD8D55A5}"/>
              </a:ext>
            </a:extLst>
          </p:cNvPr>
          <p:cNvSpPr txBox="1"/>
          <p:nvPr/>
        </p:nvSpPr>
        <p:spPr>
          <a:xfrm>
            <a:off x="458665" y="39461"/>
            <a:ext cx="478389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おとうとねずみ　チロ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D1ED3FC-B79C-45B5-A2A2-EE3C257878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7EE0E6-A629-4EB2-A689-F9076850CD9F}"/>
              </a:ext>
            </a:extLst>
          </p:cNvPr>
          <p:cNvSpPr/>
          <p:nvPr/>
        </p:nvSpPr>
        <p:spPr>
          <a:xfrm>
            <a:off x="4488376" y="973423"/>
            <a:ext cx="2035241" cy="191167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7227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1643</Words>
  <Application>Microsoft Office PowerPoint</Application>
  <PresentationFormat>ワイド画面</PresentationFormat>
  <Paragraphs>824</Paragraphs>
  <Slides>195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195</vt:i4>
      </vt:variant>
    </vt:vector>
  </HeadingPairs>
  <TitlesOfParts>
    <vt:vector size="200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1年（下）</dc:title>
  <dc:creator>morita</dc:creator>
  <cp:lastModifiedBy>福原 千種</cp:lastModifiedBy>
  <cp:revision>181</cp:revision>
  <dcterms:created xsi:type="dcterms:W3CDTF">2019-06-12T23:18:36Z</dcterms:created>
  <dcterms:modified xsi:type="dcterms:W3CDTF">2024-01-17T01:58:04Z</dcterms:modified>
</cp:coreProperties>
</file>