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1" r:id="rId3"/>
    <p:sldId id="298" r:id="rId4"/>
    <p:sldId id="263" r:id="rId5"/>
    <p:sldId id="299" r:id="rId6"/>
    <p:sldId id="265" r:id="rId7"/>
    <p:sldId id="300" r:id="rId8"/>
    <p:sldId id="266" r:id="rId9"/>
    <p:sldId id="301" r:id="rId10"/>
    <p:sldId id="267" r:id="rId11"/>
    <p:sldId id="302" r:id="rId12"/>
    <p:sldId id="269" r:id="rId13"/>
    <p:sldId id="303" r:id="rId14"/>
    <p:sldId id="270" r:id="rId15"/>
    <p:sldId id="304" r:id="rId16"/>
    <p:sldId id="271" r:id="rId17"/>
    <p:sldId id="305" r:id="rId18"/>
    <p:sldId id="272" r:id="rId19"/>
    <p:sldId id="306" r:id="rId20"/>
    <p:sldId id="273" r:id="rId21"/>
    <p:sldId id="307" r:id="rId22"/>
    <p:sldId id="276" r:id="rId23"/>
    <p:sldId id="308" r:id="rId24"/>
    <p:sldId id="277" r:id="rId25"/>
    <p:sldId id="309" r:id="rId26"/>
    <p:sldId id="278" r:id="rId27"/>
    <p:sldId id="310" r:id="rId28"/>
    <p:sldId id="279" r:id="rId29"/>
    <p:sldId id="311" r:id="rId30"/>
    <p:sldId id="280" r:id="rId31"/>
    <p:sldId id="312" r:id="rId32"/>
    <p:sldId id="281" r:id="rId33"/>
    <p:sldId id="313" r:id="rId34"/>
    <p:sldId id="282" r:id="rId35"/>
    <p:sldId id="314" r:id="rId36"/>
    <p:sldId id="283" r:id="rId37"/>
    <p:sldId id="315" r:id="rId38"/>
    <p:sldId id="284" r:id="rId39"/>
    <p:sldId id="316" r:id="rId40"/>
    <p:sldId id="285" r:id="rId41"/>
    <p:sldId id="317" r:id="rId42"/>
    <p:sldId id="286" r:id="rId43"/>
    <p:sldId id="318" r:id="rId44"/>
    <p:sldId id="287" r:id="rId45"/>
    <p:sldId id="319" r:id="rId46"/>
    <p:sldId id="288" r:id="rId47"/>
    <p:sldId id="320" r:id="rId48"/>
    <p:sldId id="289" r:id="rId49"/>
    <p:sldId id="321" r:id="rId50"/>
    <p:sldId id="290" r:id="rId51"/>
    <p:sldId id="322" r:id="rId52"/>
    <p:sldId id="291" r:id="rId53"/>
    <p:sldId id="323" r:id="rId54"/>
    <p:sldId id="292" r:id="rId55"/>
    <p:sldId id="324" r:id="rId56"/>
    <p:sldId id="325" r:id="rId57"/>
    <p:sldId id="331" r:id="rId58"/>
    <p:sldId id="293" r:id="rId59"/>
    <p:sldId id="326" r:id="rId60"/>
    <p:sldId id="294" r:id="rId61"/>
    <p:sldId id="327" r:id="rId62"/>
    <p:sldId id="328" r:id="rId63"/>
    <p:sldId id="332" r:id="rId64"/>
    <p:sldId id="296" r:id="rId65"/>
    <p:sldId id="329" r:id="rId66"/>
    <p:sldId id="297" r:id="rId67"/>
    <p:sldId id="330" r:id="rId6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833"/>
    <a:srgbClr val="008000"/>
    <a:srgbClr val="00B000"/>
    <a:srgbClr val="00CC00"/>
    <a:srgbClr val="00FF00"/>
    <a:srgbClr val="66FF33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6" autoAdjust="0"/>
    <p:restoredTop sz="94195" autoAdjust="0"/>
  </p:normalViewPr>
  <p:slideViewPr>
    <p:cSldViewPr snapToGrid="0">
      <p:cViewPr varScale="1">
        <p:scale>
          <a:sx n="107" d="100"/>
          <a:sy n="107" d="100"/>
        </p:scale>
        <p:origin x="6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592477" y="1939980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クリックすると漢字の読みが出ます。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76300" y="3609971"/>
            <a:ext cx="3848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4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" action="ppaction://hlinksldjump"/>
              </a:rPr>
              <a:t>かぞえうた</a:t>
            </a:r>
            <a:endParaRPr kumimoji="1" lang="ja-JP" altLang="en-US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76300" y="4866545"/>
            <a:ext cx="523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4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かんじの　はなし</a:t>
            </a:r>
            <a:endParaRPr kumimoji="1" lang="ja-JP" altLang="en-US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A51B35F-A57F-4B7E-AEA5-3DD44C06F9F1}"/>
              </a:ext>
            </a:extLst>
          </p:cNvPr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12571AE-E07A-4A5B-968E-A23D4B9A5527}"/>
              </a:ext>
            </a:extLst>
          </p:cNvPr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小学１年生 かん字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CF6DC78-A39D-4888-95B3-3A8018AB081F}"/>
              </a:ext>
            </a:extLst>
          </p:cNvPr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東京書籍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</a:t>
            </a:r>
            <a:r>
              <a:rPr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）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32" name="Picture 8" descr="å±±ã®ã¤ã©ã¹ã">
            <a:extLst>
              <a:ext uri="{FF2B5EF4-FFF2-40B4-BE49-F238E27FC236}">
                <a16:creationId xmlns:a16="http://schemas.microsoft.com/office/drawing/2014/main" id="{DCB9BCAC-10EA-4CA1-9BC6-F019119494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2" y="3762375"/>
            <a:ext cx="4286250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4264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いつ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五つ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D9A16C8-8C42-47A6-9266-2D94F85B178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388B321-D149-446B-95C3-4B7E119A25ED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97B54A-F6AF-47FD-AEFB-315F7A1E740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5C30431-19AE-3C93-EFEA-01CD4EA4067F}"/>
              </a:ext>
            </a:extLst>
          </p:cNvPr>
          <p:cNvSpPr/>
          <p:nvPr/>
        </p:nvSpPr>
        <p:spPr>
          <a:xfrm>
            <a:off x="3902011" y="1083845"/>
            <a:ext cx="3117181" cy="29771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2835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いつ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五つ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D9A16C8-8C42-47A6-9266-2D94F85B178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388B321-D149-446B-95C3-4B7E119A25ED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97B54A-F6AF-47FD-AEFB-315F7A1E740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5C30431-19AE-3C93-EFEA-01CD4EA4067F}"/>
              </a:ext>
            </a:extLst>
          </p:cNvPr>
          <p:cNvSpPr/>
          <p:nvPr/>
        </p:nvSpPr>
        <p:spPr>
          <a:xfrm>
            <a:off x="3902011" y="1083845"/>
            <a:ext cx="3117181" cy="29771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5664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六つ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F28DA70-B00B-4693-BB44-1AFB327A522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C7429CF-F105-42AB-B4F6-C1CCD8CE1E8D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4337A0D-E072-4193-B85C-ED0FBF9DC366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E4E48CA-61CC-6DFC-7EAE-12F7399A8B6C}"/>
              </a:ext>
            </a:extLst>
          </p:cNvPr>
          <p:cNvSpPr/>
          <p:nvPr/>
        </p:nvSpPr>
        <p:spPr>
          <a:xfrm>
            <a:off x="3902011" y="1083845"/>
            <a:ext cx="3117181" cy="29771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103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六つ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F28DA70-B00B-4693-BB44-1AFB327A522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C7429CF-F105-42AB-B4F6-C1CCD8CE1E8D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4337A0D-E072-4193-B85C-ED0FBF9DC366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E4E48CA-61CC-6DFC-7EAE-12F7399A8B6C}"/>
              </a:ext>
            </a:extLst>
          </p:cNvPr>
          <p:cNvSpPr/>
          <p:nvPr/>
        </p:nvSpPr>
        <p:spPr>
          <a:xfrm>
            <a:off x="3902011" y="1083845"/>
            <a:ext cx="3117181" cy="29771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4390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七つ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B9359F8-54F6-4AD3-BB8C-A2F3D8435CD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C2BE0FA-23DA-4764-B738-528A0972A605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9B586A5-8290-44CA-8C2C-CA8293C3F1FB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A69CD37-4628-3A5C-4C23-82F044C81758}"/>
              </a:ext>
            </a:extLst>
          </p:cNvPr>
          <p:cNvSpPr/>
          <p:nvPr/>
        </p:nvSpPr>
        <p:spPr>
          <a:xfrm>
            <a:off x="3902011" y="1083845"/>
            <a:ext cx="3117181" cy="29771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453652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七つ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B9359F8-54F6-4AD3-BB8C-A2F3D8435CD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C2BE0FA-23DA-4764-B738-528A0972A605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9B586A5-8290-44CA-8C2C-CA8293C3F1FB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A69CD37-4628-3A5C-4C23-82F044C81758}"/>
              </a:ext>
            </a:extLst>
          </p:cNvPr>
          <p:cNvSpPr/>
          <p:nvPr/>
        </p:nvSpPr>
        <p:spPr>
          <a:xfrm>
            <a:off x="3902011" y="1083845"/>
            <a:ext cx="3117181" cy="29771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233267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やっ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2722093-56DF-4EF9-AD69-ED697DC5B33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838305C-69D5-4619-B23D-DAC553D5C554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9905D60-5007-4641-9B81-87350AEE799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9E09C68-3D87-35A2-E5C0-70E468D06349}"/>
              </a:ext>
            </a:extLst>
          </p:cNvPr>
          <p:cNvSpPr/>
          <p:nvPr/>
        </p:nvSpPr>
        <p:spPr>
          <a:xfrm>
            <a:off x="3902011" y="1083845"/>
            <a:ext cx="3117181" cy="29771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7858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やっ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2722093-56DF-4EF9-AD69-ED697DC5B33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838305C-69D5-4619-B23D-DAC553D5C554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9905D60-5007-4641-9B81-87350AEE799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9E09C68-3D87-35A2-E5C0-70E468D06349}"/>
              </a:ext>
            </a:extLst>
          </p:cNvPr>
          <p:cNvSpPr/>
          <p:nvPr/>
        </p:nvSpPr>
        <p:spPr>
          <a:xfrm>
            <a:off x="3902011" y="1083845"/>
            <a:ext cx="3117181" cy="29771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37895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191418"/>
            <a:ext cx="1200329" cy="26367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ここの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九つ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07A3F6B-E735-48BF-9442-44A1D87CE8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2DC627D-AD91-4AEA-ADE2-0955B690715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6B9AA0E-25CE-4626-8D19-10E644B4CD16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16EBF24-3820-44D7-8E8B-DB6712E1F2DA}"/>
              </a:ext>
            </a:extLst>
          </p:cNvPr>
          <p:cNvSpPr/>
          <p:nvPr/>
        </p:nvSpPr>
        <p:spPr>
          <a:xfrm>
            <a:off x="3902011" y="1083845"/>
            <a:ext cx="3117181" cy="29771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374255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191418"/>
            <a:ext cx="1200329" cy="26367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ここの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九つ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07A3F6B-E735-48BF-9442-44A1D87CE8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2DC627D-AD91-4AEA-ADE2-0955B690715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6B9AA0E-25CE-4626-8D19-10E644B4CD16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16EBF24-3820-44D7-8E8B-DB6712E1F2DA}"/>
              </a:ext>
            </a:extLst>
          </p:cNvPr>
          <p:cNvSpPr/>
          <p:nvPr/>
        </p:nvSpPr>
        <p:spPr>
          <a:xfrm>
            <a:off x="3902011" y="1083845"/>
            <a:ext cx="3117181" cy="29771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08959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ひと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D01F21B-0A6A-A072-3ACD-1115D6417B07}"/>
              </a:ext>
            </a:extLst>
          </p:cNvPr>
          <p:cNvSpPr/>
          <p:nvPr/>
        </p:nvSpPr>
        <p:spPr>
          <a:xfrm>
            <a:off x="3902011" y="1083845"/>
            <a:ext cx="3117181" cy="29771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416673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とお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6C9F62F-5EE9-4943-8341-4687EAC4F752}"/>
              </a:ext>
            </a:extLst>
          </p:cNvPr>
          <p:cNvSpPr txBox="1"/>
          <p:nvPr/>
        </p:nvSpPr>
        <p:spPr>
          <a:xfrm>
            <a:off x="4000041" y="2340709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16A9075-2BE0-F679-7999-D0848D8FC409}"/>
              </a:ext>
            </a:extLst>
          </p:cNvPr>
          <p:cNvSpPr/>
          <p:nvPr/>
        </p:nvSpPr>
        <p:spPr>
          <a:xfrm>
            <a:off x="4163393" y="2197786"/>
            <a:ext cx="3117181" cy="29771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334704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とお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6C9F62F-5EE9-4943-8341-4687EAC4F752}"/>
              </a:ext>
            </a:extLst>
          </p:cNvPr>
          <p:cNvSpPr txBox="1"/>
          <p:nvPr/>
        </p:nvSpPr>
        <p:spPr>
          <a:xfrm>
            <a:off x="4000041" y="2340709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16A9075-2BE0-F679-7999-D0848D8FC409}"/>
              </a:ext>
            </a:extLst>
          </p:cNvPr>
          <p:cNvSpPr/>
          <p:nvPr/>
        </p:nvSpPr>
        <p:spPr>
          <a:xfrm>
            <a:off x="4163393" y="2197786"/>
            <a:ext cx="3117181" cy="29771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026658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607241" y="1171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一とう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FBABDC7-6AF9-47C6-BC70-9D31C30D7A9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A8D2C14-05A9-4128-8CFB-29EF26867A4E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2E8FCE1-4200-4DF6-A932-E9AD4318BE3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A9213C6-A957-DBA5-ED62-3DF133695259}"/>
              </a:ext>
            </a:extLst>
          </p:cNvPr>
          <p:cNvSpPr/>
          <p:nvPr/>
        </p:nvSpPr>
        <p:spPr>
          <a:xfrm>
            <a:off x="4502347" y="952757"/>
            <a:ext cx="1986107" cy="189466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690419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607241" y="1171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一とう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FBABDC7-6AF9-47C6-BC70-9D31C30D7A9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A8D2C14-05A9-4128-8CFB-29EF26867A4E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2E8FCE1-4200-4DF6-A932-E9AD4318BE3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86BF01B-2D26-DE7C-5060-423F84D605FD}"/>
              </a:ext>
            </a:extLst>
          </p:cNvPr>
          <p:cNvSpPr/>
          <p:nvPr/>
        </p:nvSpPr>
        <p:spPr>
          <a:xfrm>
            <a:off x="4502347" y="952757"/>
            <a:ext cx="1986107" cy="189466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91626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二まい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051AF87-A924-49AC-A3DC-56931FF1C9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96DA517-F782-4337-A70A-BE55B81D338E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940024D-E22E-4F7B-A2E2-9516AC95365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361477B-C448-A7EE-0EB0-85496DA371FA}"/>
              </a:ext>
            </a:extLst>
          </p:cNvPr>
          <p:cNvSpPr/>
          <p:nvPr/>
        </p:nvSpPr>
        <p:spPr>
          <a:xfrm>
            <a:off x="4502347" y="952757"/>
            <a:ext cx="1986107" cy="189466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88869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二まい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051AF87-A924-49AC-A3DC-56931FF1C9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96DA517-F782-4337-A70A-BE55B81D338E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940024D-E22E-4F7B-A2E2-9516AC95365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6BF29C4-5DD5-2493-7BB3-5E64EF8B05A2}"/>
              </a:ext>
            </a:extLst>
          </p:cNvPr>
          <p:cNvSpPr/>
          <p:nvPr/>
        </p:nvSpPr>
        <p:spPr>
          <a:xfrm>
            <a:off x="4502347" y="952757"/>
            <a:ext cx="1986107" cy="189466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566156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三びき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AA9F883-351A-4696-9B14-B529350406D6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717E374-D6FB-440F-95DE-ACEC9C9ABA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31E3D29-37D2-45BA-92AC-A98AA84FED17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19B51BF-6FEA-4793-A580-B7B46C8CA7E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C049B33-A84B-D20B-F0D7-2BBB3BA7941A}"/>
              </a:ext>
            </a:extLst>
          </p:cNvPr>
          <p:cNvSpPr/>
          <p:nvPr/>
        </p:nvSpPr>
        <p:spPr>
          <a:xfrm>
            <a:off x="4502347" y="952757"/>
            <a:ext cx="1986107" cy="189466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56513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三びき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AA9F883-351A-4696-9B14-B529350406D6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717E374-D6FB-440F-95DE-ACEC9C9ABA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31E3D29-37D2-45BA-92AC-A98AA84FED17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19B51BF-6FEA-4793-A580-B7B46C8CA7E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97B3907-FD2E-B8AD-E961-453C99C0B23B}"/>
              </a:ext>
            </a:extLst>
          </p:cNvPr>
          <p:cNvSpPr/>
          <p:nvPr/>
        </p:nvSpPr>
        <p:spPr>
          <a:xfrm>
            <a:off x="4502347" y="952757"/>
            <a:ext cx="1986107" cy="189466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343860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四さつ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AA9F883-351A-4696-9B14-B529350406D6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よん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F7EEC6A-012E-440C-B236-5D196B91991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AE04F21-6A1B-4FA2-AA8B-538D1FFB259B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E7786D2-7659-4A6A-B064-79170A8823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BCFC2B4-EAC2-763E-26AB-128CD05A34E9}"/>
              </a:ext>
            </a:extLst>
          </p:cNvPr>
          <p:cNvSpPr/>
          <p:nvPr/>
        </p:nvSpPr>
        <p:spPr>
          <a:xfrm>
            <a:off x="4502347" y="952757"/>
            <a:ext cx="1986107" cy="189466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625205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四さつ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AA9F883-351A-4696-9B14-B529350406D6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よん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F7EEC6A-012E-440C-B236-5D196B91991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AE04F21-6A1B-4FA2-AA8B-538D1FFB259B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E7786D2-7659-4A6A-B064-79170A8823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B8313CD-7C88-00AC-58F0-BB65E4BFA268}"/>
              </a:ext>
            </a:extLst>
          </p:cNvPr>
          <p:cNvSpPr/>
          <p:nvPr/>
        </p:nvSpPr>
        <p:spPr>
          <a:xfrm>
            <a:off x="4502347" y="952757"/>
            <a:ext cx="1986107" cy="189466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56412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ひと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D01F21B-0A6A-A072-3ACD-1115D6417B07}"/>
              </a:ext>
            </a:extLst>
          </p:cNvPr>
          <p:cNvSpPr/>
          <p:nvPr/>
        </p:nvSpPr>
        <p:spPr>
          <a:xfrm>
            <a:off x="3902011" y="1083845"/>
            <a:ext cx="3117181" cy="29771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544480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五だい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D6FCB45-D358-4C88-B271-7B754217227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48A9CDD-B4DE-4375-AD5D-388D1995369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7C56FEB-14D9-4C97-9187-15CC6D86940C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A2CDC1C-03E0-47E7-9BEE-F47731A36A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6C3EB51-6B26-F17C-CA82-FD65E4502165}"/>
              </a:ext>
            </a:extLst>
          </p:cNvPr>
          <p:cNvSpPr/>
          <p:nvPr/>
        </p:nvSpPr>
        <p:spPr>
          <a:xfrm>
            <a:off x="4502347" y="952757"/>
            <a:ext cx="1986107" cy="189466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11751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五だい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D6FCB45-D358-4C88-B271-7B754217227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48A9CDD-B4DE-4375-AD5D-388D1995369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7C56FEB-14D9-4C97-9187-15CC6D86940C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A2CDC1C-03E0-47E7-9BEE-F47731A36A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CDF1A41-1517-7F79-895C-09DBFC7765F5}"/>
              </a:ext>
            </a:extLst>
          </p:cNvPr>
          <p:cNvSpPr/>
          <p:nvPr/>
        </p:nvSpPr>
        <p:spPr>
          <a:xfrm>
            <a:off x="4502347" y="952757"/>
            <a:ext cx="1986107" cy="189466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686591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D7BCB44-80BF-CCB9-075A-356616581534}"/>
              </a:ext>
            </a:extLst>
          </p:cNvPr>
          <p:cNvSpPr txBox="1"/>
          <p:nvPr/>
        </p:nvSpPr>
        <p:spPr>
          <a:xfrm>
            <a:off x="4259502" y="952757"/>
            <a:ext cx="2492990" cy="59586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六ぽん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A7BD3F-B0EB-46C3-A957-312C719210F8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641CCD1-C18A-4C52-B386-B1FDD44B0A6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22895FC-E5B1-4364-BA11-06AC5CCFD22C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01EEF20-786F-49EA-9055-FC304289F73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F50B132-C634-7960-DECC-0BEF6DE1E610}"/>
              </a:ext>
            </a:extLst>
          </p:cNvPr>
          <p:cNvSpPr/>
          <p:nvPr/>
        </p:nvSpPr>
        <p:spPr>
          <a:xfrm>
            <a:off x="4502347" y="952757"/>
            <a:ext cx="1986107" cy="189466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305519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952757"/>
            <a:ext cx="2492990" cy="59586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六ぽん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A7BD3F-B0EB-46C3-A957-312C719210F8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641CCD1-C18A-4C52-B386-B1FDD44B0A6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22895FC-E5B1-4364-BA11-06AC5CCFD22C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01EEF20-786F-49EA-9055-FC304289F73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8731B00-0F96-BE28-611B-F50DC1714B81}"/>
              </a:ext>
            </a:extLst>
          </p:cNvPr>
          <p:cNvSpPr/>
          <p:nvPr/>
        </p:nvSpPr>
        <p:spPr>
          <a:xfrm>
            <a:off x="4502347" y="952757"/>
            <a:ext cx="1986107" cy="189466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40308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七そく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A7BD3F-B0EB-46C3-A957-312C719210F8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537988B-8493-4D9A-9EB4-FE8E3FBED7A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33502BB-2007-43ED-99F3-B32C59B9BAF0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4A80A7A-D069-421F-8820-F90FCCA4CA9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DC81CEA-35CC-7101-B298-2F32E246ED6F}"/>
              </a:ext>
            </a:extLst>
          </p:cNvPr>
          <p:cNvSpPr/>
          <p:nvPr/>
        </p:nvSpPr>
        <p:spPr>
          <a:xfrm>
            <a:off x="4502347" y="952757"/>
            <a:ext cx="1986107" cy="189466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969371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七そく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A7BD3F-B0EB-46C3-A957-312C719210F8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537988B-8493-4D9A-9EB4-FE8E3FBED7A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33502BB-2007-43ED-99F3-B32C59B9BAF0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4A80A7A-D069-421F-8820-F90FCCA4CA9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E944716-2232-A0FA-72B3-728A57CC703B}"/>
              </a:ext>
            </a:extLst>
          </p:cNvPr>
          <p:cNvSpPr/>
          <p:nvPr/>
        </p:nvSpPr>
        <p:spPr>
          <a:xfrm>
            <a:off x="4502347" y="952757"/>
            <a:ext cx="1986107" cy="189466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979467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八りん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A7BD3F-B0EB-46C3-A957-312C719210F8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DB2C14F-9161-4993-8F49-077C4D6A809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1E77E84-6CF8-4108-B532-B18727DBA75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A21E5F3-841F-4BC1-A197-3CA83C6C61F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14B8C24-A15B-A8BB-BE18-F9FA6AEAAA51}"/>
              </a:ext>
            </a:extLst>
          </p:cNvPr>
          <p:cNvSpPr/>
          <p:nvPr/>
        </p:nvSpPr>
        <p:spPr>
          <a:xfrm>
            <a:off x="4502347" y="952757"/>
            <a:ext cx="1986107" cy="189466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71706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八りん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A7BD3F-B0EB-46C3-A957-312C719210F8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DB2C14F-9161-4993-8F49-077C4D6A809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1E77E84-6CF8-4108-B532-B18727DBA75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A21E5F3-841F-4BC1-A197-3CA83C6C61F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93547A5-0FC8-6680-4C25-0408C414638F}"/>
              </a:ext>
            </a:extLst>
          </p:cNvPr>
          <p:cNvSpPr/>
          <p:nvPr/>
        </p:nvSpPr>
        <p:spPr>
          <a:xfrm>
            <a:off x="4502347" y="952757"/>
            <a:ext cx="1986107" cy="189466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285817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九つぶ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E714CF1-4342-47D9-8248-BFF29D0442E4}"/>
              </a:ext>
            </a:extLst>
          </p:cNvPr>
          <p:cNvSpPr txBox="1"/>
          <p:nvPr/>
        </p:nvSpPr>
        <p:spPr>
          <a:xfrm>
            <a:off x="6699573" y="932981"/>
            <a:ext cx="1015663" cy="20928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ゅ</a:t>
            </a:r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5A2C9E8-DA3F-48B4-A01B-03F9D6F4E5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BEB45F1-A6BF-4D86-8CA9-BA234A5B9D3D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A8C4196-9B18-4146-B34B-2A3F4C15A40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72FFCC3-6AE3-C1EC-8382-ED446DCEEDDB}"/>
              </a:ext>
            </a:extLst>
          </p:cNvPr>
          <p:cNvSpPr/>
          <p:nvPr/>
        </p:nvSpPr>
        <p:spPr>
          <a:xfrm>
            <a:off x="4502347" y="952757"/>
            <a:ext cx="1986107" cy="189466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4507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九つぶ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E714CF1-4342-47D9-8248-BFF29D0442E4}"/>
              </a:ext>
            </a:extLst>
          </p:cNvPr>
          <p:cNvSpPr txBox="1"/>
          <p:nvPr/>
        </p:nvSpPr>
        <p:spPr>
          <a:xfrm>
            <a:off x="6699573" y="932981"/>
            <a:ext cx="1015663" cy="20928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ゅ</a:t>
            </a:r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5A2C9E8-DA3F-48B4-A01B-03F9D6F4E5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BEB45F1-A6BF-4D86-8CA9-BA234A5B9D3D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A8C4196-9B18-4146-B34B-2A3F4C15A40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CAFC072-3D45-E3B8-0DD6-3D9E09E4A112}"/>
              </a:ext>
            </a:extLst>
          </p:cNvPr>
          <p:cNvSpPr/>
          <p:nvPr/>
        </p:nvSpPr>
        <p:spPr>
          <a:xfrm>
            <a:off x="4502347" y="952757"/>
            <a:ext cx="1986107" cy="189466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4125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85E80CC-0DCA-4AE4-8EBF-3A842A15DB2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301950-4CA1-417F-BF02-B9EC06A203DD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D0153F4-4813-41F6-B169-9CA53F568E38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CF19261-AD04-0EAF-7F1C-83193FA7A92A}"/>
              </a:ext>
            </a:extLst>
          </p:cNvPr>
          <p:cNvSpPr/>
          <p:nvPr/>
        </p:nvSpPr>
        <p:spPr>
          <a:xfrm>
            <a:off x="3902011" y="1083845"/>
            <a:ext cx="3117181" cy="29771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819235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十にん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7507532-E6E8-437F-808C-5CF5F9FF8C09}"/>
              </a:ext>
            </a:extLst>
          </p:cNvPr>
          <p:cNvSpPr txBox="1"/>
          <p:nvPr/>
        </p:nvSpPr>
        <p:spPr>
          <a:xfrm>
            <a:off x="6699573" y="932981"/>
            <a:ext cx="1015663" cy="20928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ゅ</a:t>
            </a:r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5FD0242-B136-4681-9C6D-7F1E85AFDD8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7C7C496-304A-478B-96F8-501867A0151B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F877A05-4545-48F3-ABCB-4AA606DC22D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6364AB3-5BBD-4496-3AFD-752C3FC7412E}"/>
              </a:ext>
            </a:extLst>
          </p:cNvPr>
          <p:cNvSpPr/>
          <p:nvPr/>
        </p:nvSpPr>
        <p:spPr>
          <a:xfrm>
            <a:off x="4502347" y="952757"/>
            <a:ext cx="1986107" cy="189466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047105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十にん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7507532-E6E8-437F-808C-5CF5F9FF8C09}"/>
              </a:ext>
            </a:extLst>
          </p:cNvPr>
          <p:cNvSpPr txBox="1"/>
          <p:nvPr/>
        </p:nvSpPr>
        <p:spPr>
          <a:xfrm>
            <a:off x="6699573" y="932981"/>
            <a:ext cx="1015663" cy="20928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ゅ</a:t>
            </a:r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5FD0242-B136-4681-9C6D-7F1E85AFDD8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7C7C496-304A-478B-96F8-501867A0151B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F877A05-4545-48F3-ABCB-4AA606DC22D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B697779-7215-7B21-B2F1-7221F89CDDA4}"/>
              </a:ext>
            </a:extLst>
          </p:cNvPr>
          <p:cNvSpPr/>
          <p:nvPr/>
        </p:nvSpPr>
        <p:spPr>
          <a:xfrm>
            <a:off x="4502347" y="952757"/>
            <a:ext cx="1986107" cy="189466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176601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908039" y="2573484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6D52041-9C42-430F-9F94-B8133B8E319E}"/>
              </a:ext>
            </a:extLst>
          </p:cNvPr>
          <p:cNvSpPr txBox="1"/>
          <p:nvPr/>
        </p:nvSpPr>
        <p:spPr>
          <a:xfrm>
            <a:off x="3848200" y="253483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4335595-8C00-3820-EB33-ED7FABB5AA4B}"/>
              </a:ext>
            </a:extLst>
          </p:cNvPr>
          <p:cNvSpPr/>
          <p:nvPr/>
        </p:nvSpPr>
        <p:spPr>
          <a:xfrm>
            <a:off x="4127993" y="2534830"/>
            <a:ext cx="2864477" cy="276331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4400715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6D52041-9C42-430F-9F94-B8133B8E319E}"/>
              </a:ext>
            </a:extLst>
          </p:cNvPr>
          <p:cNvSpPr txBox="1"/>
          <p:nvPr/>
        </p:nvSpPr>
        <p:spPr>
          <a:xfrm>
            <a:off x="3848200" y="253483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4335595-8C00-3820-EB33-ED7FABB5AA4B}"/>
              </a:ext>
            </a:extLst>
          </p:cNvPr>
          <p:cNvSpPr/>
          <p:nvPr/>
        </p:nvSpPr>
        <p:spPr>
          <a:xfrm>
            <a:off x="4127993" y="2534830"/>
            <a:ext cx="2864477" cy="276331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F80DE9D-C106-96AB-F422-62EDB6BABC66}"/>
              </a:ext>
            </a:extLst>
          </p:cNvPr>
          <p:cNvSpPr txBox="1"/>
          <p:nvPr/>
        </p:nvSpPr>
        <p:spPr>
          <a:xfrm>
            <a:off x="6908039" y="2573484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897288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05298" y="2573484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230F51D-54A6-4A80-9CCB-B3841925FB27}"/>
              </a:ext>
            </a:extLst>
          </p:cNvPr>
          <p:cNvSpPr txBox="1"/>
          <p:nvPr/>
        </p:nvSpPr>
        <p:spPr>
          <a:xfrm>
            <a:off x="8130101" y="2476442"/>
            <a:ext cx="1200329" cy="265158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（し）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A343DB6-FA44-49CE-B803-069ABC74F450}"/>
              </a:ext>
            </a:extLst>
          </p:cNvPr>
          <p:cNvSpPr txBox="1"/>
          <p:nvPr/>
        </p:nvSpPr>
        <p:spPr>
          <a:xfrm>
            <a:off x="9122151" y="2476442"/>
            <a:ext cx="1200329" cy="265158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（よ）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459C545-D3E1-4478-86A1-1A3D7BA8C7C6}"/>
              </a:ext>
            </a:extLst>
          </p:cNvPr>
          <p:cNvSpPr txBox="1"/>
          <p:nvPr/>
        </p:nvSpPr>
        <p:spPr>
          <a:xfrm>
            <a:off x="3924351" y="207727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3E6B209-C121-D01F-E11C-E1FFD11222F8}"/>
              </a:ext>
            </a:extLst>
          </p:cNvPr>
          <p:cNvSpPr/>
          <p:nvPr/>
        </p:nvSpPr>
        <p:spPr>
          <a:xfrm>
            <a:off x="4127993" y="2534830"/>
            <a:ext cx="2864477" cy="276331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3515111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459C545-D3E1-4478-86A1-1A3D7BA8C7C6}"/>
              </a:ext>
            </a:extLst>
          </p:cNvPr>
          <p:cNvSpPr txBox="1"/>
          <p:nvPr/>
        </p:nvSpPr>
        <p:spPr>
          <a:xfrm>
            <a:off x="3934625" y="246768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B74D097-9A60-0345-1BB5-DE79ED3E39AB}"/>
              </a:ext>
            </a:extLst>
          </p:cNvPr>
          <p:cNvSpPr/>
          <p:nvPr/>
        </p:nvSpPr>
        <p:spPr>
          <a:xfrm>
            <a:off x="4127993" y="2534830"/>
            <a:ext cx="2864477" cy="276331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E9FA39A-6BE9-A73A-0929-0DAB239EF2D7}"/>
              </a:ext>
            </a:extLst>
          </p:cNvPr>
          <p:cNvSpPr txBox="1"/>
          <p:nvPr/>
        </p:nvSpPr>
        <p:spPr>
          <a:xfrm>
            <a:off x="6805298" y="2573484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0F4334C-6099-DAA4-DE59-4889B52FAF1F}"/>
              </a:ext>
            </a:extLst>
          </p:cNvPr>
          <p:cNvSpPr txBox="1"/>
          <p:nvPr/>
        </p:nvSpPr>
        <p:spPr>
          <a:xfrm>
            <a:off x="8130101" y="2476442"/>
            <a:ext cx="1200329" cy="265158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（し）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CB70106-B4B7-2C1A-AA53-8716651DF146}"/>
              </a:ext>
            </a:extLst>
          </p:cNvPr>
          <p:cNvSpPr txBox="1"/>
          <p:nvPr/>
        </p:nvSpPr>
        <p:spPr>
          <a:xfrm>
            <a:off x="9122151" y="2476442"/>
            <a:ext cx="1200329" cy="265158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（よ）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50529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6942" y="2639212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ろく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B1F3079-D94A-493D-BEFB-C0B3F797D895}"/>
              </a:ext>
            </a:extLst>
          </p:cNvPr>
          <p:cNvSpPr txBox="1"/>
          <p:nvPr/>
        </p:nvSpPr>
        <p:spPr>
          <a:xfrm>
            <a:off x="4133950" y="231984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六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9AD383E-95C7-106C-1ED2-38D62BED4DB9}"/>
              </a:ext>
            </a:extLst>
          </p:cNvPr>
          <p:cNvSpPr/>
          <p:nvPr/>
        </p:nvSpPr>
        <p:spPr>
          <a:xfrm>
            <a:off x="4127993" y="2534830"/>
            <a:ext cx="2864477" cy="276331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1614426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B1F3079-D94A-493D-BEFB-C0B3F797D895}"/>
              </a:ext>
            </a:extLst>
          </p:cNvPr>
          <p:cNvSpPr txBox="1"/>
          <p:nvPr/>
        </p:nvSpPr>
        <p:spPr>
          <a:xfrm>
            <a:off x="3897647" y="252532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六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D32E728-D066-EB09-28AF-1D7FEEEAEE3A}"/>
              </a:ext>
            </a:extLst>
          </p:cNvPr>
          <p:cNvSpPr/>
          <p:nvPr/>
        </p:nvSpPr>
        <p:spPr>
          <a:xfrm>
            <a:off x="4127993" y="2534830"/>
            <a:ext cx="2864477" cy="276331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54967C0-DECD-FB7D-C862-9446FF4288BC}"/>
              </a:ext>
            </a:extLst>
          </p:cNvPr>
          <p:cNvSpPr txBox="1"/>
          <p:nvPr/>
        </p:nvSpPr>
        <p:spPr>
          <a:xfrm>
            <a:off x="6866942" y="2639212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ろく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589664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010779" y="2573484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なな</a:t>
            </a:r>
            <a:endParaRPr kumimoji="1" lang="en-US" altLang="ja-JP" sz="9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230F51D-54A6-4A80-9CCB-B3841925FB27}"/>
              </a:ext>
            </a:extLst>
          </p:cNvPr>
          <p:cNvSpPr txBox="1"/>
          <p:nvPr/>
        </p:nvSpPr>
        <p:spPr>
          <a:xfrm>
            <a:off x="8376680" y="2109319"/>
            <a:ext cx="1200329" cy="348287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（しち）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D52BCE0-83B0-45AA-A9BC-A3F795E6C5E5}"/>
              </a:ext>
            </a:extLst>
          </p:cNvPr>
          <p:cNvSpPr txBox="1"/>
          <p:nvPr/>
        </p:nvSpPr>
        <p:spPr>
          <a:xfrm>
            <a:off x="3985360" y="227148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95952F2-FD78-AF62-DDD6-FA061F26680E}"/>
              </a:ext>
            </a:extLst>
          </p:cNvPr>
          <p:cNvSpPr/>
          <p:nvPr/>
        </p:nvSpPr>
        <p:spPr>
          <a:xfrm>
            <a:off x="4127993" y="2534830"/>
            <a:ext cx="2864477" cy="276331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403401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D52BCE0-83B0-45AA-A9BC-A3F795E6C5E5}"/>
              </a:ext>
            </a:extLst>
          </p:cNvPr>
          <p:cNvSpPr txBox="1"/>
          <p:nvPr/>
        </p:nvSpPr>
        <p:spPr>
          <a:xfrm>
            <a:off x="3882620" y="257970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C488BBE-4A97-65FE-530A-EFEAFBBACA3F}"/>
              </a:ext>
            </a:extLst>
          </p:cNvPr>
          <p:cNvSpPr/>
          <p:nvPr/>
        </p:nvSpPr>
        <p:spPr>
          <a:xfrm>
            <a:off x="4127993" y="2534830"/>
            <a:ext cx="2864477" cy="276331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9505DA3-3CA7-C63D-9008-5727A063E104}"/>
              </a:ext>
            </a:extLst>
          </p:cNvPr>
          <p:cNvSpPr txBox="1"/>
          <p:nvPr/>
        </p:nvSpPr>
        <p:spPr>
          <a:xfrm>
            <a:off x="7010779" y="2573484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なな</a:t>
            </a:r>
            <a:endParaRPr kumimoji="1" lang="en-US" altLang="ja-JP" sz="9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370F13F-1B1F-24BE-5351-0E050743A6DC}"/>
              </a:ext>
            </a:extLst>
          </p:cNvPr>
          <p:cNvSpPr txBox="1"/>
          <p:nvPr/>
        </p:nvSpPr>
        <p:spPr>
          <a:xfrm>
            <a:off x="8376680" y="2109319"/>
            <a:ext cx="1200329" cy="348287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（しち）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8595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85E80CC-0DCA-4AE4-8EBF-3A842A15DB2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301950-4CA1-417F-BF02-B9EC06A203DD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D0153F4-4813-41F6-B169-9CA53F568E38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CF19261-AD04-0EAF-7F1C-83193FA7A92A}"/>
              </a:ext>
            </a:extLst>
          </p:cNvPr>
          <p:cNvSpPr/>
          <p:nvPr/>
        </p:nvSpPr>
        <p:spPr>
          <a:xfrm>
            <a:off x="3902011" y="1083845"/>
            <a:ext cx="3117181" cy="29771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997588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230F51D-54A6-4A80-9CCB-B3841925FB27}"/>
              </a:ext>
            </a:extLst>
          </p:cNvPr>
          <p:cNvSpPr txBox="1"/>
          <p:nvPr/>
        </p:nvSpPr>
        <p:spPr>
          <a:xfrm>
            <a:off x="8448600" y="2401674"/>
            <a:ext cx="1200329" cy="265158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（く）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57170BF-136B-434C-979C-4D54F167FCC1}"/>
              </a:ext>
            </a:extLst>
          </p:cNvPr>
          <p:cNvSpPr txBox="1"/>
          <p:nvPr/>
        </p:nvSpPr>
        <p:spPr>
          <a:xfrm>
            <a:off x="6920163" y="2040630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0D24467-E76C-4BD3-8CC2-408DE24C906A}"/>
              </a:ext>
            </a:extLst>
          </p:cNvPr>
          <p:cNvSpPr txBox="1"/>
          <p:nvPr/>
        </p:nvSpPr>
        <p:spPr>
          <a:xfrm>
            <a:off x="4109794" y="236057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74F9B35-53B1-2400-5580-52F43E6414AF}"/>
              </a:ext>
            </a:extLst>
          </p:cNvPr>
          <p:cNvSpPr/>
          <p:nvPr/>
        </p:nvSpPr>
        <p:spPr>
          <a:xfrm>
            <a:off x="4127993" y="2534830"/>
            <a:ext cx="2864477" cy="276331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181885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0D24467-E76C-4BD3-8CC2-408DE24C906A}"/>
              </a:ext>
            </a:extLst>
          </p:cNvPr>
          <p:cNvSpPr txBox="1"/>
          <p:nvPr/>
        </p:nvSpPr>
        <p:spPr>
          <a:xfrm>
            <a:off x="3873491" y="258660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九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A21BA90-4C7A-BA2B-E50A-A7C9EAA2859D}"/>
              </a:ext>
            </a:extLst>
          </p:cNvPr>
          <p:cNvSpPr/>
          <p:nvPr/>
        </p:nvSpPr>
        <p:spPr>
          <a:xfrm>
            <a:off x="4127993" y="2534830"/>
            <a:ext cx="2864477" cy="276331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017848A-3CD4-74A1-F1D1-BB03A15F623C}"/>
              </a:ext>
            </a:extLst>
          </p:cNvPr>
          <p:cNvSpPr txBox="1"/>
          <p:nvPr/>
        </p:nvSpPr>
        <p:spPr>
          <a:xfrm>
            <a:off x="8448600" y="2401674"/>
            <a:ext cx="1200329" cy="265158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（く）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8C01DF2-0D8C-722A-B3E5-81907FFB3996}"/>
              </a:ext>
            </a:extLst>
          </p:cNvPr>
          <p:cNvSpPr txBox="1"/>
          <p:nvPr/>
        </p:nvSpPr>
        <p:spPr>
          <a:xfrm>
            <a:off x="6920163" y="2040630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079707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66D1810-F193-4E53-8551-7D1436FC70D2}"/>
              </a:ext>
            </a:extLst>
          </p:cNvPr>
          <p:cNvSpPr txBox="1"/>
          <p:nvPr/>
        </p:nvSpPr>
        <p:spPr>
          <a:xfrm>
            <a:off x="8895938" y="1608992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（じゅっ）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57170BF-136B-434C-979C-4D54F167FCC1}"/>
              </a:ext>
            </a:extLst>
          </p:cNvPr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5202F2F-736B-4F3D-8FC0-27F23AFE7217}"/>
              </a:ext>
            </a:extLst>
          </p:cNvPr>
          <p:cNvSpPr txBox="1"/>
          <p:nvPr/>
        </p:nvSpPr>
        <p:spPr>
          <a:xfrm>
            <a:off x="9897438" y="1944934"/>
            <a:ext cx="1200329" cy="348287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（じっ）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4B0842A-DEA9-423C-B6CE-A75C3E1B6F97}"/>
              </a:ext>
            </a:extLst>
          </p:cNvPr>
          <p:cNvSpPr txBox="1"/>
          <p:nvPr/>
        </p:nvSpPr>
        <p:spPr>
          <a:xfrm>
            <a:off x="4274440" y="249291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9876068-564C-4AFA-3306-7E1B5EF3E700}"/>
              </a:ext>
            </a:extLst>
          </p:cNvPr>
          <p:cNvSpPr/>
          <p:nvPr/>
        </p:nvSpPr>
        <p:spPr>
          <a:xfrm>
            <a:off x="4127993" y="2534830"/>
            <a:ext cx="2864477" cy="276331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381630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66D1810-F193-4E53-8551-7D1436FC70D2}"/>
              </a:ext>
            </a:extLst>
          </p:cNvPr>
          <p:cNvSpPr txBox="1"/>
          <p:nvPr/>
        </p:nvSpPr>
        <p:spPr>
          <a:xfrm>
            <a:off x="8895938" y="1608992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（じゅっ）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57170BF-136B-434C-979C-4D54F167FCC1}"/>
              </a:ext>
            </a:extLst>
          </p:cNvPr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5202F2F-736B-4F3D-8FC0-27F23AFE7217}"/>
              </a:ext>
            </a:extLst>
          </p:cNvPr>
          <p:cNvSpPr txBox="1"/>
          <p:nvPr/>
        </p:nvSpPr>
        <p:spPr>
          <a:xfrm>
            <a:off x="9897438" y="1944934"/>
            <a:ext cx="1200329" cy="348287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（じっ）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4B0842A-DEA9-423C-B6CE-A75C3E1B6F97}"/>
              </a:ext>
            </a:extLst>
          </p:cNvPr>
          <p:cNvSpPr txBox="1"/>
          <p:nvPr/>
        </p:nvSpPr>
        <p:spPr>
          <a:xfrm>
            <a:off x="3913441" y="261398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C0BAFE6-C74A-13D5-DB0E-3D4906A78187}"/>
              </a:ext>
            </a:extLst>
          </p:cNvPr>
          <p:cNvSpPr/>
          <p:nvPr/>
        </p:nvSpPr>
        <p:spPr>
          <a:xfrm>
            <a:off x="4127993" y="2534830"/>
            <a:ext cx="2864477" cy="276331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710849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992470" y="253483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やま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かんじの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A2D721B-F3AB-424A-AA7A-17E984D34CE7}"/>
              </a:ext>
            </a:extLst>
          </p:cNvPr>
          <p:cNvSpPr txBox="1"/>
          <p:nvPr/>
        </p:nvSpPr>
        <p:spPr>
          <a:xfrm>
            <a:off x="4084420" y="226202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B6E4C2B-373F-01A1-B3F2-058A1E3F77D1}"/>
              </a:ext>
            </a:extLst>
          </p:cNvPr>
          <p:cNvSpPr/>
          <p:nvPr/>
        </p:nvSpPr>
        <p:spPr>
          <a:xfrm>
            <a:off x="4127993" y="2534830"/>
            <a:ext cx="2864477" cy="276331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2254405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かんじの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A2D721B-F3AB-424A-AA7A-17E984D34CE7}"/>
              </a:ext>
            </a:extLst>
          </p:cNvPr>
          <p:cNvSpPr txBox="1"/>
          <p:nvPr/>
        </p:nvSpPr>
        <p:spPr>
          <a:xfrm>
            <a:off x="3889214" y="264216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5B9D8D3-1C17-9CFF-0CD8-8A220EDDF779}"/>
              </a:ext>
            </a:extLst>
          </p:cNvPr>
          <p:cNvSpPr/>
          <p:nvPr/>
        </p:nvSpPr>
        <p:spPr>
          <a:xfrm>
            <a:off x="4127993" y="2534830"/>
            <a:ext cx="2864477" cy="276331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25E7F62-8AFD-8FD7-7080-B79C753D8564}"/>
              </a:ext>
            </a:extLst>
          </p:cNvPr>
          <p:cNvSpPr txBox="1"/>
          <p:nvPr/>
        </p:nvSpPr>
        <p:spPr>
          <a:xfrm>
            <a:off x="6992470" y="253483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やま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867702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40840" y="1033300"/>
            <a:ext cx="1292662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BDF9EBE-7261-48AE-83EC-21F9EFF0315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AFBC8F1-10A7-44F6-BCF5-4F233BA72D7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かんじの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4A63036-B419-4C8B-B6D7-C843C026933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CFFD4CB-162D-4DE3-B25D-1AF05F41CE9B}"/>
              </a:ext>
            </a:extLst>
          </p:cNvPr>
          <p:cNvSpPr txBox="1"/>
          <p:nvPr/>
        </p:nvSpPr>
        <p:spPr>
          <a:xfrm>
            <a:off x="5650798" y="685792"/>
            <a:ext cx="2323713" cy="38820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木の</a:t>
            </a:r>
            <a:endParaRPr kumimoji="1" lang="en-US" altLang="ja-JP" sz="139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6E145ED-4541-0D1E-7B8A-DEE6FEF4D850}"/>
              </a:ext>
            </a:extLst>
          </p:cNvPr>
          <p:cNvSpPr/>
          <p:nvPr/>
        </p:nvSpPr>
        <p:spPr>
          <a:xfrm>
            <a:off x="5815690" y="745306"/>
            <a:ext cx="1993928" cy="184562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A02C6DE-4AD6-C405-A813-AC91008D862D}"/>
              </a:ext>
            </a:extLst>
          </p:cNvPr>
          <p:cNvSpPr txBox="1"/>
          <p:nvPr/>
        </p:nvSpPr>
        <p:spPr>
          <a:xfrm>
            <a:off x="2897589" y="1541132"/>
            <a:ext cx="2323713" cy="60533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かたち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141803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40840" y="1033300"/>
            <a:ext cx="1292662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BDF9EBE-7261-48AE-83EC-21F9EFF0315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AFBC8F1-10A7-44F6-BCF5-4F233BA72D7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かんじの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4A63036-B419-4C8B-B6D7-C843C026933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CFFD4CB-162D-4DE3-B25D-1AF05F41CE9B}"/>
              </a:ext>
            </a:extLst>
          </p:cNvPr>
          <p:cNvSpPr txBox="1"/>
          <p:nvPr/>
        </p:nvSpPr>
        <p:spPr>
          <a:xfrm>
            <a:off x="5650798" y="685792"/>
            <a:ext cx="2323713" cy="38820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木の</a:t>
            </a:r>
            <a:endParaRPr kumimoji="1" lang="en-US" altLang="ja-JP" sz="139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6E145ED-4541-0D1E-7B8A-DEE6FEF4D850}"/>
              </a:ext>
            </a:extLst>
          </p:cNvPr>
          <p:cNvSpPr/>
          <p:nvPr/>
        </p:nvSpPr>
        <p:spPr>
          <a:xfrm>
            <a:off x="5815690" y="745306"/>
            <a:ext cx="1993928" cy="184562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A02C6DE-4AD6-C405-A813-AC91008D862D}"/>
              </a:ext>
            </a:extLst>
          </p:cNvPr>
          <p:cNvSpPr txBox="1"/>
          <p:nvPr/>
        </p:nvSpPr>
        <p:spPr>
          <a:xfrm>
            <a:off x="2897589" y="1541132"/>
            <a:ext cx="2323713" cy="60533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かたち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775406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992470" y="2549284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かわ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かんじの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EAA991E-A029-4BD3-8BB4-49F0CE7A7F95}"/>
              </a:ext>
            </a:extLst>
          </p:cNvPr>
          <p:cNvSpPr txBox="1"/>
          <p:nvPr/>
        </p:nvSpPr>
        <p:spPr>
          <a:xfrm>
            <a:off x="3844390" y="232585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76E5851-15DC-8290-7C13-37875A50651E}"/>
              </a:ext>
            </a:extLst>
          </p:cNvPr>
          <p:cNvSpPr/>
          <p:nvPr/>
        </p:nvSpPr>
        <p:spPr>
          <a:xfrm>
            <a:off x="4127993" y="2534830"/>
            <a:ext cx="2864477" cy="276331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991012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かんじの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EAA991E-A029-4BD3-8BB4-49F0CE7A7F95}"/>
              </a:ext>
            </a:extLst>
          </p:cNvPr>
          <p:cNvSpPr txBox="1"/>
          <p:nvPr/>
        </p:nvSpPr>
        <p:spPr>
          <a:xfrm>
            <a:off x="3844390" y="249023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E9CB51D-BEC3-DD2E-BE14-0F36B4CCC81D}"/>
              </a:ext>
            </a:extLst>
          </p:cNvPr>
          <p:cNvSpPr/>
          <p:nvPr/>
        </p:nvSpPr>
        <p:spPr>
          <a:xfrm>
            <a:off x="4127993" y="2534830"/>
            <a:ext cx="2864477" cy="276331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D748D2B-ADFC-2AB4-4016-098C3E78E703}"/>
              </a:ext>
            </a:extLst>
          </p:cNvPr>
          <p:cNvSpPr txBox="1"/>
          <p:nvPr/>
        </p:nvSpPr>
        <p:spPr>
          <a:xfrm>
            <a:off x="6992470" y="2549284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かわ</a:t>
            </a:r>
          </a:p>
        </p:txBody>
      </p:sp>
    </p:spTree>
    <p:extLst>
      <p:ext uri="{BB962C8B-B14F-4D97-AF65-F5344CB8AC3E}">
        <p14:creationId xmlns:p14="http://schemas.microsoft.com/office/powerpoint/2010/main" val="2994951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E3FDAD6-FF12-4FA5-A792-49454E6FA3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FFA3C65-CA15-4234-8968-E34FF9751DF0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9834C74-B817-4FEE-8237-4492B13DF297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A8E1FAE-6A0B-962D-7A15-058F98A13B48}"/>
              </a:ext>
            </a:extLst>
          </p:cNvPr>
          <p:cNvSpPr/>
          <p:nvPr/>
        </p:nvSpPr>
        <p:spPr>
          <a:xfrm>
            <a:off x="3902011" y="1083845"/>
            <a:ext cx="3117181" cy="29771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7738387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064862" y="26123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くち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かんじの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77367C3-295B-46C8-84A6-79EF1DDDC792}"/>
              </a:ext>
            </a:extLst>
          </p:cNvPr>
          <p:cNvSpPr txBox="1"/>
          <p:nvPr/>
        </p:nvSpPr>
        <p:spPr>
          <a:xfrm>
            <a:off x="4055160" y="210876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B0ACFF9-7CFE-093E-3CAD-D4942AE35C1A}"/>
              </a:ext>
            </a:extLst>
          </p:cNvPr>
          <p:cNvSpPr/>
          <p:nvPr/>
        </p:nvSpPr>
        <p:spPr>
          <a:xfrm>
            <a:off x="4127993" y="2534830"/>
            <a:ext cx="2864477" cy="276331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9349600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かんじの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77367C3-295B-46C8-84A6-79EF1DDDC792}"/>
              </a:ext>
            </a:extLst>
          </p:cNvPr>
          <p:cNvSpPr txBox="1"/>
          <p:nvPr/>
        </p:nvSpPr>
        <p:spPr>
          <a:xfrm>
            <a:off x="3921598" y="270466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F891147-37D2-BBE9-5508-971C4C068088}"/>
              </a:ext>
            </a:extLst>
          </p:cNvPr>
          <p:cNvSpPr/>
          <p:nvPr/>
        </p:nvSpPr>
        <p:spPr>
          <a:xfrm>
            <a:off x="4127993" y="2534830"/>
            <a:ext cx="2864477" cy="276331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311D8EF-2FBD-716F-66E9-2FD718891F7A}"/>
              </a:ext>
            </a:extLst>
          </p:cNvPr>
          <p:cNvSpPr txBox="1"/>
          <p:nvPr/>
        </p:nvSpPr>
        <p:spPr>
          <a:xfrm>
            <a:off x="7064862" y="26123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くち</a:t>
            </a:r>
          </a:p>
        </p:txBody>
      </p:sp>
    </p:spTree>
    <p:extLst>
      <p:ext uri="{BB962C8B-B14F-4D97-AF65-F5344CB8AC3E}">
        <p14:creationId xmlns:p14="http://schemas.microsoft.com/office/powerpoint/2010/main" val="352462152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BDF9EBE-7261-48AE-83EC-21F9EFF0315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AFBC8F1-10A7-44F6-BCF5-4F233BA72D7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かんじの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4A63036-B419-4C8B-B6D7-C843C026933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D000B81-990A-42E9-9A4B-07849ED2F0BA}"/>
              </a:ext>
            </a:extLst>
          </p:cNvPr>
          <p:cNvSpPr txBox="1"/>
          <p:nvPr/>
        </p:nvSpPr>
        <p:spPr>
          <a:xfrm>
            <a:off x="5781755" y="685792"/>
            <a:ext cx="2754600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目で</a:t>
            </a:r>
            <a:endParaRPr kumimoji="1"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89CBDD8-4125-95E6-3EA9-D016E974D919}"/>
              </a:ext>
            </a:extLst>
          </p:cNvPr>
          <p:cNvSpPr/>
          <p:nvPr/>
        </p:nvSpPr>
        <p:spPr>
          <a:xfrm>
            <a:off x="6096000" y="777687"/>
            <a:ext cx="2123068" cy="205515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D0C571E-C267-9A2E-A62D-06DBCEB56012}"/>
              </a:ext>
            </a:extLst>
          </p:cNvPr>
          <p:cNvSpPr txBox="1"/>
          <p:nvPr/>
        </p:nvSpPr>
        <p:spPr>
          <a:xfrm>
            <a:off x="8219068" y="1041062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C587A56-0284-DAB1-D2C2-5F2725A2A43F}"/>
              </a:ext>
            </a:extLst>
          </p:cNvPr>
          <p:cNvSpPr txBox="1"/>
          <p:nvPr/>
        </p:nvSpPr>
        <p:spPr>
          <a:xfrm>
            <a:off x="2868512" y="2317367"/>
            <a:ext cx="2754600" cy="45406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る</a:t>
            </a:r>
            <a:endParaRPr kumimoji="1"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156049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BDF9EBE-7261-48AE-83EC-21F9EFF0315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AFBC8F1-10A7-44F6-BCF5-4F233BA72D7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かんじの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4A63036-B419-4C8B-B6D7-C843C026933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D000B81-990A-42E9-9A4B-07849ED2F0BA}"/>
              </a:ext>
            </a:extLst>
          </p:cNvPr>
          <p:cNvSpPr txBox="1"/>
          <p:nvPr/>
        </p:nvSpPr>
        <p:spPr>
          <a:xfrm>
            <a:off x="5781755" y="685792"/>
            <a:ext cx="2754600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目で</a:t>
            </a:r>
            <a:endParaRPr kumimoji="1"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89CBDD8-4125-95E6-3EA9-D016E974D919}"/>
              </a:ext>
            </a:extLst>
          </p:cNvPr>
          <p:cNvSpPr/>
          <p:nvPr/>
        </p:nvSpPr>
        <p:spPr>
          <a:xfrm>
            <a:off x="6096000" y="777687"/>
            <a:ext cx="2123068" cy="205515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D0C571E-C267-9A2E-A62D-06DBCEB56012}"/>
              </a:ext>
            </a:extLst>
          </p:cNvPr>
          <p:cNvSpPr txBox="1"/>
          <p:nvPr/>
        </p:nvSpPr>
        <p:spPr>
          <a:xfrm>
            <a:off x="8219068" y="1041062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C587A56-0284-DAB1-D2C2-5F2725A2A43F}"/>
              </a:ext>
            </a:extLst>
          </p:cNvPr>
          <p:cNvSpPr txBox="1"/>
          <p:nvPr/>
        </p:nvSpPr>
        <p:spPr>
          <a:xfrm>
            <a:off x="2868512" y="2317367"/>
            <a:ext cx="2754600" cy="45406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る</a:t>
            </a:r>
            <a:endParaRPr kumimoji="1"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456577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992470" y="2639212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うえ</a:t>
            </a:r>
            <a:endParaRPr lang="en-US" altLang="ja-JP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かんじの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A6356AB-3C12-46CC-BC6D-217FAA87BDE8}"/>
              </a:ext>
            </a:extLst>
          </p:cNvPr>
          <p:cNvSpPr txBox="1"/>
          <p:nvPr/>
        </p:nvSpPr>
        <p:spPr>
          <a:xfrm>
            <a:off x="3992980" y="239559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9C0DA1E-23F7-D235-85ED-CD26F3D81684}"/>
              </a:ext>
            </a:extLst>
          </p:cNvPr>
          <p:cNvSpPr/>
          <p:nvPr/>
        </p:nvSpPr>
        <p:spPr>
          <a:xfrm>
            <a:off x="4127993" y="2534830"/>
            <a:ext cx="2864477" cy="276331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9315489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かんじの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A6356AB-3C12-46CC-BC6D-217FAA87BDE8}"/>
              </a:ext>
            </a:extLst>
          </p:cNvPr>
          <p:cNvSpPr txBox="1"/>
          <p:nvPr/>
        </p:nvSpPr>
        <p:spPr>
          <a:xfrm>
            <a:off x="3951884" y="257025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6A2B2F9-B506-5297-61F4-C687782C7728}"/>
              </a:ext>
            </a:extLst>
          </p:cNvPr>
          <p:cNvSpPr/>
          <p:nvPr/>
        </p:nvSpPr>
        <p:spPr>
          <a:xfrm>
            <a:off x="4127993" y="2534830"/>
            <a:ext cx="2864477" cy="276331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6C4DA74-215D-F94E-8559-FCD5A2F583AC}"/>
              </a:ext>
            </a:extLst>
          </p:cNvPr>
          <p:cNvSpPr txBox="1"/>
          <p:nvPr/>
        </p:nvSpPr>
        <p:spPr>
          <a:xfrm>
            <a:off x="6992470" y="2639212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うえ</a:t>
            </a:r>
            <a:endParaRPr lang="en-US" altLang="ja-JP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322859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992470" y="253483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した</a:t>
            </a:r>
            <a:endParaRPr lang="en-US" altLang="ja-JP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かんじの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CB9662F-5B45-4664-B6DD-741B514670CF}"/>
              </a:ext>
            </a:extLst>
          </p:cNvPr>
          <p:cNvSpPr txBox="1"/>
          <p:nvPr/>
        </p:nvSpPr>
        <p:spPr>
          <a:xfrm>
            <a:off x="3890110" y="221630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5DD8C12-6EAB-9230-1810-E8428350C40F}"/>
              </a:ext>
            </a:extLst>
          </p:cNvPr>
          <p:cNvSpPr/>
          <p:nvPr/>
        </p:nvSpPr>
        <p:spPr>
          <a:xfrm>
            <a:off x="4127993" y="2534830"/>
            <a:ext cx="2864477" cy="276331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7828249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かんじの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CB9662F-5B45-4664-B6DD-741B514670CF}"/>
              </a:ext>
            </a:extLst>
          </p:cNvPr>
          <p:cNvSpPr txBox="1"/>
          <p:nvPr/>
        </p:nvSpPr>
        <p:spPr>
          <a:xfrm>
            <a:off x="3890110" y="258617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726D3A-53F3-A059-D8DE-EF5DEEAC0C2E}"/>
              </a:ext>
            </a:extLst>
          </p:cNvPr>
          <p:cNvSpPr/>
          <p:nvPr/>
        </p:nvSpPr>
        <p:spPr>
          <a:xfrm>
            <a:off x="4127993" y="2534830"/>
            <a:ext cx="2864477" cy="276331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4A04194-C7A0-492D-6CE9-F6F53DDE0F14}"/>
              </a:ext>
            </a:extLst>
          </p:cNvPr>
          <p:cNvSpPr txBox="1"/>
          <p:nvPr/>
        </p:nvSpPr>
        <p:spPr>
          <a:xfrm>
            <a:off x="6992470" y="253483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した</a:t>
            </a:r>
            <a:endParaRPr lang="en-US" altLang="ja-JP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0925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E3FDAD6-FF12-4FA5-A792-49454E6FA3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FFA3C65-CA15-4234-8968-E34FF9751DF0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9834C74-B817-4FEE-8237-4492B13DF297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A8E1FAE-6A0B-962D-7A15-058F98A13B48}"/>
              </a:ext>
            </a:extLst>
          </p:cNvPr>
          <p:cNvSpPr/>
          <p:nvPr/>
        </p:nvSpPr>
        <p:spPr>
          <a:xfrm>
            <a:off x="3902011" y="1083845"/>
            <a:ext cx="3117181" cy="29771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99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四つ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EF3103FA-90E5-494D-A264-5121AF2A87B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99CCCDD-BDD8-4A6C-807B-3D902748E51E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DAB1A68-F3E9-45F7-935E-66840B0382ED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C423196-7B36-5DC1-69A0-D418023427BE}"/>
              </a:ext>
            </a:extLst>
          </p:cNvPr>
          <p:cNvSpPr/>
          <p:nvPr/>
        </p:nvSpPr>
        <p:spPr>
          <a:xfrm>
            <a:off x="3902011" y="1083845"/>
            <a:ext cx="3117181" cy="29771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6689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四つ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EF3103FA-90E5-494D-A264-5121AF2A87B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99CCCDD-BDD8-4A6C-807B-3D902748E51E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DAB1A68-F3E9-45F7-935E-66840B0382ED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C423196-7B36-5DC1-69A0-D418023427BE}"/>
              </a:ext>
            </a:extLst>
          </p:cNvPr>
          <p:cNvSpPr/>
          <p:nvPr/>
        </p:nvSpPr>
        <p:spPr>
          <a:xfrm>
            <a:off x="3902011" y="1083845"/>
            <a:ext cx="3117181" cy="29771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80758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451</Words>
  <Application>Microsoft Office PowerPoint</Application>
  <PresentationFormat>ワイド画面</PresentationFormat>
  <Paragraphs>286</Paragraphs>
  <Slides>67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67</vt:i4>
      </vt:variant>
    </vt:vector>
  </HeadingPairs>
  <TitlesOfParts>
    <vt:vector size="72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1年（上）</dc:title>
  <dc:creator>morita</dc:creator>
  <cp:lastModifiedBy>福原 千種</cp:lastModifiedBy>
  <cp:revision>64</cp:revision>
  <dcterms:created xsi:type="dcterms:W3CDTF">2019-06-12T23:18:36Z</dcterms:created>
  <dcterms:modified xsi:type="dcterms:W3CDTF">2024-01-17T01:55:31Z</dcterms:modified>
</cp:coreProperties>
</file>