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5"/>
  </p:notesMasterIdLst>
  <p:sldIdLst>
    <p:sldId id="677" r:id="rId2"/>
    <p:sldId id="992" r:id="rId3"/>
    <p:sldId id="1050" r:id="rId4"/>
    <p:sldId id="993" r:id="rId5"/>
    <p:sldId id="1051" r:id="rId6"/>
    <p:sldId id="678" r:id="rId7"/>
    <p:sldId id="1052" r:id="rId8"/>
    <p:sldId id="466" r:id="rId9"/>
    <p:sldId id="1053" r:id="rId10"/>
    <p:sldId id="1054" r:id="rId11"/>
    <p:sldId id="1147" r:id="rId12"/>
    <p:sldId id="747" r:id="rId13"/>
    <p:sldId id="1055" r:id="rId14"/>
    <p:sldId id="1138" r:id="rId15"/>
    <p:sldId id="1056" r:id="rId16"/>
    <p:sldId id="995" r:id="rId17"/>
    <p:sldId id="1057" r:id="rId18"/>
    <p:sldId id="937" r:id="rId19"/>
    <p:sldId id="1058" r:id="rId20"/>
    <p:sldId id="1059" r:id="rId21"/>
    <p:sldId id="760" r:id="rId22"/>
    <p:sldId id="756" r:id="rId23"/>
    <p:sldId id="1060" r:id="rId24"/>
    <p:sldId id="996" r:id="rId25"/>
    <p:sldId id="1061" r:id="rId26"/>
    <p:sldId id="712" r:id="rId27"/>
    <p:sldId id="1062" r:id="rId28"/>
    <p:sldId id="997" r:id="rId29"/>
    <p:sldId id="1063" r:id="rId30"/>
    <p:sldId id="998" r:id="rId31"/>
    <p:sldId id="1064" r:id="rId32"/>
    <p:sldId id="999" r:id="rId33"/>
    <p:sldId id="1065" r:id="rId34"/>
    <p:sldId id="1066" r:id="rId35"/>
    <p:sldId id="1148" r:id="rId36"/>
    <p:sldId id="1000" r:id="rId37"/>
    <p:sldId id="1067" r:id="rId38"/>
    <p:sldId id="1068" r:id="rId39"/>
    <p:sldId id="1149" r:id="rId40"/>
    <p:sldId id="1069" r:id="rId41"/>
    <p:sldId id="1141" r:id="rId42"/>
    <p:sldId id="1070" r:id="rId43"/>
    <p:sldId id="1142" r:id="rId44"/>
    <p:sldId id="1002" r:id="rId45"/>
    <p:sldId id="1071" r:id="rId46"/>
    <p:sldId id="1003" r:id="rId47"/>
    <p:sldId id="1072" r:id="rId48"/>
    <p:sldId id="1004" r:id="rId49"/>
    <p:sldId id="1073" r:id="rId50"/>
    <p:sldId id="1005" r:id="rId51"/>
    <p:sldId id="1074" r:id="rId52"/>
    <p:sldId id="1075" r:id="rId53"/>
    <p:sldId id="1150" r:id="rId54"/>
    <p:sldId id="1007" r:id="rId55"/>
    <p:sldId id="1076" r:id="rId56"/>
    <p:sldId id="1008" r:id="rId57"/>
    <p:sldId id="1077" r:id="rId58"/>
    <p:sldId id="612" r:id="rId59"/>
    <p:sldId id="1078" r:id="rId60"/>
    <p:sldId id="936" r:id="rId61"/>
    <p:sldId id="1079" r:id="rId62"/>
    <p:sldId id="1009" r:id="rId63"/>
    <p:sldId id="1080" r:id="rId64"/>
    <p:sldId id="1081" r:id="rId65"/>
    <p:sldId id="1143" r:id="rId66"/>
    <p:sldId id="944" r:id="rId67"/>
    <p:sldId id="1082" r:id="rId68"/>
    <p:sldId id="1011" r:id="rId69"/>
    <p:sldId id="1083" r:id="rId70"/>
    <p:sldId id="1012" r:id="rId71"/>
    <p:sldId id="1084" r:id="rId72"/>
    <p:sldId id="1013" r:id="rId73"/>
    <p:sldId id="1085" r:id="rId74"/>
    <p:sldId id="598" r:id="rId75"/>
    <p:sldId id="1086" r:id="rId76"/>
    <p:sldId id="1014" r:id="rId77"/>
    <p:sldId id="1087" r:id="rId78"/>
    <p:sldId id="1088" r:id="rId79"/>
    <p:sldId id="1144" r:id="rId80"/>
    <p:sldId id="1015" r:id="rId81"/>
    <p:sldId id="1089" r:id="rId82"/>
    <p:sldId id="1016" r:id="rId83"/>
    <p:sldId id="1090" r:id="rId84"/>
    <p:sldId id="1017" r:id="rId85"/>
    <p:sldId id="1091" r:id="rId86"/>
    <p:sldId id="946" r:id="rId87"/>
    <p:sldId id="1092" r:id="rId88"/>
    <p:sldId id="1136" r:id="rId89"/>
    <p:sldId id="1137" r:id="rId90"/>
    <p:sldId id="1094" r:id="rId91"/>
    <p:sldId id="1151" r:id="rId92"/>
    <p:sldId id="779" r:id="rId93"/>
    <p:sldId id="1095" r:id="rId94"/>
    <p:sldId id="1096" r:id="rId95"/>
    <p:sldId id="1152" r:id="rId96"/>
    <p:sldId id="1020" r:id="rId97"/>
    <p:sldId id="1097" r:id="rId98"/>
    <p:sldId id="1021" r:id="rId99"/>
    <p:sldId id="1098" r:id="rId100"/>
    <p:sldId id="1099" r:id="rId101"/>
    <p:sldId id="1145" r:id="rId102"/>
    <p:sldId id="1023" r:id="rId103"/>
    <p:sldId id="1100" r:id="rId104"/>
    <p:sldId id="1101" r:id="rId105"/>
    <p:sldId id="1153" r:id="rId106"/>
    <p:sldId id="307" r:id="rId107"/>
    <p:sldId id="1102" r:id="rId108"/>
    <p:sldId id="1025" r:id="rId109"/>
    <p:sldId id="1103" r:id="rId110"/>
    <p:sldId id="1026" r:id="rId111"/>
    <p:sldId id="1104" r:id="rId112"/>
    <p:sldId id="1027" r:id="rId113"/>
    <p:sldId id="1105" r:id="rId114"/>
    <p:sldId id="1028" r:id="rId115"/>
    <p:sldId id="1106" r:id="rId116"/>
    <p:sldId id="1029" r:id="rId117"/>
    <p:sldId id="1107" r:id="rId118"/>
    <p:sldId id="1108" r:id="rId119"/>
    <p:sldId id="1146" r:id="rId120"/>
    <p:sldId id="1030" r:id="rId121"/>
    <p:sldId id="1109" r:id="rId122"/>
    <p:sldId id="1031" r:id="rId123"/>
    <p:sldId id="1110" r:id="rId124"/>
    <p:sldId id="1032" r:id="rId125"/>
    <p:sldId id="1111" r:id="rId126"/>
    <p:sldId id="979" r:id="rId127"/>
    <p:sldId id="1112" r:id="rId128"/>
    <p:sldId id="754" r:id="rId129"/>
    <p:sldId id="1113" r:id="rId130"/>
    <p:sldId id="1033" r:id="rId131"/>
    <p:sldId id="1114" r:id="rId132"/>
    <p:sldId id="1115" r:id="rId133"/>
    <p:sldId id="1154" r:id="rId134"/>
    <p:sldId id="1035" r:id="rId135"/>
    <p:sldId id="1116" r:id="rId136"/>
    <p:sldId id="690" r:id="rId137"/>
    <p:sldId id="1117" r:id="rId138"/>
    <p:sldId id="1036" r:id="rId139"/>
    <p:sldId id="1118" r:id="rId140"/>
    <p:sldId id="1037" r:id="rId141"/>
    <p:sldId id="1119" r:id="rId142"/>
    <p:sldId id="1038" r:id="rId143"/>
    <p:sldId id="1120" r:id="rId144"/>
    <p:sldId id="1039" r:id="rId145"/>
    <p:sldId id="1121" r:id="rId146"/>
    <p:sldId id="1040" r:id="rId147"/>
    <p:sldId id="1122" r:id="rId148"/>
    <p:sldId id="1123" r:id="rId149"/>
    <p:sldId id="1156" r:id="rId150"/>
    <p:sldId id="1042" r:id="rId151"/>
    <p:sldId id="1124" r:id="rId152"/>
    <p:sldId id="1043" r:id="rId153"/>
    <p:sldId id="1125" r:id="rId154"/>
    <p:sldId id="945" r:id="rId155"/>
    <p:sldId id="1126" r:id="rId156"/>
    <p:sldId id="680" r:id="rId157"/>
    <p:sldId id="1127" r:id="rId158"/>
    <p:sldId id="1044" r:id="rId159"/>
    <p:sldId id="1128" r:id="rId160"/>
    <p:sldId id="1045" r:id="rId161"/>
    <p:sldId id="1129" r:id="rId162"/>
    <p:sldId id="1046" r:id="rId163"/>
    <p:sldId id="1130" r:id="rId164"/>
    <p:sldId id="983" r:id="rId165"/>
    <p:sldId id="1131" r:id="rId166"/>
    <p:sldId id="1047" r:id="rId167"/>
    <p:sldId id="1132" r:id="rId168"/>
    <p:sldId id="1048" r:id="rId169"/>
    <p:sldId id="1133" r:id="rId170"/>
    <p:sldId id="1049" r:id="rId171"/>
    <p:sldId id="1134" r:id="rId172"/>
    <p:sldId id="1135" r:id="rId173"/>
    <p:sldId id="1155" r:id="rId17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195" autoAdjust="0"/>
  </p:normalViewPr>
  <p:slideViewPr>
    <p:cSldViewPr>
      <p:cViewPr varScale="1">
        <p:scale>
          <a:sx n="114" d="100"/>
          <a:sy n="114" d="100"/>
        </p:scale>
        <p:origin x="74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notesMaster" Target="notesMasters/notesMaster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slide" Target="slide118.xml"/><Relationship Id="rId18" Type="http://schemas.openxmlformats.org/officeDocument/2006/relationships/slide" Target="slide164.xml"/><Relationship Id="rId3" Type="http://schemas.openxmlformats.org/officeDocument/2006/relationships/image" Target="../media/image2.png"/><Relationship Id="rId7" Type="http://schemas.openxmlformats.org/officeDocument/2006/relationships/slide" Target="slide32.xml"/><Relationship Id="rId12" Type="http://schemas.openxmlformats.org/officeDocument/2006/relationships/slide" Target="slide116.xml"/><Relationship Id="rId17" Type="http://schemas.openxmlformats.org/officeDocument/2006/relationships/slide" Target="slide160.xml"/><Relationship Id="rId2" Type="http://schemas.openxmlformats.org/officeDocument/2006/relationships/image" Target="../media/image1.png"/><Relationship Id="rId16" Type="http://schemas.openxmlformats.org/officeDocument/2006/relationships/slide" Target="slide15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06.xml"/><Relationship Id="rId5" Type="http://schemas.openxmlformats.org/officeDocument/2006/relationships/slide" Target="slide2.xml"/><Relationship Id="rId15" Type="http://schemas.openxmlformats.org/officeDocument/2006/relationships/slide" Target="slide124.xml"/><Relationship Id="rId10" Type="http://schemas.openxmlformats.org/officeDocument/2006/relationships/slide" Target="slide76.xml"/><Relationship Id="rId19" Type="http://schemas.openxmlformats.org/officeDocument/2006/relationships/slide" Target="slide166.xml"/><Relationship Id="rId4" Type="http://schemas.openxmlformats.org/officeDocument/2006/relationships/image" Target="../media/image3.png"/><Relationship Id="rId9" Type="http://schemas.openxmlformats.org/officeDocument/2006/relationships/slide" Target="slide70.xml"/><Relationship Id="rId14" Type="http://schemas.openxmlformats.org/officeDocument/2006/relationships/slide" Target="slide1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æ¿ã®ã¤ã©ã¹ãï¼ãã«ã¼ãï¼">
            <a:extLst>
              <a:ext uri="{FF2B5EF4-FFF2-40B4-BE49-F238E27FC236}">
                <a16:creationId xmlns:a16="http://schemas.microsoft.com/office/drawing/2014/main" id="{C883A21A-322F-4FD5-BA1E-8A89D719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9" y="1452601"/>
            <a:ext cx="1153680" cy="104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¨ã®ã¤ã©ã¹ãï¼é­ï¼">
            <a:extLst>
              <a:ext uri="{FF2B5EF4-FFF2-40B4-BE49-F238E27FC236}">
                <a16:creationId xmlns:a16="http://schemas.microsoft.com/office/drawing/2014/main" id="{F3FF140B-7D2C-425C-9476-D5DD157C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873" y="5138275"/>
            <a:ext cx="2859277" cy="188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¼ããå">
            <a:extLst>
              <a:ext uri="{FF2B5EF4-FFF2-40B4-BE49-F238E27FC236}">
                <a16:creationId xmlns:a16="http://schemas.microsoft.com/office/drawing/2014/main" id="{3E0212D4-00A7-4142-8BAA-F26C79A8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1429248"/>
            <a:ext cx="2188808" cy="14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やまなし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6300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イーハトーヴの夢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70B2C9-3B4A-49C7-BED0-0A6D342151D8}"/>
              </a:ext>
            </a:extLst>
          </p:cNvPr>
          <p:cNvSpPr txBox="1"/>
          <p:nvPr/>
        </p:nvSpPr>
        <p:spPr>
          <a:xfrm>
            <a:off x="876300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みんなで楽しく過ごすために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9B3E0FE-FA76-44D9-9070-5D0A01367117}"/>
              </a:ext>
            </a:extLst>
          </p:cNvPr>
          <p:cNvSpPr txBox="1"/>
          <p:nvPr/>
        </p:nvSpPr>
        <p:spPr>
          <a:xfrm>
            <a:off x="876300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鳥獣戯画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を読む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9DDB1F1-D823-4841-B8B5-979A278AF338}"/>
              </a:ext>
            </a:extLst>
          </p:cNvPr>
          <p:cNvSpPr txBox="1"/>
          <p:nvPr/>
        </p:nvSpPr>
        <p:spPr>
          <a:xfrm>
            <a:off x="876043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日本文化を発信しよう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5C9FC27-FCD4-4803-8E50-8278325751EB}"/>
              </a:ext>
            </a:extLst>
          </p:cNvPr>
          <p:cNvSpPr txBox="1"/>
          <p:nvPr/>
        </p:nvSpPr>
        <p:spPr>
          <a:xfrm>
            <a:off x="876043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カンジー博士の漢字学習の秘伝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DC3977-9E61-495E-8F02-F7DCE9BFF366}"/>
              </a:ext>
            </a:extLst>
          </p:cNvPr>
          <p:cNvSpPr txBox="1"/>
          <p:nvPr/>
        </p:nvSpPr>
        <p:spPr>
          <a:xfrm>
            <a:off x="876043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狂言　柿山伏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180D7E1-7B2C-4CCC-B466-9D02CEFC0B27}"/>
              </a:ext>
            </a:extLst>
          </p:cNvPr>
          <p:cNvSpPr txBox="1"/>
          <p:nvPr/>
        </p:nvSpPr>
        <p:spPr>
          <a:xfrm>
            <a:off x="876043" y="62950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詩を朗読してしょうかいしよう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F98DDA-2C46-45B0-9DB4-B3132AB91994}"/>
              </a:ext>
            </a:extLst>
          </p:cNvPr>
          <p:cNvSpPr txBox="1"/>
          <p:nvPr/>
        </p:nvSpPr>
        <p:spPr>
          <a:xfrm>
            <a:off x="6235356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仮名の由来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96C995E-C05F-40FE-96A6-56DBFF23949E}"/>
              </a:ext>
            </a:extLst>
          </p:cNvPr>
          <p:cNvSpPr txBox="1"/>
          <p:nvPr/>
        </p:nvSpPr>
        <p:spPr>
          <a:xfrm>
            <a:off x="6234612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メディアと人間社会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8D5BA0-83F1-48DA-B6DB-D25B773A5240}"/>
              </a:ext>
            </a:extLst>
          </p:cNvPr>
          <p:cNvSpPr txBox="1"/>
          <p:nvPr/>
        </p:nvSpPr>
        <p:spPr>
          <a:xfrm>
            <a:off x="6234612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漢字を正しく使えるように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C4D1E9-E488-4A86-B355-473EF441ED68}"/>
              </a:ext>
            </a:extLst>
          </p:cNvPr>
          <p:cNvSpPr txBox="1"/>
          <p:nvPr/>
        </p:nvSpPr>
        <p:spPr>
          <a:xfrm>
            <a:off x="6234612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人を引きつける表現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0ACE303-CDB1-4511-9858-920E23FEA2C6}"/>
              </a:ext>
            </a:extLst>
          </p:cNvPr>
          <p:cNvSpPr txBox="1"/>
          <p:nvPr/>
        </p:nvSpPr>
        <p:spPr>
          <a:xfrm>
            <a:off x="6234355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思い出を言葉に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D4850D9-7C97-42D7-9FBE-55B54A6EC9AA}"/>
              </a:ext>
            </a:extLst>
          </p:cNvPr>
          <p:cNvSpPr txBox="1"/>
          <p:nvPr/>
        </p:nvSpPr>
        <p:spPr>
          <a:xfrm>
            <a:off x="6234355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今、私は、ぼくは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F29148-A492-4BF1-9167-C9EFA41E9434}"/>
              </a:ext>
            </a:extLst>
          </p:cNvPr>
          <p:cNvSpPr txBox="1"/>
          <p:nvPr/>
        </p:nvSpPr>
        <p:spPr>
          <a:xfrm>
            <a:off x="6234355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海の命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ãã©ããã«ã¨ã«ãã">
            <a:extLst>
              <a:ext uri="{FF2B5EF4-FFF2-40B4-BE49-F238E27FC236}">
                <a16:creationId xmlns:a16="http://schemas.microsoft.com/office/drawing/2014/main" id="{73D5DF1F-DC1D-42A2-8705-D4B85948E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989" y="1434542"/>
            <a:ext cx="982523" cy="14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8472264" y="72449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5978530" y="87490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BC2BA-2A4A-4BF3-A04B-A95F551F8E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5ADA6E-A3EA-422B-89CD-3FEBBDCEF2A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49B417-7021-4A43-ABF9-BF404E1267B8}"/>
              </a:ext>
            </a:extLst>
          </p:cNvPr>
          <p:cNvSpPr/>
          <p:nvPr/>
        </p:nvSpPr>
        <p:spPr>
          <a:xfrm>
            <a:off x="6090356" y="755119"/>
            <a:ext cx="2269337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83EBFF-3546-8DE1-AA74-4C0F01BDC06E}"/>
              </a:ext>
            </a:extLst>
          </p:cNvPr>
          <p:cNvSpPr txBox="1"/>
          <p:nvPr/>
        </p:nvSpPr>
        <p:spPr>
          <a:xfrm>
            <a:off x="3143672" y="2846136"/>
            <a:ext cx="2492990" cy="39874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</p:spTree>
    <p:extLst>
      <p:ext uri="{BB962C8B-B14F-4D97-AF65-F5344CB8AC3E}">
        <p14:creationId xmlns:p14="http://schemas.microsoft.com/office/powerpoint/2010/main" val="26187466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70747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一覧表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6080" y="4523480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16079" y="2921272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16079" y="9955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0422DDA-242F-4530-31AC-A168CAE60CC4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4172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70747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一覧表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6080" y="4523480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16079" y="2921272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16079" y="9955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0422DDA-242F-4530-31AC-A168CAE60CC4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5881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864F6E-7B45-4952-89F5-51C06118275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8595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864F6E-7B45-4952-89F5-51C06118275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49649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939903" y="685792"/>
            <a:ext cx="1969770" cy="6264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死亡事故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762704" y="1163843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ぼう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70AAE0-8717-41AC-9489-A104B72F27D3}"/>
              </a:ext>
            </a:extLst>
          </p:cNvPr>
          <p:cNvSpPr/>
          <p:nvPr/>
        </p:nvSpPr>
        <p:spPr>
          <a:xfrm>
            <a:off x="5049545" y="732601"/>
            <a:ext cx="1824396" cy="29124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7435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939903" y="685792"/>
            <a:ext cx="1969770" cy="6264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死亡事故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762704" y="1163843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ぼう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70AAE0-8717-41AC-9489-A104B72F27D3}"/>
              </a:ext>
            </a:extLst>
          </p:cNvPr>
          <p:cNvSpPr/>
          <p:nvPr/>
        </p:nvSpPr>
        <p:spPr>
          <a:xfrm>
            <a:off x="5049545" y="732601"/>
            <a:ext cx="1824396" cy="29124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84419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522B76-1378-4E34-AEE8-06564718DD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EC01B5-D258-491E-BF21-419A49A2466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023DE4-CA6F-4547-B9A9-E0C5CAF1C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EADF9A-507A-420A-BF26-1FD7DDF8EFAD}"/>
              </a:ext>
            </a:extLst>
          </p:cNvPr>
          <p:cNvSpPr/>
          <p:nvPr/>
        </p:nvSpPr>
        <p:spPr>
          <a:xfrm>
            <a:off x="4713908" y="5233352"/>
            <a:ext cx="1584176" cy="14793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522B76-1378-4E34-AEE8-06564718DD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EC01B5-D258-491E-BF21-419A49A2466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023DE4-CA6F-4547-B9A9-E0C5CAF1C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EADF9A-507A-420A-BF26-1FD7DDF8EFAD}"/>
              </a:ext>
            </a:extLst>
          </p:cNvPr>
          <p:cNvSpPr/>
          <p:nvPr/>
        </p:nvSpPr>
        <p:spPr>
          <a:xfrm>
            <a:off x="4713908" y="5233352"/>
            <a:ext cx="1584176" cy="14793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490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299FCC-E98F-46FF-A0EA-EBCB41885408}"/>
              </a:ext>
            </a:extLst>
          </p:cNvPr>
          <p:cNvSpPr/>
          <p:nvPr/>
        </p:nvSpPr>
        <p:spPr>
          <a:xfrm>
            <a:off x="4163428" y="1158844"/>
            <a:ext cx="2724660" cy="27414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8896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299FCC-E98F-46FF-A0EA-EBCB41885408}"/>
              </a:ext>
            </a:extLst>
          </p:cNvPr>
          <p:cNvSpPr/>
          <p:nvPr/>
        </p:nvSpPr>
        <p:spPr>
          <a:xfrm>
            <a:off x="4163428" y="1158844"/>
            <a:ext cx="2724660" cy="27414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36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8472264" y="72449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5978530" y="87490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BC2BA-2A4A-4BF3-A04B-A95F551F8E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5ADA6E-A3EA-422B-89CD-3FEBBDCEF2A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83EBFF-3546-8DE1-AA74-4C0F01BDC06E}"/>
              </a:ext>
            </a:extLst>
          </p:cNvPr>
          <p:cNvSpPr txBox="1"/>
          <p:nvPr/>
        </p:nvSpPr>
        <p:spPr>
          <a:xfrm>
            <a:off x="3143672" y="2846136"/>
            <a:ext cx="2492990" cy="39874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39368E-EDEE-2AAB-70A6-684F42030F81}"/>
              </a:ext>
            </a:extLst>
          </p:cNvPr>
          <p:cNvSpPr/>
          <p:nvPr/>
        </p:nvSpPr>
        <p:spPr>
          <a:xfrm>
            <a:off x="6090356" y="755119"/>
            <a:ext cx="2269337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436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52D25A-65A4-474E-8290-303673255627}"/>
              </a:ext>
            </a:extLst>
          </p:cNvPr>
          <p:cNvSpPr/>
          <p:nvPr/>
        </p:nvSpPr>
        <p:spPr>
          <a:xfrm>
            <a:off x="4163428" y="1158844"/>
            <a:ext cx="2724660" cy="27414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072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52D25A-65A4-474E-8290-303673255627}"/>
              </a:ext>
            </a:extLst>
          </p:cNvPr>
          <p:cNvSpPr/>
          <p:nvPr/>
        </p:nvSpPr>
        <p:spPr>
          <a:xfrm>
            <a:off x="4163428" y="1158844"/>
            <a:ext cx="2724660" cy="27414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2910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30C2AE-D8F4-4064-B232-3D2D015F85B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03471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30C2AE-D8F4-4064-B232-3D2D015F85B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41401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B18430-B5C1-4DCB-B87E-5BA0D52CC4CB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37786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B18430-B5C1-4DCB-B87E-5BA0D52CC4CB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954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詩を朗読してしょうかいしよう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D94FE0-EF8B-431E-8548-A4A32420DA11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3337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詩を朗読してしょうかいしよう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D94FE0-EF8B-431E-8548-A4A32420DA11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2839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90872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84699" y="105273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0A165A-9624-4545-B8BC-D00D514122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7FF4C4-38F1-4207-9F56-627AAFDA0F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0BD8C-F619-4E5C-85E9-84DDDED9E8B7}"/>
              </a:ext>
            </a:extLst>
          </p:cNvPr>
          <p:cNvSpPr txBox="1"/>
          <p:nvPr/>
        </p:nvSpPr>
        <p:spPr>
          <a:xfrm>
            <a:off x="479376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仮名の由来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1A0D1C-FB73-7A79-EA5B-9218F0F9399B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B2D556-7037-D4E3-6380-E88EEBBECDC1}"/>
              </a:ext>
            </a:extLst>
          </p:cNvPr>
          <p:cNvSpPr txBox="1"/>
          <p:nvPr/>
        </p:nvSpPr>
        <p:spPr>
          <a:xfrm>
            <a:off x="6886604" y="39552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</p:spTree>
    <p:extLst>
      <p:ext uri="{BB962C8B-B14F-4D97-AF65-F5344CB8AC3E}">
        <p14:creationId xmlns:p14="http://schemas.microsoft.com/office/powerpoint/2010/main" val="47309715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908720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86604" y="39552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884699" y="105273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0A165A-9624-4545-B8BC-D00D514122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7FF4C4-38F1-4207-9F56-627AAFDA0F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0BD8C-F619-4E5C-85E9-84DDDED9E8B7}"/>
              </a:ext>
            </a:extLst>
          </p:cNvPr>
          <p:cNvSpPr txBox="1"/>
          <p:nvPr/>
        </p:nvSpPr>
        <p:spPr>
          <a:xfrm>
            <a:off x="479376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仮名の由来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1A0D1C-FB73-7A79-EA5B-9218F0F9399B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3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14251" y="923231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405D60-BA72-473E-8894-B07FC7F206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4BFD2C-B126-4596-A541-A02F3B574F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41993F-DAEC-4351-88AE-23C971FA3D1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E9A62B-CF39-4D22-4BFE-F676EB74FD00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欲求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7C55AF-C11E-4DAE-A911-BA97ED7065E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72774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欲求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7C55AF-C11E-4DAE-A911-BA97ED7065E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3576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415B74-5E33-47E6-A76D-8FA7904884A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01717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415B74-5E33-47E6-A76D-8FA7904884A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88197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B1D696-A21E-4E15-98E9-7803F930096D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66525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B1D696-A21E-4E15-98E9-7803F930096D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6441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23E89F-39DD-499F-A31D-7268358B739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5397E-14B5-4CBE-8857-BCF4F211AF5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23E89F-39DD-499F-A31D-7268358B739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5397E-14B5-4CBE-8857-BCF4F211AF5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3980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34D69C-481E-4355-8827-E5CD406BAB4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E9FCCD-ADF1-41BF-98A8-E512CC7412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2F6627-5D9A-4CE6-B112-418191F41D6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8D5D12A-A37C-440E-B9FB-033389C79109}"/>
              </a:ext>
            </a:extLst>
          </p:cNvPr>
          <p:cNvSpPr/>
          <p:nvPr/>
        </p:nvSpPr>
        <p:spPr>
          <a:xfrm>
            <a:off x="5951984" y="725252"/>
            <a:ext cx="2268028" cy="43599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958F9D9-95D4-4240-A239-E65CD1CB7EC3}"/>
              </a:ext>
            </a:extLst>
          </p:cNvPr>
          <p:cNvSpPr/>
          <p:nvPr/>
        </p:nvSpPr>
        <p:spPr>
          <a:xfrm>
            <a:off x="2475371" y="2149018"/>
            <a:ext cx="2268028" cy="43599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34D69C-481E-4355-8827-E5CD406BAB4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E9FCCD-ADF1-41BF-98A8-E512CC7412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2F6627-5D9A-4CE6-B112-418191F41D6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8D5D12A-A37C-440E-B9FB-033389C79109}"/>
              </a:ext>
            </a:extLst>
          </p:cNvPr>
          <p:cNvSpPr/>
          <p:nvPr/>
        </p:nvSpPr>
        <p:spPr>
          <a:xfrm>
            <a:off x="5951984" y="725252"/>
            <a:ext cx="2268028" cy="4359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958F9D9-95D4-4240-A239-E65CD1CB7EC3}"/>
              </a:ext>
            </a:extLst>
          </p:cNvPr>
          <p:cNvSpPr/>
          <p:nvPr/>
        </p:nvSpPr>
        <p:spPr>
          <a:xfrm>
            <a:off x="2475371" y="2149018"/>
            <a:ext cx="2268028" cy="4359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86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0036" y="8993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405D60-BA72-473E-8894-B07FC7F206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4BFD2C-B126-4596-A541-A02F3B574F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41993F-DAEC-4351-88AE-23C971FA3D1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AD3FC4-986F-8C53-CB96-4B81FBAA974D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9763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4C14E8-5F62-4261-9BE7-7829904EF37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8715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4C14E8-5F62-4261-9BE7-7829904EF37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0925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411617" y="80019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7707568" y="912082"/>
            <a:ext cx="800219" cy="3426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しゅう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546A6-BC35-44E5-A750-E5728BCFBD5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0DDACF-0815-4D67-A678-384CE064AE9F}"/>
              </a:ext>
            </a:extLst>
          </p:cNvPr>
          <p:cNvSpPr/>
          <p:nvPr/>
        </p:nvSpPr>
        <p:spPr>
          <a:xfrm>
            <a:off x="5411617" y="800194"/>
            <a:ext cx="2323713" cy="36503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2DF037-24C1-7179-6A23-4FB1D1E3484B}"/>
              </a:ext>
            </a:extLst>
          </p:cNvPr>
          <p:cNvSpPr txBox="1"/>
          <p:nvPr/>
        </p:nvSpPr>
        <p:spPr>
          <a:xfrm>
            <a:off x="2567608" y="3162502"/>
            <a:ext cx="2323713" cy="36503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</p:spTree>
    <p:extLst>
      <p:ext uri="{BB962C8B-B14F-4D97-AF65-F5344CB8AC3E}">
        <p14:creationId xmlns:p14="http://schemas.microsoft.com/office/powerpoint/2010/main" val="144813064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411617" y="80019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7707568" y="912082"/>
            <a:ext cx="800219" cy="3426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しゅう</a:t>
            </a:r>
            <a:endParaRPr kumimoji="1" lang="ja-JP" altLang="en-US" sz="4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546A6-BC35-44E5-A750-E5728BCFBD5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0DDACF-0815-4D67-A678-384CE064AE9F}"/>
              </a:ext>
            </a:extLst>
          </p:cNvPr>
          <p:cNvSpPr/>
          <p:nvPr/>
        </p:nvSpPr>
        <p:spPr>
          <a:xfrm>
            <a:off x="5411617" y="800194"/>
            <a:ext cx="2323713" cy="36503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2DF037-24C1-7179-6A23-4FB1D1E3484B}"/>
              </a:ext>
            </a:extLst>
          </p:cNvPr>
          <p:cNvSpPr txBox="1"/>
          <p:nvPr/>
        </p:nvSpPr>
        <p:spPr>
          <a:xfrm>
            <a:off x="2567608" y="3162502"/>
            <a:ext cx="2323713" cy="36503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</p:spTree>
    <p:extLst>
      <p:ext uri="{BB962C8B-B14F-4D97-AF65-F5344CB8AC3E}">
        <p14:creationId xmlns:p14="http://schemas.microsoft.com/office/powerpoint/2010/main" val="100213249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282D6A-E3D7-4262-AEDC-BAC5B938AF1E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69324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282D6A-E3D7-4262-AEDC-BAC5B938AF1E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8563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74C2F-AD4A-45FA-8648-00A07604640E}"/>
              </a:ext>
            </a:extLst>
          </p:cNvPr>
          <p:cNvSpPr txBox="1"/>
          <p:nvPr/>
        </p:nvSpPr>
        <p:spPr>
          <a:xfrm>
            <a:off x="8050731" y="309620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C503819-6E42-4B1C-92C0-82B7F14295E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65A15B-6FA3-4274-82E3-56249A77D8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BD8449-9AD6-40CB-960C-962F81CC5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CA15B9-AC9C-4590-BB97-82953746B31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BA11B60-97A0-4C11-A780-0E776FB7E70D}"/>
              </a:ext>
            </a:extLst>
          </p:cNvPr>
          <p:cNvSpPr/>
          <p:nvPr/>
        </p:nvSpPr>
        <p:spPr>
          <a:xfrm>
            <a:off x="2475371" y="2149018"/>
            <a:ext cx="2268028" cy="43599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38A38D-2F0E-400B-AB62-B461711584C2}"/>
              </a:ext>
            </a:extLst>
          </p:cNvPr>
          <p:cNvSpPr/>
          <p:nvPr/>
        </p:nvSpPr>
        <p:spPr>
          <a:xfrm>
            <a:off x="5956244" y="725252"/>
            <a:ext cx="2268028" cy="43599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74C2F-AD4A-45FA-8648-00A07604640E}"/>
              </a:ext>
            </a:extLst>
          </p:cNvPr>
          <p:cNvSpPr txBox="1"/>
          <p:nvPr/>
        </p:nvSpPr>
        <p:spPr>
          <a:xfrm>
            <a:off x="8050731" y="309620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C503819-6E42-4B1C-92C0-82B7F14295E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65A15B-6FA3-4274-82E3-56249A77D8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BD8449-9AD6-40CB-960C-962F81CC5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CA15B9-AC9C-4590-BB97-82953746B31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BA11B60-97A0-4C11-A780-0E776FB7E70D}"/>
              </a:ext>
            </a:extLst>
          </p:cNvPr>
          <p:cNvSpPr/>
          <p:nvPr/>
        </p:nvSpPr>
        <p:spPr>
          <a:xfrm>
            <a:off x="2475371" y="2149018"/>
            <a:ext cx="2268028" cy="4359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38A38D-2F0E-400B-AB62-B461711584C2}"/>
              </a:ext>
            </a:extLst>
          </p:cNvPr>
          <p:cNvSpPr/>
          <p:nvPr/>
        </p:nvSpPr>
        <p:spPr>
          <a:xfrm>
            <a:off x="5956244" y="725252"/>
            <a:ext cx="2268028" cy="43599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116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7AA35A-3064-48E1-B09A-56CAD661380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D2FCF1E-F23C-4EF0-9362-D667DA3ED41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55020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7AA35A-3064-48E1-B09A-56CAD661380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D2FCF1E-F23C-4EF0-9362-D667DA3ED41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4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56321" y="451948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0958B-3196-457B-9D4A-B8F87010CF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FB39E6-EF4A-4FD9-A745-F6614CDD27C1}"/>
              </a:ext>
            </a:extLst>
          </p:cNvPr>
          <p:cNvSpPr txBox="1"/>
          <p:nvPr/>
        </p:nvSpPr>
        <p:spPr>
          <a:xfrm>
            <a:off x="4824063" y="68579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ある晩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C0B39C-A7A5-4AEE-8B3D-41EEECD7B2C9}"/>
              </a:ext>
            </a:extLst>
          </p:cNvPr>
          <p:cNvSpPr/>
          <p:nvPr/>
        </p:nvSpPr>
        <p:spPr>
          <a:xfrm>
            <a:off x="5014170" y="4202131"/>
            <a:ext cx="2017934" cy="199363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35548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EF8AE8-981E-4C78-8614-928EE2E60960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1776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EF8AE8-981E-4C78-8614-928EE2E60960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04908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36E5E4-60B9-4DAF-B30B-03AD3EBF816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67292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36E5E4-60B9-4DAF-B30B-03AD3EBF816C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4174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F29DA0-9FFF-4D20-9689-138E8BA764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CBEB6A-8B7F-4664-A105-9543D995FB83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8750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F29DA0-9FFF-4D20-9689-138E8BA764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CBEB6A-8B7F-4664-A105-9543D995FB83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778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952E82-B66B-4237-9E15-4E7D8ABC9B95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62168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952E82-B66B-4237-9E15-4E7D8ABC9B95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21513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96000" y="697914"/>
            <a:ext cx="1969770" cy="4609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968208" y="959470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せいとう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7CB259-CA06-4FB9-A8BC-8E29B63D94C0}"/>
              </a:ext>
            </a:extLst>
          </p:cNvPr>
          <p:cNvSpPr/>
          <p:nvPr/>
        </p:nvSpPr>
        <p:spPr>
          <a:xfrm>
            <a:off x="6240016" y="756454"/>
            <a:ext cx="1728192" cy="296057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DC171D-32F3-C40C-CD1B-E55329D40D06}"/>
              </a:ext>
            </a:extLst>
          </p:cNvPr>
          <p:cNvSpPr txBox="1"/>
          <p:nvPr/>
        </p:nvSpPr>
        <p:spPr>
          <a:xfrm>
            <a:off x="3767391" y="855349"/>
            <a:ext cx="1969770" cy="6089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支持する</a:t>
            </a:r>
          </a:p>
        </p:txBody>
      </p:sp>
    </p:spTree>
    <p:extLst>
      <p:ext uri="{BB962C8B-B14F-4D97-AF65-F5344CB8AC3E}">
        <p14:creationId xmlns:p14="http://schemas.microsoft.com/office/powerpoint/2010/main" val="391382272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96000" y="697914"/>
            <a:ext cx="1969770" cy="4609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968208" y="959470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せいとう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7CB259-CA06-4FB9-A8BC-8E29B63D94C0}"/>
              </a:ext>
            </a:extLst>
          </p:cNvPr>
          <p:cNvSpPr/>
          <p:nvPr/>
        </p:nvSpPr>
        <p:spPr>
          <a:xfrm>
            <a:off x="6240016" y="756454"/>
            <a:ext cx="1728192" cy="29605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DC171D-32F3-C40C-CD1B-E55329D40D06}"/>
              </a:ext>
            </a:extLst>
          </p:cNvPr>
          <p:cNvSpPr txBox="1"/>
          <p:nvPr/>
        </p:nvSpPr>
        <p:spPr>
          <a:xfrm>
            <a:off x="3767391" y="855349"/>
            <a:ext cx="1969770" cy="6089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支持する</a:t>
            </a:r>
          </a:p>
        </p:txBody>
      </p:sp>
    </p:spTree>
    <p:extLst>
      <p:ext uri="{BB962C8B-B14F-4D97-AF65-F5344CB8AC3E}">
        <p14:creationId xmlns:p14="http://schemas.microsoft.com/office/powerpoint/2010/main" val="228553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56321" y="451948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0958B-3196-457B-9D4A-B8F87010CF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FB39E6-EF4A-4FD9-A745-F6614CDD27C1}"/>
              </a:ext>
            </a:extLst>
          </p:cNvPr>
          <p:cNvSpPr txBox="1"/>
          <p:nvPr/>
        </p:nvSpPr>
        <p:spPr>
          <a:xfrm>
            <a:off x="4824063" y="68579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ある晩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C0B39C-A7A5-4AEE-8B3D-41EEECD7B2C9}"/>
              </a:ext>
            </a:extLst>
          </p:cNvPr>
          <p:cNvSpPr/>
          <p:nvPr/>
        </p:nvSpPr>
        <p:spPr>
          <a:xfrm>
            <a:off x="5014170" y="4202131"/>
            <a:ext cx="2017934" cy="199363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26722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8FCDB9-69CE-4A5E-85D7-6C2CEAAFAD3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04555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8FCDB9-69CE-4A5E-85D7-6C2CEAAFAD3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1578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1152B1-0EFA-4B47-88EE-C28386C62AB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52436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1152B1-0EFA-4B47-88EE-C28386C62AB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415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04854D-7824-490A-BAFB-13C8CB424AB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76C3F3-A963-4EBE-B998-E0655555E4E5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04854D-7824-490A-BAFB-13C8CB424AB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76C3F3-A963-4EBE-B998-E0655555E4E5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87885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EE3DCB-4DDE-454C-AAFF-947E337E6BC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EE3DCB-4DDE-454C-AAFF-947E337E6BC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65019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4604BC-620C-438C-BC8B-433FD910850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73136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4604BC-620C-438C-BC8B-433FD910850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0696B8-F489-479A-BD48-427B3678771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1E7A99-8D5E-45B7-99DC-4ABF945FCA3D}"/>
              </a:ext>
            </a:extLst>
          </p:cNvPr>
          <p:cNvSpPr/>
          <p:nvPr/>
        </p:nvSpPr>
        <p:spPr>
          <a:xfrm>
            <a:off x="4079777" y="1124744"/>
            <a:ext cx="2765238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1685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5BC1CC-99A0-4A46-B3BE-41EED1D4548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62832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5BC1CC-99A0-4A46-B3BE-41EED1D4548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1847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96CFB7-0420-407B-9732-F4512D74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529F38-E5BB-4851-BF1B-CD47C8BDE9AB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4913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96CFB7-0420-407B-9732-F4512D74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529F38-E5BB-4851-BF1B-CD47C8BDE9AB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5056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今、私は、ぼくは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B37492-B3CD-410E-942B-71225FC96954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今、私は、ぼくは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B37492-B3CD-410E-942B-71225FC96954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4235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842DF7-65EC-416D-BA4A-496EF471EECA}"/>
              </a:ext>
            </a:extLst>
          </p:cNvPr>
          <p:cNvSpPr/>
          <p:nvPr/>
        </p:nvSpPr>
        <p:spPr>
          <a:xfrm>
            <a:off x="4497885" y="4779832"/>
            <a:ext cx="2016224" cy="197365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21890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8ACB2C-E91D-10F3-5E18-37960BC153A7}"/>
              </a:ext>
            </a:extLst>
          </p:cNvPr>
          <p:cNvSpPr/>
          <p:nvPr/>
        </p:nvSpPr>
        <p:spPr>
          <a:xfrm>
            <a:off x="4497885" y="4779832"/>
            <a:ext cx="2016224" cy="19736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50901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48F6AF-79AF-4A01-9161-612121F3B2B8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73747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48F6AF-79AF-4A01-9161-612121F3B2B8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21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0696B8-F489-479A-BD48-427B3678771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72EC0C-A180-012A-3041-C00D5841744F}"/>
              </a:ext>
            </a:extLst>
          </p:cNvPr>
          <p:cNvSpPr/>
          <p:nvPr/>
        </p:nvSpPr>
        <p:spPr>
          <a:xfrm>
            <a:off x="4079777" y="1124744"/>
            <a:ext cx="2765238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0428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B3228D-AD3E-41DB-B901-A9B4D955E3B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92443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B3228D-AD3E-41DB-B901-A9B4D955E3B7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3087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1368C-D40A-E6D9-D475-1E761048D19E}"/>
              </a:ext>
            </a:extLst>
          </p:cNvPr>
          <p:cNvSpPr txBox="1"/>
          <p:nvPr/>
        </p:nvSpPr>
        <p:spPr>
          <a:xfrm>
            <a:off x="3503712" y="3448508"/>
            <a:ext cx="1969770" cy="36334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0482" y="378409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8478" y="685792"/>
            <a:ext cx="1969770" cy="52634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074B4-4971-4690-8B1E-741269C877A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987105-C849-4BB3-A83E-E8A0BB751472}"/>
              </a:ext>
            </a:extLst>
          </p:cNvPr>
          <p:cNvSpPr/>
          <p:nvPr/>
        </p:nvSpPr>
        <p:spPr>
          <a:xfrm>
            <a:off x="3622675" y="3416794"/>
            <a:ext cx="1681237" cy="159638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20325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1368C-D40A-E6D9-D475-1E761048D19E}"/>
              </a:ext>
            </a:extLst>
          </p:cNvPr>
          <p:cNvSpPr txBox="1"/>
          <p:nvPr/>
        </p:nvSpPr>
        <p:spPr>
          <a:xfrm>
            <a:off x="3503712" y="3448508"/>
            <a:ext cx="1969770" cy="36334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0482" y="378409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8478" y="685792"/>
            <a:ext cx="1969770" cy="52634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074B4-4971-4690-8B1E-741269C877A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987105-C849-4BB3-A83E-E8A0BB751472}"/>
              </a:ext>
            </a:extLst>
          </p:cNvPr>
          <p:cNvSpPr/>
          <p:nvPr/>
        </p:nvSpPr>
        <p:spPr>
          <a:xfrm>
            <a:off x="3622675" y="3416794"/>
            <a:ext cx="1681237" cy="159638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319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1A7A4C-B395-41F3-91C9-045EAE6EC0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34BEB3-7804-4FBF-BE49-03237F4EDD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58B2F4D-A925-4898-9AC3-0AD686B55167}"/>
              </a:ext>
            </a:extLst>
          </p:cNvPr>
          <p:cNvSpPr/>
          <p:nvPr/>
        </p:nvSpPr>
        <p:spPr>
          <a:xfrm>
            <a:off x="4056187" y="1188424"/>
            <a:ext cx="2663577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1A7A4C-B395-41F3-91C9-045EAE6EC0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34BEB3-7804-4FBF-BE49-03237F4EDD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570F7C-76A5-43CD-90B2-3BBAA6EE803A}"/>
              </a:ext>
            </a:extLst>
          </p:cNvPr>
          <p:cNvSpPr/>
          <p:nvPr/>
        </p:nvSpPr>
        <p:spPr>
          <a:xfrm>
            <a:off x="4056187" y="1188424"/>
            <a:ext cx="2663577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98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623137-0DC2-494E-9E29-78431D44C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02E7BF-15E1-407E-8704-DC63F43F0E6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99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E64980-C70A-4372-B99A-D201555400D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A4CC23-D426-403D-B63B-17E07E2A6A37}"/>
              </a:ext>
            </a:extLst>
          </p:cNvPr>
          <p:cNvSpPr/>
          <p:nvPr/>
        </p:nvSpPr>
        <p:spPr>
          <a:xfrm>
            <a:off x="4511825" y="899319"/>
            <a:ext cx="2026134" cy="19224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048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E64980-C70A-4372-B99A-D201555400D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1DEFB9-3272-1132-0729-95C32D4E5FDC}"/>
              </a:ext>
            </a:extLst>
          </p:cNvPr>
          <p:cNvSpPr/>
          <p:nvPr/>
        </p:nvSpPr>
        <p:spPr>
          <a:xfrm>
            <a:off x="4511825" y="899319"/>
            <a:ext cx="2026134" cy="19224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69025E-FD44-8713-3275-F1765B0867A0}"/>
              </a:ext>
            </a:extLst>
          </p:cNvPr>
          <p:cNvSpPr/>
          <p:nvPr/>
        </p:nvSpPr>
        <p:spPr>
          <a:xfrm>
            <a:off x="4070506" y="1191418"/>
            <a:ext cx="2782663" cy="52071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30A20-29FE-4A58-8F69-139F50CA1387}"/>
              </a:ext>
            </a:extLst>
          </p:cNvPr>
          <p:cNvSpPr/>
          <p:nvPr/>
        </p:nvSpPr>
        <p:spPr>
          <a:xfrm>
            <a:off x="4070506" y="1191418"/>
            <a:ext cx="2782663" cy="52071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67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EC9AB4-59A5-4FA0-B9D2-E9F5D0359D7D}"/>
              </a:ext>
            </a:extLst>
          </p:cNvPr>
          <p:cNvSpPr/>
          <p:nvPr/>
        </p:nvSpPr>
        <p:spPr>
          <a:xfrm>
            <a:off x="4070506" y="1191418"/>
            <a:ext cx="2782663" cy="52071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11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666A31-EA84-4FFA-B60C-BF4BEE943371}"/>
              </a:ext>
            </a:extLst>
          </p:cNvPr>
          <p:cNvSpPr/>
          <p:nvPr/>
        </p:nvSpPr>
        <p:spPr>
          <a:xfrm>
            <a:off x="4070506" y="1191418"/>
            <a:ext cx="2782663" cy="52071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40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CEFBE8-8D2F-4F47-8D74-FFE170F44C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58BC87-3F6C-4D27-B469-F85A618ED505}"/>
              </a:ext>
            </a:extLst>
          </p:cNvPr>
          <p:cNvSpPr/>
          <p:nvPr/>
        </p:nvSpPr>
        <p:spPr>
          <a:xfrm>
            <a:off x="4511098" y="899318"/>
            <a:ext cx="1944942" cy="20256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CEFBE8-8D2F-4F47-8D74-FFE170F44C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BB81EE-3B0F-51AA-4DE6-A196F2389A2E}"/>
              </a:ext>
            </a:extLst>
          </p:cNvPr>
          <p:cNvSpPr/>
          <p:nvPr/>
        </p:nvSpPr>
        <p:spPr>
          <a:xfrm>
            <a:off x="4511098" y="899318"/>
            <a:ext cx="1944942" cy="20256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778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C6DDFD-EE7D-4475-AE14-5FB39147DF8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7D69DE-FFF4-4503-BD45-6779525F985C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02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C6DDFD-EE7D-4475-AE14-5FB39147DF8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102112-8F12-43F9-A65D-D504812CE127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46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623137-0DC2-494E-9E29-78431D44C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C07D5D-7FEF-4AB6-ABAA-40F0AD30E8A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75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D7C6C5-65ED-4AEC-ACBA-61A1CFFA0C1B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25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A974ED-38B4-4FA2-A482-A58254AE8553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81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100711-ABE2-4A0A-A80E-4B20A188CF98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40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63139F-044C-4B6A-BBB1-E1B5A9112A28}"/>
              </a:ext>
            </a:extLst>
          </p:cNvPr>
          <p:cNvSpPr/>
          <p:nvPr/>
        </p:nvSpPr>
        <p:spPr>
          <a:xfrm>
            <a:off x="3887588" y="980728"/>
            <a:ext cx="2928492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17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62161" y="94080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34205D-7C30-4183-BAD9-D1E1AF55350A}"/>
              </a:ext>
            </a:extLst>
          </p:cNvPr>
          <p:cNvSpPr txBox="1"/>
          <p:nvPr/>
        </p:nvSpPr>
        <p:spPr>
          <a:xfrm>
            <a:off x="4680498" y="908720"/>
            <a:ext cx="1969770" cy="64953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班ごとに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34CDEA-75B1-4B43-A5D2-B66FBF786CBB}"/>
              </a:ext>
            </a:extLst>
          </p:cNvPr>
          <p:cNvSpPr/>
          <p:nvPr/>
        </p:nvSpPr>
        <p:spPr>
          <a:xfrm>
            <a:off x="4826750" y="908720"/>
            <a:ext cx="1704356" cy="15094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30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62161" y="94080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34205D-7C30-4183-BAD9-D1E1AF55350A}"/>
              </a:ext>
            </a:extLst>
          </p:cNvPr>
          <p:cNvSpPr txBox="1"/>
          <p:nvPr/>
        </p:nvSpPr>
        <p:spPr>
          <a:xfrm>
            <a:off x="4680498" y="908720"/>
            <a:ext cx="1969770" cy="64953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班ごとに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34CDEA-75B1-4B43-A5D2-B66FBF786CBB}"/>
              </a:ext>
            </a:extLst>
          </p:cNvPr>
          <p:cNvSpPr/>
          <p:nvPr/>
        </p:nvSpPr>
        <p:spPr>
          <a:xfrm>
            <a:off x="4826750" y="908720"/>
            <a:ext cx="1704356" cy="15094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22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7BAB65-5900-46B2-A9CA-C6A822A0C0D3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158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224F50-005E-4613-AE6C-B3AE78AC93C6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67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792191" y="737810"/>
            <a:ext cx="1969770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優先順位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725489" y="1028343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EA9625-FDBC-4609-B93F-5E6866E9E0D9}"/>
              </a:ext>
            </a:extLst>
          </p:cNvPr>
          <p:cNvSpPr/>
          <p:nvPr/>
        </p:nvSpPr>
        <p:spPr>
          <a:xfrm>
            <a:off x="4799856" y="743806"/>
            <a:ext cx="1922211" cy="2973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2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792191" y="737810"/>
            <a:ext cx="1969770" cy="63761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優先順位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725489" y="1028343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EA9625-FDBC-4609-B93F-5E6866E9E0D9}"/>
              </a:ext>
            </a:extLst>
          </p:cNvPr>
          <p:cNvSpPr/>
          <p:nvPr/>
        </p:nvSpPr>
        <p:spPr>
          <a:xfrm>
            <a:off x="4799856" y="743806"/>
            <a:ext cx="1922211" cy="2973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9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3CC63C-F6CE-43C4-9223-83223265955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3DAB98-4BC7-4EC3-B637-FA4D641E2F8B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190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16079" y="48181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16078" y="2820794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16079" y="98072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9F060F-E229-443D-8BE4-4E742009F7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FBE2F2-CE4C-1399-7B47-F2F5724F473E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438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583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16079" y="48181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16078" y="2820794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16079" y="98072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9F060F-E229-443D-8BE4-4E742009F7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FBE2F2-CE4C-1399-7B47-F2F5724F473E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387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69960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16080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16081" y="295815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16080" y="484036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5A9B85-C38D-40FF-9300-11FF2BCF73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08AA52-468F-4D99-AD73-67A43C1CB8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28DBCB-440F-4E11-5EFD-64434450AABD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146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69960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16080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816081" y="295815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816080" y="484036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5A9B85-C38D-40FF-9300-11FF2BCF73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08AA52-468F-4D99-AD73-67A43C1CB8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28DBCB-440F-4E11-5EFD-64434450AABD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208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146B16-2710-1A58-25D6-9C9E7753FB75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537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062CFF-AA8A-901B-B5F2-57D08DB9C55A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604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2A1DF0-C94D-9869-9705-E9E090A06C2E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624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DC8807-1756-0930-F190-B70B513D1F3C}"/>
              </a:ext>
            </a:extLst>
          </p:cNvPr>
          <p:cNvSpPr/>
          <p:nvPr/>
        </p:nvSpPr>
        <p:spPr>
          <a:xfrm>
            <a:off x="3921713" y="1191418"/>
            <a:ext cx="2928492" cy="54059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1764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CB7B57-0AD5-442E-9B5F-208444DE21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F57A3E-2EFF-46F1-B0CD-DAA262707DBB}"/>
              </a:ext>
            </a:extLst>
          </p:cNvPr>
          <p:cNvSpPr/>
          <p:nvPr/>
        </p:nvSpPr>
        <p:spPr>
          <a:xfrm>
            <a:off x="4439816" y="871526"/>
            <a:ext cx="2220126" cy="198140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98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CB7B57-0AD5-442E-9B5F-208444DE21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3BC0D5-EF62-4B53-8029-BE6E29217591}"/>
              </a:ext>
            </a:extLst>
          </p:cNvPr>
          <p:cNvSpPr/>
          <p:nvPr/>
        </p:nvSpPr>
        <p:spPr>
          <a:xfrm>
            <a:off x="4439816" y="871526"/>
            <a:ext cx="2220126" cy="19814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79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3CC63C-F6CE-43C4-9223-83223265955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F69504-D355-4868-B7DB-861DDB762432}"/>
              </a:ext>
            </a:extLst>
          </p:cNvPr>
          <p:cNvSpPr/>
          <p:nvPr/>
        </p:nvSpPr>
        <p:spPr>
          <a:xfrm>
            <a:off x="3928575" y="1052736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4897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1009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FE36F1-2C82-40C1-A676-1B0A099AD4D3}"/>
              </a:ext>
            </a:extLst>
          </p:cNvPr>
          <p:cNvSpPr txBox="1"/>
          <p:nvPr/>
        </p:nvSpPr>
        <p:spPr>
          <a:xfrm>
            <a:off x="39614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02F045-CC01-4397-98C5-F032CC42BE1D}"/>
              </a:ext>
            </a:extLst>
          </p:cNvPr>
          <p:cNvSpPr/>
          <p:nvPr/>
        </p:nvSpPr>
        <p:spPr>
          <a:xfrm>
            <a:off x="4102308" y="2020933"/>
            <a:ext cx="3150750" cy="30468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8548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FE36F1-2C82-40C1-A676-1B0A099AD4D3}"/>
              </a:ext>
            </a:extLst>
          </p:cNvPr>
          <p:cNvSpPr txBox="1"/>
          <p:nvPr/>
        </p:nvSpPr>
        <p:spPr>
          <a:xfrm>
            <a:off x="39614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75FC8E-0BEF-48F2-8294-7BC568D22041}"/>
              </a:ext>
            </a:extLst>
          </p:cNvPr>
          <p:cNvSpPr/>
          <p:nvPr/>
        </p:nvSpPr>
        <p:spPr>
          <a:xfrm>
            <a:off x="4102308" y="2020933"/>
            <a:ext cx="3150750" cy="3046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228990-4E74-68D3-CF1E-08E87A8CCFBD}"/>
              </a:ext>
            </a:extLst>
          </p:cNvPr>
          <p:cNvSpPr txBox="1"/>
          <p:nvPr/>
        </p:nvSpPr>
        <p:spPr>
          <a:xfrm>
            <a:off x="721009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</a:p>
        </p:txBody>
      </p:sp>
    </p:spTree>
    <p:extLst>
      <p:ext uri="{BB962C8B-B14F-4D97-AF65-F5344CB8AC3E}">
        <p14:creationId xmlns:p14="http://schemas.microsoft.com/office/powerpoint/2010/main" val="41610703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17758" y="725252"/>
            <a:ext cx="1969770" cy="48034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589584" y="1244367"/>
            <a:ext cx="738664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きゅう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1F5E3B8-3EF7-4AF8-A83E-E636E41B6B18}"/>
              </a:ext>
            </a:extLst>
          </p:cNvPr>
          <p:cNvSpPr/>
          <p:nvPr/>
        </p:nvSpPr>
        <p:spPr>
          <a:xfrm>
            <a:off x="5838081" y="771247"/>
            <a:ext cx="1743193" cy="30312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AC0CD0-E110-6475-5815-D273CD15F8E9}"/>
              </a:ext>
            </a:extLst>
          </p:cNvPr>
          <p:cNvSpPr txBox="1"/>
          <p:nvPr/>
        </p:nvSpPr>
        <p:spPr>
          <a:xfrm>
            <a:off x="3427667" y="3634242"/>
            <a:ext cx="1969770" cy="32851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用件</a:t>
            </a:r>
          </a:p>
        </p:txBody>
      </p:sp>
    </p:spTree>
    <p:extLst>
      <p:ext uri="{BB962C8B-B14F-4D97-AF65-F5344CB8AC3E}">
        <p14:creationId xmlns:p14="http://schemas.microsoft.com/office/powerpoint/2010/main" val="10263784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17758" y="725252"/>
            <a:ext cx="1969770" cy="48034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589584" y="1244367"/>
            <a:ext cx="738664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きゅう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1F5E3B8-3EF7-4AF8-A83E-E636E41B6B18}"/>
              </a:ext>
            </a:extLst>
          </p:cNvPr>
          <p:cNvSpPr/>
          <p:nvPr/>
        </p:nvSpPr>
        <p:spPr>
          <a:xfrm>
            <a:off x="5838081" y="771247"/>
            <a:ext cx="1743193" cy="3031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AC0CD0-E110-6475-5815-D273CD15F8E9}"/>
              </a:ext>
            </a:extLst>
          </p:cNvPr>
          <p:cNvSpPr txBox="1"/>
          <p:nvPr/>
        </p:nvSpPr>
        <p:spPr>
          <a:xfrm>
            <a:off x="3427667" y="3634242"/>
            <a:ext cx="1969770" cy="32851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用件</a:t>
            </a:r>
          </a:p>
        </p:txBody>
      </p:sp>
    </p:spTree>
    <p:extLst>
      <p:ext uri="{BB962C8B-B14F-4D97-AF65-F5344CB8AC3E}">
        <p14:creationId xmlns:p14="http://schemas.microsoft.com/office/powerpoint/2010/main" val="1998098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30ABB46-5B27-4B46-ABD4-BF1666C95A7C}"/>
              </a:ext>
            </a:extLst>
          </p:cNvPr>
          <p:cNvSpPr/>
          <p:nvPr/>
        </p:nvSpPr>
        <p:spPr>
          <a:xfrm>
            <a:off x="3729804" y="1182871"/>
            <a:ext cx="3150750" cy="52155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6322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1A203F6-357A-4D3B-BD6F-D07CB6CDF7F9}"/>
              </a:ext>
            </a:extLst>
          </p:cNvPr>
          <p:cNvSpPr/>
          <p:nvPr/>
        </p:nvSpPr>
        <p:spPr>
          <a:xfrm>
            <a:off x="3729804" y="1182871"/>
            <a:ext cx="3150750" cy="5215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1178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C22086-85F2-417E-A644-9DD1D2736FA0}"/>
              </a:ext>
            </a:extLst>
          </p:cNvPr>
          <p:cNvSpPr/>
          <p:nvPr/>
        </p:nvSpPr>
        <p:spPr>
          <a:xfrm>
            <a:off x="3729804" y="1182871"/>
            <a:ext cx="3150750" cy="52155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033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6EE26DF-D389-4483-858F-710C6D08734F}"/>
              </a:ext>
            </a:extLst>
          </p:cNvPr>
          <p:cNvSpPr/>
          <p:nvPr/>
        </p:nvSpPr>
        <p:spPr>
          <a:xfrm>
            <a:off x="3729804" y="1182871"/>
            <a:ext cx="3150750" cy="5215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6883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B4E4-25FB-4DA0-A6FE-B12E8BE5DE1C}"/>
              </a:ext>
            </a:extLst>
          </p:cNvPr>
          <p:cNvSpPr/>
          <p:nvPr/>
        </p:nvSpPr>
        <p:spPr>
          <a:xfrm>
            <a:off x="4517370" y="4761148"/>
            <a:ext cx="2069585" cy="18415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F127C0-E963-48A0-8E93-4732CBFAB11C}"/>
              </a:ext>
            </a:extLst>
          </p:cNvPr>
          <p:cNvSpPr/>
          <p:nvPr/>
        </p:nvSpPr>
        <p:spPr>
          <a:xfrm>
            <a:off x="4517370" y="4761148"/>
            <a:ext cx="2069585" cy="18415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1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28F98E-59CD-4C22-9141-AE60EA5038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7D74FA-CF47-4AB6-98BC-6C0231C63BD7}"/>
              </a:ext>
            </a:extLst>
          </p:cNvPr>
          <p:cNvSpPr txBox="1"/>
          <p:nvPr/>
        </p:nvSpPr>
        <p:spPr>
          <a:xfrm>
            <a:off x="3961409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F41805-643C-4DA2-BE35-EAD6A9AD7437}"/>
              </a:ext>
            </a:extLst>
          </p:cNvPr>
          <p:cNvSpPr/>
          <p:nvPr/>
        </p:nvSpPr>
        <p:spPr>
          <a:xfrm>
            <a:off x="4297557" y="2028754"/>
            <a:ext cx="2924594" cy="28083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FBD0A46-CE8B-57B5-CA73-B668960D1A19}"/>
              </a:ext>
            </a:extLst>
          </p:cNvPr>
          <p:cNvSpPr txBox="1"/>
          <p:nvPr/>
        </p:nvSpPr>
        <p:spPr>
          <a:xfrm>
            <a:off x="7222151" y="24208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66EA992-BE3A-4128-95B5-89B486D8884A}"/>
              </a:ext>
            </a:extLst>
          </p:cNvPr>
          <p:cNvSpPr/>
          <p:nvPr/>
        </p:nvSpPr>
        <p:spPr>
          <a:xfrm>
            <a:off x="5957392" y="755062"/>
            <a:ext cx="1958795" cy="18098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DB3404-1867-476C-A07C-3649318D1A44}"/>
              </a:ext>
            </a:extLst>
          </p:cNvPr>
          <p:cNvSpPr/>
          <p:nvPr/>
        </p:nvSpPr>
        <p:spPr>
          <a:xfrm>
            <a:off x="3377054" y="1438944"/>
            <a:ext cx="1833574" cy="1774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4EED5-CD87-4187-BCB2-18837DD07030}"/>
              </a:ext>
            </a:extLst>
          </p:cNvPr>
          <p:cNvSpPr/>
          <p:nvPr/>
        </p:nvSpPr>
        <p:spPr>
          <a:xfrm>
            <a:off x="5957392" y="755062"/>
            <a:ext cx="1958795" cy="18098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22830EE-CF3B-4421-80B8-33E5A7EE5E1E}"/>
              </a:ext>
            </a:extLst>
          </p:cNvPr>
          <p:cNvSpPr/>
          <p:nvPr/>
        </p:nvSpPr>
        <p:spPr>
          <a:xfrm>
            <a:off x="3377054" y="1438944"/>
            <a:ext cx="1833574" cy="1774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662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7CE3A5-5CFB-4C9D-844D-18710398183E}"/>
              </a:ext>
            </a:extLst>
          </p:cNvPr>
          <p:cNvSpPr/>
          <p:nvPr/>
        </p:nvSpPr>
        <p:spPr>
          <a:xfrm>
            <a:off x="3799275" y="908720"/>
            <a:ext cx="3053894" cy="56166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2519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2C4637-8CF9-4E14-B5BA-4CD75C93097B}"/>
              </a:ext>
            </a:extLst>
          </p:cNvPr>
          <p:cNvSpPr/>
          <p:nvPr/>
        </p:nvSpPr>
        <p:spPr>
          <a:xfrm>
            <a:off x="3799275" y="908720"/>
            <a:ext cx="3053894" cy="56166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338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6793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絵巻物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789390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789391" y="295815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789390" y="484036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AACC7E-12FC-422B-9072-10DC2B6AAB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1DDE11-A2A5-47D6-ACF8-61814D643E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3C64CB-32BC-CD3F-AEEC-60473BC70495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769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26793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絵巻物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789390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789391" y="295815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789390" y="484036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AACC7E-12FC-422B-9072-10DC2B6AAB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1DDE11-A2A5-47D6-ACF8-61814D643E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3C64CB-32BC-CD3F-AEEC-60473BC70495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041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F3AB26-3004-4B47-A9F5-50522093F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B63B6C-13F5-4D8A-B764-ACB4C75CFC17}"/>
              </a:ext>
            </a:extLst>
          </p:cNvPr>
          <p:cNvSpPr txBox="1"/>
          <p:nvPr/>
        </p:nvSpPr>
        <p:spPr>
          <a:xfrm>
            <a:off x="3961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BA1D3E8-E7F2-4D24-AE10-807D1991DED0}"/>
              </a:ext>
            </a:extLst>
          </p:cNvPr>
          <p:cNvSpPr/>
          <p:nvPr/>
        </p:nvSpPr>
        <p:spPr>
          <a:xfrm>
            <a:off x="4295800" y="2409100"/>
            <a:ext cx="2863279" cy="26801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C61147-20D5-A99F-9FFF-CC57DF30E35D}"/>
              </a:ext>
            </a:extLst>
          </p:cNvPr>
          <p:cNvSpPr txBox="1"/>
          <p:nvPr/>
        </p:nvSpPr>
        <p:spPr>
          <a:xfrm>
            <a:off x="7024264" y="240910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24264" y="240910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F3AB26-3004-4B47-A9F5-50522093F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B63B6C-13F5-4D8A-B764-ACB4C75CFC17}"/>
              </a:ext>
            </a:extLst>
          </p:cNvPr>
          <p:cNvSpPr txBox="1"/>
          <p:nvPr/>
        </p:nvSpPr>
        <p:spPr>
          <a:xfrm>
            <a:off x="4129712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CA623F-426C-48DB-E591-624AB7285FAD}"/>
              </a:ext>
            </a:extLst>
          </p:cNvPr>
          <p:cNvSpPr/>
          <p:nvPr/>
        </p:nvSpPr>
        <p:spPr>
          <a:xfrm>
            <a:off x="4295800" y="2409100"/>
            <a:ext cx="2863279" cy="26801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5053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DACCFE-1334-4496-8D8C-49D0FCF4C49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FF7803E-C2C1-4258-8142-BE6A85E9C04A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772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DACCFE-1334-4496-8D8C-49D0FCF4C49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C2241E-03BD-4EE9-8AC4-63B0CA389162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08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22151" y="24208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28F98E-59CD-4C22-9141-AE60EA5038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7D74FA-CF47-4AB6-98BC-6C0231C63BD7}"/>
              </a:ext>
            </a:extLst>
          </p:cNvPr>
          <p:cNvSpPr txBox="1"/>
          <p:nvPr/>
        </p:nvSpPr>
        <p:spPr>
          <a:xfrm>
            <a:off x="4154096" y="209572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4D4675-6363-6D4F-3FEC-1E7E7EC735C6}"/>
              </a:ext>
            </a:extLst>
          </p:cNvPr>
          <p:cNvSpPr/>
          <p:nvPr/>
        </p:nvSpPr>
        <p:spPr>
          <a:xfrm>
            <a:off x="4297557" y="2028754"/>
            <a:ext cx="2924594" cy="28083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445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F039D3-6A5A-4321-9FF0-47C44656CB3F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1926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770D79-E511-495C-8238-CBD31D8C2945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4313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F810AD-4FCE-46C5-9B87-F53E8362B3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D613C8-6B1F-4AD1-8973-DB1D7DABBA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B5DD5DC-285F-431D-AAB5-38158AEFC42F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9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F810AD-4FCE-46C5-9B87-F53E8362B3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D613C8-6B1F-4AD1-8973-DB1D7DABBA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4A6036-E448-404E-BF93-B193CE5F84B5}"/>
              </a:ext>
            </a:extLst>
          </p:cNvPr>
          <p:cNvSpPr/>
          <p:nvPr/>
        </p:nvSpPr>
        <p:spPr>
          <a:xfrm>
            <a:off x="3941157" y="1047634"/>
            <a:ext cx="2863279" cy="55497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661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4F5F31-D736-4B13-AE7C-AE826EBE9D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2186A-ACA5-4615-BA11-FDE0694F0C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A30ED1-C2F9-4AAC-8856-F0DE319C95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309189-E5DE-462E-954D-55264CFF74DB}"/>
              </a:ext>
            </a:extLst>
          </p:cNvPr>
          <p:cNvSpPr/>
          <p:nvPr/>
        </p:nvSpPr>
        <p:spPr>
          <a:xfrm>
            <a:off x="4079776" y="1108244"/>
            <a:ext cx="2724660" cy="27414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4F5F31-D736-4B13-AE7C-AE826EBE9D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2186A-ACA5-4615-BA11-FDE0694F0C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A30ED1-C2F9-4AAC-8856-F0DE319C95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AFF60D-275C-F40A-4273-30249E889B52}"/>
              </a:ext>
            </a:extLst>
          </p:cNvPr>
          <p:cNvSpPr/>
          <p:nvPr/>
        </p:nvSpPr>
        <p:spPr>
          <a:xfrm>
            <a:off x="4079776" y="1108244"/>
            <a:ext cx="2724660" cy="27414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6439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45E423-24C7-49C9-81CF-50F55BB242F4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94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45E423-24C7-49C9-81CF-50F55BB242F4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7877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1550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6081" y="4551931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16080" y="2949723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16080" y="102396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52B20D-EE03-1C7B-2819-1B489568337C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4711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1550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16081" y="4551931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16080" y="2949723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16080" y="102396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52B20D-EE03-1C7B-2819-1B489568337C}"/>
              </a:ext>
            </a:extLst>
          </p:cNvPr>
          <p:cNvSpPr/>
          <p:nvPr/>
        </p:nvSpPr>
        <p:spPr>
          <a:xfrm>
            <a:off x="3928575" y="908720"/>
            <a:ext cx="2887505" cy="5832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6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CF6E22-DDE3-4D7D-98F7-618AB849F96E}"/>
              </a:ext>
            </a:extLst>
          </p:cNvPr>
          <p:cNvSpPr/>
          <p:nvPr/>
        </p:nvSpPr>
        <p:spPr>
          <a:xfrm>
            <a:off x="3928575" y="1052736"/>
            <a:ext cx="2924594" cy="53285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3CF24C-D266-4C89-8630-6D06C653A861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1912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3CF24C-D266-4C89-8630-6D06C653A861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036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4291DD-41FC-45DB-B759-49509BB687E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0564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4291DD-41FC-45DB-B759-49509BB687EA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0719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53CD9A-445B-48A5-BDB1-97FF06EAC61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2DA86C-9061-4C88-A93F-236C9942438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F2BCFC-D6A3-4DD9-BAF2-AC2C0C4E1388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44A4C7-22D3-4F46-AF7E-90073E6B9CA2}"/>
              </a:ext>
            </a:extLst>
          </p:cNvPr>
          <p:cNvSpPr/>
          <p:nvPr/>
        </p:nvSpPr>
        <p:spPr>
          <a:xfrm>
            <a:off x="4295800" y="2315669"/>
            <a:ext cx="2724660" cy="27414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E3E694-DA9A-ECBA-B22D-0991AB15FC8A}"/>
              </a:ext>
            </a:extLst>
          </p:cNvPr>
          <p:cNvSpPr txBox="1"/>
          <p:nvPr/>
        </p:nvSpPr>
        <p:spPr>
          <a:xfrm>
            <a:off x="6958067" y="279382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1057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58067" y="279382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53CD9A-445B-48A5-BDB1-97FF06EAC61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2DA86C-9061-4C88-A93F-236C9942438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F2BCFC-D6A3-4DD9-BAF2-AC2C0C4E1388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44A4C7-22D3-4F46-AF7E-90073E6B9CA2}"/>
              </a:ext>
            </a:extLst>
          </p:cNvPr>
          <p:cNvSpPr/>
          <p:nvPr/>
        </p:nvSpPr>
        <p:spPr>
          <a:xfrm>
            <a:off x="4295800" y="2315669"/>
            <a:ext cx="2724660" cy="27414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558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7743B8-C927-4F3D-BDFF-4F6EED7388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EF118F-804A-4C3C-B432-7B1C108634C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7743B8-C927-4F3D-BDFF-4F6EED7388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EF118F-804A-4C3C-B432-7B1C108634C6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7142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E52F65-C424-4945-A817-1B536FD1D4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F7F08-96ED-4D5C-93CD-C1E08C0C5DE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3968ED-5010-411E-AEDE-0CC89BC0D8BA}"/>
              </a:ext>
            </a:extLst>
          </p:cNvPr>
          <p:cNvSpPr/>
          <p:nvPr/>
        </p:nvSpPr>
        <p:spPr>
          <a:xfrm>
            <a:off x="4025646" y="1124744"/>
            <a:ext cx="2724660" cy="27414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188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E52F65-C424-4945-A817-1B536FD1D4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F7F08-96ED-4D5C-93CD-C1E08C0C5DE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3968ED-5010-411E-AEDE-0CC89BC0D8BA}"/>
              </a:ext>
            </a:extLst>
          </p:cNvPr>
          <p:cNvSpPr/>
          <p:nvPr/>
        </p:nvSpPr>
        <p:spPr>
          <a:xfrm>
            <a:off x="4025646" y="1124744"/>
            <a:ext cx="2724660" cy="27414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57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9D7D55-C8EE-427C-8EB2-599AF9A208A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39175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41250" y="1268760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805027"/>
            <a:ext cx="2323713" cy="3901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4F5428-4277-4021-9046-BE9C902468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45164F-7A5A-48AD-BF38-16DEF8012C85}"/>
              </a:ext>
            </a:extLst>
          </p:cNvPr>
          <p:cNvSpPr/>
          <p:nvPr/>
        </p:nvSpPr>
        <p:spPr>
          <a:xfrm>
            <a:off x="6224766" y="785497"/>
            <a:ext cx="2076588" cy="379563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4DDE3E-DE10-A05F-2B0B-4D8657AEB55A}"/>
              </a:ext>
            </a:extLst>
          </p:cNvPr>
          <p:cNvSpPr txBox="1"/>
          <p:nvPr/>
        </p:nvSpPr>
        <p:spPr>
          <a:xfrm>
            <a:off x="3215680" y="1556792"/>
            <a:ext cx="2323713" cy="5509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リレー</a:t>
            </a:r>
          </a:p>
        </p:txBody>
      </p:sp>
    </p:spTree>
    <p:extLst>
      <p:ext uri="{BB962C8B-B14F-4D97-AF65-F5344CB8AC3E}">
        <p14:creationId xmlns:p14="http://schemas.microsoft.com/office/powerpoint/2010/main" val="8458472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41250" y="1268760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6000" y="805027"/>
            <a:ext cx="2323713" cy="3901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4F5428-4277-4021-9046-BE9C902468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45164F-7A5A-48AD-BF38-16DEF8012C85}"/>
              </a:ext>
            </a:extLst>
          </p:cNvPr>
          <p:cNvSpPr/>
          <p:nvPr/>
        </p:nvSpPr>
        <p:spPr>
          <a:xfrm>
            <a:off x="6224766" y="785497"/>
            <a:ext cx="2076588" cy="37956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4DDE3E-DE10-A05F-2B0B-4D8657AEB55A}"/>
              </a:ext>
            </a:extLst>
          </p:cNvPr>
          <p:cNvSpPr txBox="1"/>
          <p:nvPr/>
        </p:nvSpPr>
        <p:spPr>
          <a:xfrm>
            <a:off x="3215680" y="1556792"/>
            <a:ext cx="2323713" cy="5509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リレー</a:t>
            </a:r>
          </a:p>
        </p:txBody>
      </p:sp>
    </p:spTree>
    <p:extLst>
      <p:ext uri="{BB962C8B-B14F-4D97-AF65-F5344CB8AC3E}">
        <p14:creationId xmlns:p14="http://schemas.microsoft.com/office/powerpoint/2010/main" val="131024103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22276A-3F1C-4A0A-95B6-336D0D3C6F80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22276A-3F1C-4A0A-95B6-336D0D3C6F80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2420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55840" y="119141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80537" y="2972897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B1CF60-42C6-4E03-9CC0-9569256E683F}"/>
              </a:ext>
            </a:extLst>
          </p:cNvPr>
          <p:cNvSpPr/>
          <p:nvPr/>
        </p:nvSpPr>
        <p:spPr>
          <a:xfrm>
            <a:off x="4758949" y="3000623"/>
            <a:ext cx="2220604" cy="35247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84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55840" y="119141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80537" y="2972897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B1CF60-42C6-4E03-9CC0-9569256E683F}"/>
              </a:ext>
            </a:extLst>
          </p:cNvPr>
          <p:cNvSpPr/>
          <p:nvPr/>
        </p:nvSpPr>
        <p:spPr>
          <a:xfrm>
            <a:off x="4758949" y="3005396"/>
            <a:ext cx="2220604" cy="35247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9739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58C5D5-FF2C-4D45-8EFB-C65EEEC1237D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15531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58C5D5-FF2C-4D45-8EFB-C65EEEC1237D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4829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9C5F8A-E5BB-4029-87ED-19F6EFB3457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5967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9C5F8A-E5BB-4029-87ED-19F6EFB3457F}"/>
              </a:ext>
            </a:extLst>
          </p:cNvPr>
          <p:cNvSpPr/>
          <p:nvPr/>
        </p:nvSpPr>
        <p:spPr>
          <a:xfrm>
            <a:off x="4079776" y="1108244"/>
            <a:ext cx="2724660" cy="5345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2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5439</TotalTime>
  <Words>1699</Words>
  <Application>Microsoft Office PowerPoint</Application>
  <PresentationFormat>ワイド画面</PresentationFormat>
  <Paragraphs>793</Paragraphs>
  <Slides>173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173</vt:i4>
      </vt:variant>
    </vt:vector>
  </HeadingPairs>
  <TitlesOfParts>
    <vt:vector size="17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後編</dc:title>
  <dc:creator>morita</dc:creator>
  <cp:lastModifiedBy>福原 千種</cp:lastModifiedBy>
  <cp:revision>589</cp:revision>
  <dcterms:created xsi:type="dcterms:W3CDTF">2019-06-12T23:18:36Z</dcterms:created>
  <dcterms:modified xsi:type="dcterms:W3CDTF">2024-01-17T01:54:38Z</dcterms:modified>
</cp:coreProperties>
</file>