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1"/>
  </p:notesMasterIdLst>
  <p:sldIdLst>
    <p:sldId id="677" r:id="rId2"/>
    <p:sldId id="427" r:id="rId3"/>
    <p:sldId id="992" r:id="rId4"/>
    <p:sldId id="273" r:id="rId5"/>
    <p:sldId id="993" r:id="rId6"/>
    <p:sldId id="678" r:id="rId7"/>
    <p:sldId id="994" r:id="rId8"/>
    <p:sldId id="995" r:id="rId9"/>
    <p:sldId id="1102" r:id="rId10"/>
    <p:sldId id="466" r:id="rId11"/>
    <p:sldId id="996" r:id="rId12"/>
    <p:sldId id="705" r:id="rId13"/>
    <p:sldId id="997" r:id="rId14"/>
    <p:sldId id="998" r:id="rId15"/>
    <p:sldId id="1103" r:id="rId16"/>
    <p:sldId id="706" r:id="rId17"/>
    <p:sldId id="999" r:id="rId18"/>
    <p:sldId id="754" r:id="rId19"/>
    <p:sldId id="1000" r:id="rId20"/>
    <p:sldId id="755" r:id="rId21"/>
    <p:sldId id="1001" r:id="rId22"/>
    <p:sldId id="429" r:id="rId23"/>
    <p:sldId id="1002" r:id="rId24"/>
    <p:sldId id="756" r:id="rId25"/>
    <p:sldId id="1003" r:id="rId26"/>
    <p:sldId id="757" r:id="rId27"/>
    <p:sldId id="1004" r:id="rId28"/>
    <p:sldId id="758" r:id="rId29"/>
    <p:sldId id="1005" r:id="rId30"/>
    <p:sldId id="1106" r:id="rId31"/>
    <p:sldId id="1006" r:id="rId32"/>
    <p:sldId id="479" r:id="rId33"/>
    <p:sldId id="1007" r:id="rId34"/>
    <p:sldId id="760" r:id="rId35"/>
    <p:sldId id="1008" r:id="rId36"/>
    <p:sldId id="761" r:id="rId37"/>
    <p:sldId id="1009" r:id="rId38"/>
    <p:sldId id="762" r:id="rId39"/>
    <p:sldId id="1010" r:id="rId40"/>
    <p:sldId id="1011" r:id="rId41"/>
    <p:sldId id="1107" r:id="rId42"/>
    <p:sldId id="764" r:id="rId43"/>
    <p:sldId id="1012" r:id="rId44"/>
    <p:sldId id="765" r:id="rId45"/>
    <p:sldId id="1013" r:id="rId46"/>
    <p:sldId id="766" r:id="rId47"/>
    <p:sldId id="1014" r:id="rId48"/>
    <p:sldId id="1015" r:id="rId49"/>
    <p:sldId id="1108" r:id="rId50"/>
    <p:sldId id="1016" r:id="rId51"/>
    <p:sldId id="1109" r:id="rId52"/>
    <p:sldId id="768" r:id="rId53"/>
    <p:sldId id="1017" r:id="rId54"/>
    <p:sldId id="742" r:id="rId55"/>
    <p:sldId id="1018" r:id="rId56"/>
    <p:sldId id="769" r:id="rId57"/>
    <p:sldId id="1019" r:id="rId58"/>
    <p:sldId id="770" r:id="rId59"/>
    <p:sldId id="1020" r:id="rId60"/>
    <p:sldId id="771" r:id="rId61"/>
    <p:sldId id="1021" r:id="rId62"/>
    <p:sldId id="772" r:id="rId63"/>
    <p:sldId id="1022" r:id="rId64"/>
    <p:sldId id="773" r:id="rId65"/>
    <p:sldId id="1023" r:id="rId66"/>
    <p:sldId id="1024" r:id="rId67"/>
    <p:sldId id="1110" r:id="rId68"/>
    <p:sldId id="775" r:id="rId69"/>
    <p:sldId id="1025" r:id="rId70"/>
    <p:sldId id="776" r:id="rId71"/>
    <p:sldId id="1026" r:id="rId72"/>
    <p:sldId id="1027" r:id="rId73"/>
    <p:sldId id="1111" r:id="rId74"/>
    <p:sldId id="1028" r:id="rId75"/>
    <p:sldId id="1112" r:id="rId76"/>
    <p:sldId id="778" r:id="rId77"/>
    <p:sldId id="1029" r:id="rId78"/>
    <p:sldId id="779" r:id="rId79"/>
    <p:sldId id="1030" r:id="rId80"/>
    <p:sldId id="682" r:id="rId81"/>
    <p:sldId id="1031" r:id="rId82"/>
    <p:sldId id="780" r:id="rId83"/>
    <p:sldId id="1032" r:id="rId84"/>
    <p:sldId id="781" r:id="rId85"/>
    <p:sldId id="1033" r:id="rId86"/>
    <p:sldId id="782" r:id="rId87"/>
    <p:sldId id="1034" r:id="rId88"/>
    <p:sldId id="783" r:id="rId89"/>
    <p:sldId id="1035" r:id="rId90"/>
    <p:sldId id="936" r:id="rId91"/>
    <p:sldId id="1036" r:id="rId92"/>
    <p:sldId id="937" r:id="rId93"/>
    <p:sldId id="1037" r:id="rId94"/>
    <p:sldId id="543" r:id="rId95"/>
    <p:sldId id="1038" r:id="rId96"/>
    <p:sldId id="938" r:id="rId97"/>
    <p:sldId id="1039" r:id="rId98"/>
    <p:sldId id="939" r:id="rId99"/>
    <p:sldId id="1040" r:id="rId100"/>
    <p:sldId id="940" r:id="rId101"/>
    <p:sldId id="1041" r:id="rId102"/>
    <p:sldId id="941" r:id="rId103"/>
    <p:sldId id="1042" r:id="rId104"/>
    <p:sldId id="942" r:id="rId105"/>
    <p:sldId id="1043" r:id="rId106"/>
    <p:sldId id="853" r:id="rId107"/>
    <p:sldId id="1044" r:id="rId108"/>
    <p:sldId id="943" r:id="rId109"/>
    <p:sldId id="1045" r:id="rId110"/>
    <p:sldId id="944" r:id="rId111"/>
    <p:sldId id="1046" r:id="rId112"/>
    <p:sldId id="945" r:id="rId113"/>
    <p:sldId id="1047" r:id="rId114"/>
    <p:sldId id="946" r:id="rId115"/>
    <p:sldId id="1048" r:id="rId116"/>
    <p:sldId id="1049" r:id="rId117"/>
    <p:sldId id="1113" r:id="rId118"/>
    <p:sldId id="662" r:id="rId119"/>
    <p:sldId id="1050" r:id="rId120"/>
    <p:sldId id="1051" r:id="rId121"/>
    <p:sldId id="1114" r:id="rId122"/>
    <p:sldId id="712" r:id="rId123"/>
    <p:sldId id="1052" r:id="rId124"/>
    <p:sldId id="949" r:id="rId125"/>
    <p:sldId id="1053" r:id="rId126"/>
    <p:sldId id="1054" r:id="rId127"/>
    <p:sldId id="1115" r:id="rId128"/>
    <p:sldId id="525" r:id="rId129"/>
    <p:sldId id="1055" r:id="rId130"/>
    <p:sldId id="951" r:id="rId131"/>
    <p:sldId id="1056" r:id="rId132"/>
    <p:sldId id="952" r:id="rId133"/>
    <p:sldId id="1057" r:id="rId134"/>
    <p:sldId id="953" r:id="rId135"/>
    <p:sldId id="1058" r:id="rId136"/>
    <p:sldId id="1059" r:id="rId137"/>
    <p:sldId id="1116" r:id="rId138"/>
    <p:sldId id="955" r:id="rId139"/>
    <p:sldId id="1060" r:id="rId140"/>
    <p:sldId id="956" r:id="rId141"/>
    <p:sldId id="1061" r:id="rId142"/>
    <p:sldId id="957" r:id="rId143"/>
    <p:sldId id="1062" r:id="rId144"/>
    <p:sldId id="958" r:id="rId145"/>
    <p:sldId id="1063" r:id="rId146"/>
    <p:sldId id="959" r:id="rId147"/>
    <p:sldId id="1064" r:id="rId148"/>
    <p:sldId id="1065" r:id="rId149"/>
    <p:sldId id="1117" r:id="rId150"/>
    <p:sldId id="961" r:id="rId151"/>
    <p:sldId id="1066" r:id="rId152"/>
    <p:sldId id="748" r:id="rId153"/>
    <p:sldId id="1067" r:id="rId154"/>
    <p:sldId id="962" r:id="rId155"/>
    <p:sldId id="1068" r:id="rId156"/>
    <p:sldId id="963" r:id="rId157"/>
    <p:sldId id="1069" r:id="rId158"/>
    <p:sldId id="964" r:id="rId159"/>
    <p:sldId id="1070" r:id="rId160"/>
    <p:sldId id="965" r:id="rId161"/>
    <p:sldId id="1071" r:id="rId162"/>
    <p:sldId id="966" r:id="rId163"/>
    <p:sldId id="1072" r:id="rId164"/>
    <p:sldId id="967" r:id="rId165"/>
    <p:sldId id="1073" r:id="rId166"/>
    <p:sldId id="1074" r:id="rId167"/>
    <p:sldId id="1105" r:id="rId168"/>
    <p:sldId id="969" r:id="rId169"/>
    <p:sldId id="1075" r:id="rId170"/>
    <p:sldId id="970" r:id="rId171"/>
    <p:sldId id="1076" r:id="rId172"/>
    <p:sldId id="971" r:id="rId173"/>
    <p:sldId id="1077" r:id="rId174"/>
    <p:sldId id="972" r:id="rId175"/>
    <p:sldId id="1078" r:id="rId176"/>
    <p:sldId id="973" r:id="rId177"/>
    <p:sldId id="1079" r:id="rId178"/>
    <p:sldId id="974" r:id="rId179"/>
    <p:sldId id="1080" r:id="rId180"/>
    <p:sldId id="975" r:id="rId181"/>
    <p:sldId id="1081" r:id="rId182"/>
    <p:sldId id="976" r:id="rId183"/>
    <p:sldId id="1082" r:id="rId184"/>
    <p:sldId id="977" r:id="rId185"/>
    <p:sldId id="1083" r:id="rId186"/>
    <p:sldId id="1084" r:id="rId187"/>
    <p:sldId id="1119" r:id="rId188"/>
    <p:sldId id="979" r:id="rId189"/>
    <p:sldId id="1085" r:id="rId190"/>
    <p:sldId id="741" r:id="rId191"/>
    <p:sldId id="1086" r:id="rId192"/>
    <p:sldId id="980" r:id="rId193"/>
    <p:sldId id="1087" r:id="rId194"/>
    <p:sldId id="981" r:id="rId195"/>
    <p:sldId id="1088" r:id="rId196"/>
    <p:sldId id="982" r:id="rId197"/>
    <p:sldId id="1089" r:id="rId198"/>
    <p:sldId id="1090" r:id="rId199"/>
    <p:sldId id="1118" r:id="rId200"/>
    <p:sldId id="984" r:id="rId201"/>
    <p:sldId id="1091" r:id="rId202"/>
    <p:sldId id="985" r:id="rId203"/>
    <p:sldId id="1092" r:id="rId204"/>
    <p:sldId id="986" r:id="rId205"/>
    <p:sldId id="1093" r:id="rId206"/>
    <p:sldId id="987" r:id="rId207"/>
    <p:sldId id="1094" r:id="rId208"/>
    <p:sldId id="988" r:id="rId209"/>
    <p:sldId id="1095" r:id="rId210"/>
    <p:sldId id="989" r:id="rId211"/>
    <p:sldId id="1096" r:id="rId212"/>
    <p:sldId id="884" r:id="rId213"/>
    <p:sldId id="1097" r:id="rId214"/>
    <p:sldId id="389" r:id="rId215"/>
    <p:sldId id="1098" r:id="rId216"/>
    <p:sldId id="990" r:id="rId217"/>
    <p:sldId id="1099" r:id="rId218"/>
    <p:sldId id="991" r:id="rId219"/>
    <p:sldId id="1100" r:id="rId22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CE"/>
    <a:srgbClr val="00AB84"/>
    <a:srgbClr val="EC6D5E"/>
    <a:srgbClr val="00AACB"/>
    <a:srgbClr val="36B8D6"/>
    <a:srgbClr val="2ABFE2"/>
    <a:srgbClr val="48A6C4"/>
    <a:srgbClr val="4FB8BD"/>
    <a:srgbClr val="3EBDCE"/>
    <a:srgbClr val="F2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55" autoAdjust="0"/>
    <p:restoredTop sz="94195" autoAdjust="0"/>
  </p:normalViewPr>
  <p:slideViewPr>
    <p:cSldViewPr>
      <p:cViewPr varScale="1">
        <p:scale>
          <a:sx n="114" d="100"/>
          <a:sy n="114" d="100"/>
        </p:scale>
        <p:origin x="85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11" Type="http://schemas.openxmlformats.org/officeDocument/2006/relationships/slide" Target="slides/slide210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01" Type="http://schemas.openxmlformats.org/officeDocument/2006/relationships/slide" Target="slides/slide200.xml"/><Relationship Id="rId22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19" Type="http://schemas.openxmlformats.org/officeDocument/2006/relationships/slide" Target="slides/slide18.xml"/><Relationship Id="rId224" Type="http://schemas.openxmlformats.org/officeDocument/2006/relationships/theme" Target="theme/theme1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notesMaster" Target="notesMasters/notesMaster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6.xml"/><Relationship Id="rId13" Type="http://schemas.openxmlformats.org/officeDocument/2006/relationships/slide" Target="slide142.xml"/><Relationship Id="rId3" Type="http://schemas.openxmlformats.org/officeDocument/2006/relationships/image" Target="../media/image2.png"/><Relationship Id="rId7" Type="http://schemas.openxmlformats.org/officeDocument/2006/relationships/slide" Target="slide76.xml"/><Relationship Id="rId12" Type="http://schemas.openxmlformats.org/officeDocument/2006/relationships/slide" Target="slide128.xml"/><Relationship Id="rId17" Type="http://schemas.openxmlformats.org/officeDocument/2006/relationships/slide" Target="slide188.xml"/><Relationship Id="rId2" Type="http://schemas.openxmlformats.org/officeDocument/2006/relationships/image" Target="../media/image1.png"/><Relationship Id="rId16" Type="http://schemas.openxmlformats.org/officeDocument/2006/relationships/slide" Target="slide18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4.xml"/><Relationship Id="rId11" Type="http://schemas.openxmlformats.org/officeDocument/2006/relationships/slide" Target="slide122.xml"/><Relationship Id="rId5" Type="http://schemas.openxmlformats.org/officeDocument/2006/relationships/slide" Target="slide36.xml"/><Relationship Id="rId15" Type="http://schemas.openxmlformats.org/officeDocument/2006/relationships/slide" Target="slide164.xml"/><Relationship Id="rId10" Type="http://schemas.openxmlformats.org/officeDocument/2006/relationships/slide" Target="slide110.xml"/><Relationship Id="rId4" Type="http://schemas.openxmlformats.org/officeDocument/2006/relationships/slide" Target="slide2.xml"/><Relationship Id="rId9" Type="http://schemas.openxmlformats.org/officeDocument/2006/relationships/slide" Target="slide96.xml"/><Relationship Id="rId14" Type="http://schemas.openxmlformats.org/officeDocument/2006/relationships/slide" Target="slide15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¶ãã¦ã¯ã¸ã©ã®ã¤ã©ã¹ãï¼é¯¨ï¼">
            <a:extLst>
              <a:ext uri="{FF2B5EF4-FFF2-40B4-BE49-F238E27FC236}">
                <a16:creationId xmlns:a16="http://schemas.microsoft.com/office/drawing/2014/main" id="{41E7A88A-7EC6-4113-9928-1916DD4C5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535" y="1900121"/>
            <a:ext cx="3433173" cy="206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ã¢ã¡ãªã«ã°ã">
            <a:extLst>
              <a:ext uri="{FF2B5EF4-FFF2-40B4-BE49-F238E27FC236}">
                <a16:creationId xmlns:a16="http://schemas.microsoft.com/office/drawing/2014/main" id="{22864904-012C-4DF7-B051-C131C04B7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554" y="4337437"/>
            <a:ext cx="2538655" cy="253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7044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帰り道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30CD599-F99A-4541-BD2C-EBEC71473A54}"/>
              </a:ext>
            </a:extLst>
          </p:cNvPr>
          <p:cNvSpPr txBox="1"/>
          <p:nvPr/>
        </p:nvSpPr>
        <p:spPr>
          <a:xfrm>
            <a:off x="876300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地域の施設を活用しよう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B112E1-5A1E-4981-8B22-322FE58F1C2A}"/>
              </a:ext>
            </a:extLst>
          </p:cNvPr>
          <p:cNvSpPr txBox="1"/>
          <p:nvPr/>
        </p:nvSpPr>
        <p:spPr>
          <a:xfrm>
            <a:off x="876300" y="37354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漢字の形と音・意味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7DF71D9-7634-48C0-8417-C94F8EAEA3D2}"/>
              </a:ext>
            </a:extLst>
          </p:cNvPr>
          <p:cNvSpPr txBox="1"/>
          <p:nvPr/>
        </p:nvSpPr>
        <p:spPr>
          <a:xfrm>
            <a:off x="876300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聞いて、考えを深めよう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2415CAE-0522-4653-9B63-3B14308C769F}"/>
              </a:ext>
            </a:extLst>
          </p:cNvPr>
          <p:cNvSpPr txBox="1"/>
          <p:nvPr/>
        </p:nvSpPr>
        <p:spPr>
          <a:xfrm>
            <a:off x="876300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笑うから楽しい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8728BDD-D617-4064-9E0B-9FF1883DE716}"/>
              </a:ext>
            </a:extLst>
          </p:cNvPr>
          <p:cNvSpPr txBox="1"/>
          <p:nvPr/>
        </p:nvSpPr>
        <p:spPr>
          <a:xfrm>
            <a:off x="876300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時計の時間と心の時間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51C2A6B-028F-48D1-9CBB-5ED8C0C2F497}"/>
              </a:ext>
            </a:extLst>
          </p:cNvPr>
          <p:cNvSpPr txBox="1"/>
          <p:nvPr/>
        </p:nvSpPr>
        <p:spPr>
          <a:xfrm>
            <a:off x="876300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話し言葉と書き言葉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936776F-BEDB-4095-B70B-30BDA4D35C07}"/>
              </a:ext>
            </a:extLst>
          </p:cNvPr>
          <p:cNvSpPr txBox="1"/>
          <p:nvPr/>
        </p:nvSpPr>
        <p:spPr>
          <a:xfrm>
            <a:off x="6237792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たのしみは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C3463A0-8627-48B8-B25E-B2E8B9D8CC7E}"/>
              </a:ext>
            </a:extLst>
          </p:cNvPr>
          <p:cNvSpPr txBox="1"/>
          <p:nvPr/>
        </p:nvSpPr>
        <p:spPr>
          <a:xfrm>
            <a:off x="6237048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文の組み立て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19331A9-9C91-4B1B-9CF6-779ECF22AD9A}"/>
              </a:ext>
            </a:extLst>
          </p:cNvPr>
          <p:cNvSpPr txBox="1"/>
          <p:nvPr/>
        </p:nvSpPr>
        <p:spPr>
          <a:xfrm>
            <a:off x="6237048" y="37354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私たちにできること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72BD0BA-46E0-453E-B180-D879B60E457E}"/>
              </a:ext>
            </a:extLst>
          </p:cNvPr>
          <p:cNvSpPr txBox="1"/>
          <p:nvPr/>
        </p:nvSpPr>
        <p:spPr>
          <a:xfrm>
            <a:off x="6237048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私と本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437AF12-BBC6-4870-A379-3172DE2B4E9B}"/>
              </a:ext>
            </a:extLst>
          </p:cNvPr>
          <p:cNvSpPr txBox="1"/>
          <p:nvPr/>
        </p:nvSpPr>
        <p:spPr>
          <a:xfrm>
            <a:off x="6237048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森へ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EC962C9-02DB-4548-9EB9-519E9340B9F9}"/>
              </a:ext>
            </a:extLst>
          </p:cNvPr>
          <p:cNvSpPr txBox="1"/>
          <p:nvPr/>
        </p:nvSpPr>
        <p:spPr>
          <a:xfrm>
            <a:off x="6237048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利用案内を読もう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058C6A-7DD8-4C95-95CD-1B1E1CB0B924}"/>
              </a:ext>
            </a:extLst>
          </p:cNvPr>
          <p:cNvSpPr txBox="1"/>
          <p:nvPr/>
        </p:nvSpPr>
        <p:spPr>
          <a:xfrm>
            <a:off x="6237048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熟語の成り立ち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階段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A7F491-ED81-4809-B527-33E363404E9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330724E-C91C-4AAA-B990-54C50194DE69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刺激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C7F9ADC-8C01-41F5-A8D2-07DBF88A651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84777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刺激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C7F9ADC-8C01-41F5-A8D2-07DBF88A651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80961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簡単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94524B-6670-4564-A257-53EA8217FF0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51415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簡単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94524B-6670-4564-A257-53EA8217FF0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58124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5755F3-B100-4390-8C0C-71EDC71ABA2F}"/>
              </a:ext>
            </a:extLst>
          </p:cNvPr>
          <p:cNvSpPr txBox="1"/>
          <p:nvPr/>
        </p:nvSpPr>
        <p:spPr>
          <a:xfrm>
            <a:off x="3983291" y="249289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0302B4-F821-49FB-945C-0AC61EE4A3DC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EBA3932-F2C2-E573-1CA1-56A0CA390EF7}"/>
              </a:ext>
            </a:extLst>
          </p:cNvPr>
          <p:cNvSpPr txBox="1"/>
          <p:nvPr/>
        </p:nvSpPr>
        <p:spPr>
          <a:xfrm>
            <a:off x="7127919" y="220486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つくえ</a:t>
            </a:r>
          </a:p>
        </p:txBody>
      </p:sp>
    </p:spTree>
    <p:extLst>
      <p:ext uri="{BB962C8B-B14F-4D97-AF65-F5344CB8AC3E}">
        <p14:creationId xmlns:p14="http://schemas.microsoft.com/office/powerpoint/2010/main" val="242697878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5755F3-B100-4390-8C0C-71EDC71ABA2F}"/>
              </a:ext>
            </a:extLst>
          </p:cNvPr>
          <p:cNvSpPr txBox="1"/>
          <p:nvPr/>
        </p:nvSpPr>
        <p:spPr>
          <a:xfrm>
            <a:off x="3975737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0302B4-F821-49FB-945C-0AC61EE4A3DC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5CA3E8-2CE7-8C42-95CE-48C53D5E1260}"/>
              </a:ext>
            </a:extLst>
          </p:cNvPr>
          <p:cNvSpPr txBox="1"/>
          <p:nvPr/>
        </p:nvSpPr>
        <p:spPr>
          <a:xfrm>
            <a:off x="7127919" y="220486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つくえ</a:t>
            </a:r>
          </a:p>
        </p:txBody>
      </p:sp>
    </p:spTree>
    <p:extLst>
      <p:ext uri="{BB962C8B-B14F-4D97-AF65-F5344CB8AC3E}">
        <p14:creationId xmlns:p14="http://schemas.microsoft.com/office/powerpoint/2010/main" val="41096102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むずか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難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D52440-B83F-42B3-9F87-E32AA6EFCF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17A2715-B453-40C7-824C-A9C758F93D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F0DAB7-1430-45EB-AC5C-8D1E6A5F71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3E6C07-DC20-48C7-BE53-79762DEEAC9A}"/>
              </a:ext>
            </a:extLst>
          </p:cNvPr>
          <p:cNvSpPr/>
          <p:nvPr/>
        </p:nvSpPr>
        <p:spPr>
          <a:xfrm>
            <a:off x="4353935" y="846524"/>
            <a:ext cx="2253139" cy="206109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69573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むずか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難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D52440-B83F-42B3-9F87-E32AA6EFCF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17A2715-B453-40C7-824C-A9C758F93D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F0DAB7-1430-45EB-AC5C-8D1E6A5F71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3E6C07-DC20-48C7-BE53-79762DEEAC9A}"/>
              </a:ext>
            </a:extLst>
          </p:cNvPr>
          <p:cNvSpPr/>
          <p:nvPr/>
        </p:nvSpPr>
        <p:spPr>
          <a:xfrm>
            <a:off x="4353935" y="846524"/>
            <a:ext cx="2253139" cy="206109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89240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疑問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2A55475-4927-491F-A6E5-CBEED414300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08424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疑問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2A55475-4927-491F-A6E5-CBEED414300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826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階段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A7F491-ED81-4809-B527-33E363404E9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330724E-C91C-4AAA-B990-54C50194DE69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91394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31E193-B579-426B-BE5F-A4394F7BB607}"/>
              </a:ext>
            </a:extLst>
          </p:cNvPr>
          <p:cNvSpPr txBox="1"/>
          <p:nvPr/>
        </p:nvSpPr>
        <p:spPr>
          <a:xfrm>
            <a:off x="3791744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034CA27-12A1-42F6-9AB7-4CB466332868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A08AC6-77F2-9188-12FA-42FB0D2CE4DD}"/>
              </a:ext>
            </a:extLst>
          </p:cNvPr>
          <p:cNvSpPr txBox="1"/>
          <p:nvPr/>
        </p:nvSpPr>
        <p:spPr>
          <a:xfrm>
            <a:off x="7127919" y="220486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</a:p>
        </p:txBody>
      </p:sp>
    </p:spTree>
    <p:extLst>
      <p:ext uri="{BB962C8B-B14F-4D97-AF65-F5344CB8AC3E}">
        <p14:creationId xmlns:p14="http://schemas.microsoft.com/office/powerpoint/2010/main" val="412971108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31E193-B579-426B-BE5F-A4394F7BB607}"/>
              </a:ext>
            </a:extLst>
          </p:cNvPr>
          <p:cNvSpPr txBox="1"/>
          <p:nvPr/>
        </p:nvSpPr>
        <p:spPr>
          <a:xfrm>
            <a:off x="3935760" y="223973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卵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034CA27-12A1-42F6-9AB7-4CB466332868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3EDDFD-8D4E-A6E5-D0E0-64099E4AF1E5}"/>
              </a:ext>
            </a:extLst>
          </p:cNvPr>
          <p:cNvSpPr txBox="1"/>
          <p:nvPr/>
        </p:nvSpPr>
        <p:spPr>
          <a:xfrm>
            <a:off x="7127919" y="220486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</a:p>
        </p:txBody>
      </p:sp>
    </p:spTree>
    <p:extLst>
      <p:ext uri="{BB962C8B-B14F-4D97-AF65-F5344CB8AC3E}">
        <p14:creationId xmlns:p14="http://schemas.microsoft.com/office/powerpoint/2010/main" val="293776173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ぎゅうにゅう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牛乳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03B3A6-8CD3-4552-8730-1031204B350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3F28E8-FA31-4AAC-A038-672CCB798379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58740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ぎゅうにゅう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牛乳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03B3A6-8CD3-4552-8730-1031204B350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3F28E8-FA31-4AAC-A038-672CCB798379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31042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創業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AE874F9-4A1B-4EC3-A66C-11B9564607B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29D6E22-BAD8-4F68-83D7-C5170A006BC8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33956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創業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AE874F9-4A1B-4EC3-A66C-11B9564607B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29D6E22-BAD8-4F68-83D7-C5170A006BC8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81395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854196" y="797510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ご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28048" y="714746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47F1E1-0713-48B7-9825-5B53F210DC9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CD9E96-91C9-4C5B-965D-FCA947B5C148}"/>
              </a:ext>
            </a:extLst>
          </p:cNvPr>
          <p:cNvSpPr/>
          <p:nvPr/>
        </p:nvSpPr>
        <p:spPr>
          <a:xfrm>
            <a:off x="6508591" y="742654"/>
            <a:ext cx="2323713" cy="35504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A5DA6E-B65F-F8F2-E086-FAF184D676FF}"/>
              </a:ext>
            </a:extLst>
          </p:cNvPr>
          <p:cNvSpPr txBox="1"/>
          <p:nvPr/>
        </p:nvSpPr>
        <p:spPr>
          <a:xfrm>
            <a:off x="3041761" y="3132898"/>
            <a:ext cx="2323713" cy="36856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</p:spTree>
    <p:extLst>
      <p:ext uri="{BB962C8B-B14F-4D97-AF65-F5344CB8AC3E}">
        <p14:creationId xmlns:p14="http://schemas.microsoft.com/office/powerpoint/2010/main" val="387782290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854196" y="797510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ご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28048" y="714746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47F1E1-0713-48B7-9825-5B53F210DC9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CD9E96-91C9-4C5B-965D-FCA947B5C148}"/>
              </a:ext>
            </a:extLst>
          </p:cNvPr>
          <p:cNvSpPr/>
          <p:nvPr/>
        </p:nvSpPr>
        <p:spPr>
          <a:xfrm>
            <a:off x="6508591" y="742654"/>
            <a:ext cx="2323713" cy="35504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A5DA6E-B65F-F8F2-E086-FAF184D676FF}"/>
              </a:ext>
            </a:extLst>
          </p:cNvPr>
          <p:cNvSpPr txBox="1"/>
          <p:nvPr/>
        </p:nvSpPr>
        <p:spPr>
          <a:xfrm>
            <a:off x="3041761" y="3132898"/>
            <a:ext cx="2323713" cy="36856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</p:spTree>
    <p:extLst>
      <p:ext uri="{BB962C8B-B14F-4D97-AF65-F5344CB8AC3E}">
        <p14:creationId xmlns:p14="http://schemas.microsoft.com/office/powerpoint/2010/main" val="35904909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のぞ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除く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E493CF-F79F-4478-AC6B-227A98BB3C0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D733FB0-DB6A-5CBD-E566-0041C0BC0C97}"/>
              </a:ext>
            </a:extLst>
          </p:cNvPr>
          <p:cNvSpPr/>
          <p:nvPr/>
        </p:nvSpPr>
        <p:spPr>
          <a:xfrm>
            <a:off x="3935760" y="1096278"/>
            <a:ext cx="2889536" cy="27363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のぞ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除く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E493CF-F79F-4478-AC6B-227A98BB3C0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B3965C-F058-4374-B12A-0F0EEAFD41B5}"/>
              </a:ext>
            </a:extLst>
          </p:cNvPr>
          <p:cNvSpPr/>
          <p:nvPr/>
        </p:nvSpPr>
        <p:spPr>
          <a:xfrm>
            <a:off x="3935760" y="1096278"/>
            <a:ext cx="2889536" cy="27363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354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並べる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FF6B10-30A5-41B5-A566-F1DC18298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145850-21B6-439B-8F18-8098633E2DF3}"/>
              </a:ext>
            </a:extLst>
          </p:cNvPr>
          <p:cNvSpPr/>
          <p:nvPr/>
        </p:nvSpPr>
        <p:spPr>
          <a:xfrm>
            <a:off x="4461881" y="749468"/>
            <a:ext cx="2088232" cy="20882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107697" y="72525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誤解を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112224" y="1268760"/>
            <a:ext cx="1015663" cy="38454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　かい</a:t>
            </a:r>
            <a:endParaRPr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60F28-7296-4CDA-A0DA-E6CA8B4BBE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1718ED8-827D-49B3-BD4E-0EC2CE482BB5}"/>
              </a:ext>
            </a:extLst>
          </p:cNvPr>
          <p:cNvSpPr/>
          <p:nvPr/>
        </p:nvSpPr>
        <p:spPr>
          <a:xfrm>
            <a:off x="6311214" y="735676"/>
            <a:ext cx="1887532" cy="36004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E3966F7-128A-79C7-9075-AE7AFAE8A2CC}"/>
              </a:ext>
            </a:extLst>
          </p:cNvPr>
          <p:cNvSpPr txBox="1"/>
          <p:nvPr/>
        </p:nvSpPr>
        <p:spPr>
          <a:xfrm>
            <a:off x="3071664" y="159266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与える</a:t>
            </a:r>
          </a:p>
        </p:txBody>
      </p:sp>
    </p:spTree>
    <p:extLst>
      <p:ext uri="{BB962C8B-B14F-4D97-AF65-F5344CB8AC3E}">
        <p14:creationId xmlns:p14="http://schemas.microsoft.com/office/powerpoint/2010/main" val="326667927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107697" y="72525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誤解を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8112224" y="1268760"/>
            <a:ext cx="1015663" cy="38454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　かい</a:t>
            </a:r>
            <a:endParaRPr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60F28-7296-4CDA-A0DA-E6CA8B4BBE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1718ED8-827D-49B3-BD4E-0EC2CE482BB5}"/>
              </a:ext>
            </a:extLst>
          </p:cNvPr>
          <p:cNvSpPr/>
          <p:nvPr/>
        </p:nvSpPr>
        <p:spPr>
          <a:xfrm>
            <a:off x="6311214" y="735676"/>
            <a:ext cx="1887532" cy="3600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E3966F7-128A-79C7-9075-AE7AFAE8A2CC}"/>
              </a:ext>
            </a:extLst>
          </p:cNvPr>
          <p:cNvSpPr txBox="1"/>
          <p:nvPr/>
        </p:nvSpPr>
        <p:spPr>
          <a:xfrm>
            <a:off x="3071664" y="159266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与える</a:t>
            </a:r>
          </a:p>
        </p:txBody>
      </p:sp>
    </p:spTree>
    <p:extLst>
      <p:ext uri="{BB962C8B-B14F-4D97-AF65-F5344CB8AC3E}">
        <p14:creationId xmlns:p14="http://schemas.microsoft.com/office/powerpoint/2010/main" val="179768441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暮らし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684CAFD-3A43-49FE-B151-8834DA6F972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AE825D-4919-4DCD-8D68-9E0888FCCFFD}"/>
              </a:ext>
            </a:extLst>
          </p:cNvPr>
          <p:cNvSpPr/>
          <p:nvPr/>
        </p:nvSpPr>
        <p:spPr>
          <a:xfrm>
            <a:off x="4404753" y="725252"/>
            <a:ext cx="2347739" cy="21887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暮らし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684CAFD-3A43-49FE-B151-8834DA6F972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AE825D-4919-4DCD-8D68-9E0888FCCFFD}"/>
              </a:ext>
            </a:extLst>
          </p:cNvPr>
          <p:cNvSpPr/>
          <p:nvPr/>
        </p:nvSpPr>
        <p:spPr>
          <a:xfrm>
            <a:off x="4404753" y="725252"/>
            <a:ext cx="2347739" cy="21887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41512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探す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F3669-2EB2-4D90-A732-D2BD15A9719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AF6BF70-3B45-4F22-BA59-5807F13EC1B6}"/>
              </a:ext>
            </a:extLst>
          </p:cNvPr>
          <p:cNvSpPr/>
          <p:nvPr/>
        </p:nvSpPr>
        <p:spPr>
          <a:xfrm>
            <a:off x="3900970" y="1052736"/>
            <a:ext cx="3117181" cy="2664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8041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探す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F3669-2EB2-4D90-A732-D2BD15A9719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AF6BF70-3B45-4F22-BA59-5807F13EC1B6}"/>
              </a:ext>
            </a:extLst>
          </p:cNvPr>
          <p:cNvSpPr/>
          <p:nvPr/>
        </p:nvSpPr>
        <p:spPr>
          <a:xfrm>
            <a:off x="3900970" y="1052736"/>
            <a:ext cx="3117181" cy="2664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01711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616280" y="1052736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ざ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6096" y="807305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星座を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4D8F91-B18A-46D0-9649-88DFA6A793A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EAE69D0-9D50-42A1-913F-69A0841CAD4C}"/>
              </a:ext>
            </a:extLst>
          </p:cNvPr>
          <p:cNvSpPr/>
          <p:nvPr/>
        </p:nvSpPr>
        <p:spPr>
          <a:xfrm>
            <a:off x="6480897" y="830519"/>
            <a:ext cx="2250371" cy="3559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CE1F426-DF7B-526C-D49D-2A04499D2F11}"/>
              </a:ext>
            </a:extLst>
          </p:cNvPr>
          <p:cNvSpPr txBox="1"/>
          <p:nvPr/>
        </p:nvSpPr>
        <p:spPr>
          <a:xfrm>
            <a:off x="3412192" y="3284984"/>
            <a:ext cx="2323713" cy="39941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探す</a:t>
            </a:r>
          </a:p>
        </p:txBody>
      </p:sp>
    </p:spTree>
    <p:extLst>
      <p:ext uri="{BB962C8B-B14F-4D97-AF65-F5344CB8AC3E}">
        <p14:creationId xmlns:p14="http://schemas.microsoft.com/office/powerpoint/2010/main" val="125728765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616280" y="1052736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ざ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6096" y="807305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星座を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4D8F91-B18A-46D0-9649-88DFA6A793A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EAE69D0-9D50-42A1-913F-69A0841CAD4C}"/>
              </a:ext>
            </a:extLst>
          </p:cNvPr>
          <p:cNvSpPr/>
          <p:nvPr/>
        </p:nvSpPr>
        <p:spPr>
          <a:xfrm>
            <a:off x="6480897" y="830519"/>
            <a:ext cx="2250371" cy="3559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CE1F426-DF7B-526C-D49D-2A04499D2F11}"/>
              </a:ext>
            </a:extLst>
          </p:cNvPr>
          <p:cNvSpPr txBox="1"/>
          <p:nvPr/>
        </p:nvSpPr>
        <p:spPr>
          <a:xfrm>
            <a:off x="3412192" y="3284984"/>
            <a:ext cx="2323713" cy="39941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探す</a:t>
            </a:r>
          </a:p>
        </p:txBody>
      </p:sp>
    </p:spTree>
    <p:extLst>
      <p:ext uri="{BB962C8B-B14F-4D97-AF65-F5344CB8AC3E}">
        <p14:creationId xmlns:p14="http://schemas.microsoft.com/office/powerpoint/2010/main" val="56338308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券売機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BFD7CE-FA9D-4AC6-9C2D-AF8D417B08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13D610-2897-476E-931D-38BD09CF3D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1E2B843-CAA6-4D49-8BE9-E934AFAA88A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D80E299-2CC6-4186-590C-6C50FA700B7B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券売機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BFD7CE-FA9D-4AC6-9C2D-AF8D417B08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13D610-2897-476E-931D-38BD09CF3D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1E2B843-CAA6-4D49-8BE9-E934AFAA88A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E461580-DA7A-7552-BEE7-A5F9FDAC1ACC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67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並べる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FF6B10-30A5-41B5-A566-F1DC18298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145850-21B6-439B-8F18-8098633E2DF3}"/>
              </a:ext>
            </a:extLst>
          </p:cNvPr>
          <p:cNvSpPr/>
          <p:nvPr/>
        </p:nvSpPr>
        <p:spPr>
          <a:xfrm>
            <a:off x="4461881" y="749468"/>
            <a:ext cx="2088232" cy="20882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936101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故障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6C6311-67D0-4A6B-8777-33AF9D69B7B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9CD5AE2-69C5-4294-906B-44833B9152E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54797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故障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6C6311-67D0-4A6B-8777-33AF9D69B7B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9CD5AE2-69C5-4294-906B-44833B9152E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82987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ぱ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A4DA08-E019-4608-AB14-AB52C082E74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9077DCA-F856-4BCC-9C67-21200AF73EF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97190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ぱ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A4DA08-E019-4608-AB14-AB52C082E74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9077DCA-F856-4BCC-9C67-21200AF73EF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60289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警察署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0393B21-8539-43E5-98D1-61149B3B03D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9C03535-9AE2-9763-6345-DFB1F213AA8E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42140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3576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警察署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0393B21-8539-43E5-98D1-61149B3B03D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DABE100-95CB-43E6-0AF6-57B77A837B6A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27391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65281" y="83671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銭湯に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266218" y="836712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とう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A1D5311-B418-4968-857F-2591A04C35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2CF1F18-C374-4E4C-B101-0F1377E8E86F}"/>
              </a:ext>
            </a:extLst>
          </p:cNvPr>
          <p:cNvSpPr/>
          <p:nvPr/>
        </p:nvSpPr>
        <p:spPr>
          <a:xfrm>
            <a:off x="6065281" y="836712"/>
            <a:ext cx="2323713" cy="36004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F2B1A0-D8B9-F7A3-DFB9-E17115646736}"/>
              </a:ext>
            </a:extLst>
          </p:cNvPr>
          <p:cNvSpPr txBox="1"/>
          <p:nvPr/>
        </p:nvSpPr>
        <p:spPr>
          <a:xfrm>
            <a:off x="3287688" y="3140968"/>
            <a:ext cx="2323713" cy="3888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通う</a:t>
            </a:r>
          </a:p>
        </p:txBody>
      </p:sp>
    </p:spTree>
    <p:extLst>
      <p:ext uri="{BB962C8B-B14F-4D97-AF65-F5344CB8AC3E}">
        <p14:creationId xmlns:p14="http://schemas.microsoft.com/office/powerpoint/2010/main" val="331702397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65281" y="83671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銭湯に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266218" y="836712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とう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A1D5311-B418-4968-857F-2591A04C35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2CF1F18-C374-4E4C-B101-0F1377E8E86F}"/>
              </a:ext>
            </a:extLst>
          </p:cNvPr>
          <p:cNvSpPr/>
          <p:nvPr/>
        </p:nvSpPr>
        <p:spPr>
          <a:xfrm>
            <a:off x="6065281" y="836712"/>
            <a:ext cx="2323713" cy="3600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F2B1A0-D8B9-F7A3-DFB9-E17115646736}"/>
              </a:ext>
            </a:extLst>
          </p:cNvPr>
          <p:cNvSpPr txBox="1"/>
          <p:nvPr/>
        </p:nvSpPr>
        <p:spPr>
          <a:xfrm>
            <a:off x="3287688" y="3140968"/>
            <a:ext cx="2323713" cy="3888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通う</a:t>
            </a:r>
          </a:p>
        </p:txBody>
      </p:sp>
    </p:spTree>
    <p:extLst>
      <p:ext uri="{BB962C8B-B14F-4D97-AF65-F5344CB8AC3E}">
        <p14:creationId xmlns:p14="http://schemas.microsoft.com/office/powerpoint/2010/main" val="84024914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E8E182-CDED-4F9A-B201-6B9B865D78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80738B-262A-4ED6-803E-FDC3E32F4D07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102824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E8E182-CDED-4F9A-B201-6B9B865D78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80738B-262A-4ED6-803E-FDC3E32F4D07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046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44072" y="4108633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83832" y="784348"/>
            <a:ext cx="1969770" cy="60736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水が降る</a:t>
            </a:r>
            <a:endParaRPr kumimoji="1" lang="ja-JP" altLang="en-US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6A70F9-B2F9-4C94-82D7-574BBC4DC8D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B478D0-DEFC-45A3-A50B-512AE1AD7FC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017F68-5609-44E9-9D69-857863AB8F8E}"/>
              </a:ext>
            </a:extLst>
          </p:cNvPr>
          <p:cNvSpPr/>
          <p:nvPr/>
        </p:nvSpPr>
        <p:spPr>
          <a:xfrm>
            <a:off x="4779182" y="3717032"/>
            <a:ext cx="1604850" cy="15121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289469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訳す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0A71A7-08C0-4129-8B1A-C652E806746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AD10C7-4CEF-4667-8A7D-DC248AFBC14D}"/>
              </a:ext>
            </a:extLst>
          </p:cNvPr>
          <p:cNvSpPr/>
          <p:nvPr/>
        </p:nvSpPr>
        <p:spPr>
          <a:xfrm>
            <a:off x="3900970" y="1052736"/>
            <a:ext cx="3117181" cy="2664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27511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訳す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0A71A7-08C0-4129-8B1A-C652E806746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AD10C7-4CEF-4667-8A7D-DC248AFBC14D}"/>
              </a:ext>
            </a:extLst>
          </p:cNvPr>
          <p:cNvSpPr/>
          <p:nvPr/>
        </p:nvSpPr>
        <p:spPr>
          <a:xfrm>
            <a:off x="3900970" y="1052736"/>
            <a:ext cx="3117181" cy="2664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41069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60F28-7296-4CDA-A0DA-E6CA8B4BBE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163FB82-6F31-48FD-8AE9-6EEE7AF8B6F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3355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60F28-7296-4CDA-A0DA-E6CA8B4BBE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163FB82-6F31-48FD-8AE9-6EEE7AF8B6F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399569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解決策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8F8E96-1EF6-4C36-928C-490444230DC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0A68A8C-4B70-3055-D2EE-89BBDF9A1328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09166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3576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解決策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8F8E96-1EF6-4C36-928C-490444230DC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2FAB19-E6E2-6FC5-DB1A-B6EEC193E4BC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259487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忘れる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41C7C3-D70C-41D3-B7F8-03531B27502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6DD1CB-5896-757C-26AA-8FC9D53F017A}"/>
              </a:ext>
            </a:extLst>
          </p:cNvPr>
          <p:cNvSpPr/>
          <p:nvPr/>
        </p:nvSpPr>
        <p:spPr>
          <a:xfrm>
            <a:off x="4511823" y="899318"/>
            <a:ext cx="2095417" cy="20256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205758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忘れる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41C7C3-D70C-41D3-B7F8-03531B27502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EBEE87F-2445-4146-94AC-C001CC2D5962}"/>
              </a:ext>
            </a:extLst>
          </p:cNvPr>
          <p:cNvSpPr/>
          <p:nvPr/>
        </p:nvSpPr>
        <p:spPr>
          <a:xfrm>
            <a:off x="4511823" y="899318"/>
            <a:ext cx="2095417" cy="20256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29266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91744" y="844074"/>
            <a:ext cx="1969770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検討する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5761514" y="1005666"/>
            <a:ext cx="861774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とう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65E165-2AB6-43BA-8F57-07FB74E5EA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84C53B5-AD55-46B0-BF8D-EC46D326DEE8}"/>
              </a:ext>
            </a:extLst>
          </p:cNvPr>
          <p:cNvSpPr/>
          <p:nvPr/>
        </p:nvSpPr>
        <p:spPr>
          <a:xfrm>
            <a:off x="3766190" y="793732"/>
            <a:ext cx="1969770" cy="3071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F2CE267-AA4E-4AA2-D618-259CE81F406E}"/>
              </a:ext>
            </a:extLst>
          </p:cNvPr>
          <p:cNvSpPr txBox="1"/>
          <p:nvPr/>
        </p:nvSpPr>
        <p:spPr>
          <a:xfrm>
            <a:off x="6888088" y="833180"/>
            <a:ext cx="1969770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書き方を</a:t>
            </a:r>
          </a:p>
        </p:txBody>
      </p:sp>
    </p:spTree>
    <p:extLst>
      <p:ext uri="{BB962C8B-B14F-4D97-AF65-F5344CB8AC3E}">
        <p14:creationId xmlns:p14="http://schemas.microsoft.com/office/powerpoint/2010/main" val="406208333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91744" y="844074"/>
            <a:ext cx="1969770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検討する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5761514" y="1005666"/>
            <a:ext cx="861774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とう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65E165-2AB6-43BA-8F57-07FB74E5EA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84C53B5-AD55-46B0-BF8D-EC46D326DEE8}"/>
              </a:ext>
            </a:extLst>
          </p:cNvPr>
          <p:cNvSpPr/>
          <p:nvPr/>
        </p:nvSpPr>
        <p:spPr>
          <a:xfrm>
            <a:off x="3766190" y="793732"/>
            <a:ext cx="1969770" cy="30714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F2CE267-AA4E-4AA2-D618-259CE81F406E}"/>
              </a:ext>
            </a:extLst>
          </p:cNvPr>
          <p:cNvSpPr txBox="1"/>
          <p:nvPr/>
        </p:nvSpPr>
        <p:spPr>
          <a:xfrm>
            <a:off x="6888088" y="833180"/>
            <a:ext cx="1969770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書き方を</a:t>
            </a:r>
          </a:p>
        </p:txBody>
      </p:sp>
    </p:spTree>
    <p:extLst>
      <p:ext uri="{BB962C8B-B14F-4D97-AF65-F5344CB8AC3E}">
        <p14:creationId xmlns:p14="http://schemas.microsoft.com/office/powerpoint/2010/main" val="2295799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44072" y="4108633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83832" y="784348"/>
            <a:ext cx="1969770" cy="60736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水が降る</a:t>
            </a:r>
            <a:endParaRPr kumimoji="1" lang="ja-JP" altLang="en-US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6A70F9-B2F9-4C94-82D7-574BBC4DC8D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B478D0-DEFC-45A3-A50B-512AE1AD7FC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017F68-5609-44E9-9D69-857863AB8F8E}"/>
              </a:ext>
            </a:extLst>
          </p:cNvPr>
          <p:cNvSpPr/>
          <p:nvPr/>
        </p:nvSpPr>
        <p:spPr>
          <a:xfrm>
            <a:off x="4779182" y="3717032"/>
            <a:ext cx="1604850" cy="15121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351751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供給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C944CF-45CB-42C3-BBBA-AE4A5F032CD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DE5A652-803F-4712-A30C-144575930AF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07624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供給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C944CF-45CB-42C3-BBBA-AE4A5F032CD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DE5A652-803F-4712-A30C-144575930AF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83305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模造紙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A707ED5-6633-49B7-861B-3FF8B65DF1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75B306-8D03-401C-A53F-E21C034AAF5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B17E5A8-F430-46C8-8E9F-728A7F03C4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00108C6-7E05-0027-792B-968712DAF121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3576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模造紙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A707ED5-6633-49B7-861B-3FF8B65DF1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75B306-8D03-401C-A53F-E21C034AAF5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B17E5A8-F430-46C8-8E9F-728A7F03C4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5DA4944-D9FE-380A-8630-295519940610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74940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65E165-2AB6-43BA-8F57-07FB74E5EA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858C747-FB03-4B37-9783-12CA33192B5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074863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65E165-2AB6-43BA-8F57-07FB74E5EA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858C747-FB03-4B37-9783-12CA33192B5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58668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C1FC83-6951-4A34-AF29-6FEE6DF2614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164E18C-5CFD-42CD-9D46-304007A8618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032507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C1FC83-6951-4A34-AF29-6FEE6DF2614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164E18C-5CFD-42CD-9D46-304007A8618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121784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E6CD15-FC5B-4910-9D88-700970107F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0F93A8E-FF2D-4504-96BC-1C58985CFCA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531357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E6CD15-FC5B-4910-9D88-700970107F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0F93A8E-FF2D-4504-96BC-1C58985CFCA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972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認める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FF6B10-30A5-41B5-A566-F1DC18298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F77D73-CBC3-42F1-979B-A69732417BA0}"/>
              </a:ext>
            </a:extLst>
          </p:cNvPr>
          <p:cNvSpPr/>
          <p:nvPr/>
        </p:nvSpPr>
        <p:spPr>
          <a:xfrm>
            <a:off x="4461881" y="749468"/>
            <a:ext cx="2088232" cy="20882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34372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44C90F-4553-47BF-8724-7EC242F6E31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A29C5AC-298E-49B4-B312-F794E6B4A579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901184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44C90F-4553-47BF-8724-7EC242F6E31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A29C5AC-298E-49B4-B312-F794E6B4A579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08632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装置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E6CD15-FC5B-4910-9D88-700970107F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6F81375-45B9-4553-B4ED-F7D8000D2C09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976873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装置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E6CD15-FC5B-4910-9D88-700970107F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6F81375-45B9-4553-B4ED-F7D8000D2C09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19274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1760F2-D19B-4A50-A74F-86A6F8B5F4A8}"/>
              </a:ext>
            </a:extLst>
          </p:cNvPr>
          <p:cNvSpPr txBox="1"/>
          <p:nvPr/>
        </p:nvSpPr>
        <p:spPr>
          <a:xfrm>
            <a:off x="3719736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DEC07E-7F6D-4D4B-9574-D051B4CCF535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D10F5F1-BD1E-39F9-FAA7-AF626206FAB6}"/>
              </a:ext>
            </a:extLst>
          </p:cNvPr>
          <p:cNvSpPr txBox="1"/>
          <p:nvPr/>
        </p:nvSpPr>
        <p:spPr>
          <a:xfrm>
            <a:off x="7131552" y="213285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</a:p>
        </p:txBody>
      </p:sp>
    </p:spTree>
    <p:extLst>
      <p:ext uri="{BB962C8B-B14F-4D97-AF65-F5344CB8AC3E}">
        <p14:creationId xmlns:p14="http://schemas.microsoft.com/office/powerpoint/2010/main" val="2359208860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31552" y="213285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1760F2-D19B-4A50-A74F-86A6F8B5F4A8}"/>
              </a:ext>
            </a:extLst>
          </p:cNvPr>
          <p:cNvSpPr txBox="1"/>
          <p:nvPr/>
        </p:nvSpPr>
        <p:spPr>
          <a:xfrm>
            <a:off x="3960728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DEC07E-7F6D-4D4B-9574-D051B4CCF535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133387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21965DD-AF40-1D9E-DBAA-A50B3D6C4668}"/>
              </a:ext>
            </a:extLst>
          </p:cNvPr>
          <p:cNvSpPr txBox="1"/>
          <p:nvPr/>
        </p:nvSpPr>
        <p:spPr>
          <a:xfrm>
            <a:off x="3388393" y="971220"/>
            <a:ext cx="1969770" cy="6104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潮をふく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7C1543-C4FF-437A-8627-1E1C40A5D4E1}"/>
              </a:ext>
            </a:extLst>
          </p:cNvPr>
          <p:cNvSpPr txBox="1"/>
          <p:nvPr/>
        </p:nvSpPr>
        <p:spPr>
          <a:xfrm>
            <a:off x="6312024" y="666734"/>
            <a:ext cx="1969770" cy="6104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くじらが</a:t>
            </a:r>
            <a:endParaRPr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DD11FC6-6187-4358-9383-645F9A39B931}"/>
              </a:ext>
            </a:extLst>
          </p:cNvPr>
          <p:cNvSpPr/>
          <p:nvPr/>
        </p:nvSpPr>
        <p:spPr>
          <a:xfrm>
            <a:off x="3536975" y="971220"/>
            <a:ext cx="1602179" cy="15689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4830B0-A95A-D50D-159F-425169636C59}"/>
              </a:ext>
            </a:extLst>
          </p:cNvPr>
          <p:cNvSpPr txBox="1"/>
          <p:nvPr/>
        </p:nvSpPr>
        <p:spPr>
          <a:xfrm>
            <a:off x="5111695" y="836712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</a:p>
        </p:txBody>
      </p:sp>
    </p:spTree>
    <p:extLst>
      <p:ext uri="{BB962C8B-B14F-4D97-AF65-F5344CB8AC3E}">
        <p14:creationId xmlns:p14="http://schemas.microsoft.com/office/powerpoint/2010/main" val="1704313951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7C1543-C4FF-437A-8627-1E1C40A5D4E1}"/>
              </a:ext>
            </a:extLst>
          </p:cNvPr>
          <p:cNvSpPr txBox="1"/>
          <p:nvPr/>
        </p:nvSpPr>
        <p:spPr>
          <a:xfrm>
            <a:off x="6312024" y="666734"/>
            <a:ext cx="1969770" cy="6104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くじらが</a:t>
            </a:r>
            <a:endParaRPr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DD11FC6-6187-4358-9383-645F9A39B931}"/>
              </a:ext>
            </a:extLst>
          </p:cNvPr>
          <p:cNvSpPr/>
          <p:nvPr/>
        </p:nvSpPr>
        <p:spPr>
          <a:xfrm>
            <a:off x="3536975" y="971220"/>
            <a:ext cx="1602179" cy="15689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4830B0-A95A-D50D-159F-425169636C59}"/>
              </a:ext>
            </a:extLst>
          </p:cNvPr>
          <p:cNvSpPr txBox="1"/>
          <p:nvPr/>
        </p:nvSpPr>
        <p:spPr>
          <a:xfrm>
            <a:off x="5111695" y="836712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21965DD-AF40-1D9E-DBAA-A50B3D6C4668}"/>
              </a:ext>
            </a:extLst>
          </p:cNvPr>
          <p:cNvSpPr txBox="1"/>
          <p:nvPr/>
        </p:nvSpPr>
        <p:spPr>
          <a:xfrm>
            <a:off x="3388393" y="971220"/>
            <a:ext cx="1969770" cy="6104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潮をふく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9706436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樹林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0F4DB2-188D-4D86-812D-DEF3063C42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AFAEFFE-9ECC-4788-A445-60E423C452E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435497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樹林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0F4DB2-188D-4D86-812D-DEF3063C42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AFAEFFE-9ECC-4788-A445-60E423C452E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985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認める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FF6B10-30A5-41B5-A566-F1DC18298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F77D73-CBC3-42F1-979B-A69732417BA0}"/>
              </a:ext>
            </a:extLst>
          </p:cNvPr>
          <p:cNvSpPr/>
          <p:nvPr/>
        </p:nvSpPr>
        <p:spPr>
          <a:xfrm>
            <a:off x="4461881" y="749468"/>
            <a:ext cx="2088232" cy="20882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64792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割れる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9E81084-9E93-492F-A2DD-80C6EF03597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9E170FA-7619-4D9C-A0BC-FABEDA6AB92C}"/>
              </a:ext>
            </a:extLst>
          </p:cNvPr>
          <p:cNvSpPr/>
          <p:nvPr/>
        </p:nvSpPr>
        <p:spPr>
          <a:xfrm>
            <a:off x="4432853" y="980728"/>
            <a:ext cx="2146287" cy="188160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65076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割れる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9E81084-9E93-492F-A2DD-80C6EF03597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9E170FA-7619-4D9C-A0BC-FABEDA6AB92C}"/>
              </a:ext>
            </a:extLst>
          </p:cNvPr>
          <p:cNvSpPr/>
          <p:nvPr/>
        </p:nvSpPr>
        <p:spPr>
          <a:xfrm>
            <a:off x="4432853" y="980728"/>
            <a:ext cx="2146287" cy="18816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56452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垂</a:t>
            </a:r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44DDB9-E37C-4160-88EA-3DC8698CAF3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99F34A2-8BC9-4C72-1B1F-4A94E0EAB9A3}"/>
              </a:ext>
            </a:extLst>
          </p:cNvPr>
          <p:cNvSpPr/>
          <p:nvPr/>
        </p:nvSpPr>
        <p:spPr>
          <a:xfrm>
            <a:off x="3377054" y="1562452"/>
            <a:ext cx="1766798" cy="172253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3E91506-1BBC-F371-8A3A-DEF21895369D}"/>
              </a:ext>
            </a:extLst>
          </p:cNvPr>
          <p:cNvSpPr/>
          <p:nvPr/>
        </p:nvSpPr>
        <p:spPr>
          <a:xfrm>
            <a:off x="6082613" y="734801"/>
            <a:ext cx="1726566" cy="17580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678315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垂</a:t>
            </a:r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44DDB9-E37C-4160-88EA-3DC8698CAF3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9FC1E77-CFCF-4E09-9034-25A9E8D14852}"/>
              </a:ext>
            </a:extLst>
          </p:cNvPr>
          <p:cNvSpPr/>
          <p:nvPr/>
        </p:nvSpPr>
        <p:spPr>
          <a:xfrm>
            <a:off x="3377054" y="1562452"/>
            <a:ext cx="1766798" cy="172253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D0F94D9-EAE5-4393-8609-BD27B4A75DCD}"/>
              </a:ext>
            </a:extLst>
          </p:cNvPr>
          <p:cNvSpPr/>
          <p:nvPr/>
        </p:nvSpPr>
        <p:spPr>
          <a:xfrm>
            <a:off x="6082613" y="734801"/>
            <a:ext cx="1726566" cy="175809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58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CF2707-D14A-4411-8E23-CD2C68CE6365}"/>
              </a:ext>
            </a:extLst>
          </p:cNvPr>
          <p:cNvSpPr txBox="1"/>
          <p:nvPr/>
        </p:nvSpPr>
        <p:spPr>
          <a:xfrm>
            <a:off x="3863752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E4A9F4F-471B-4D39-9CA5-FC0F68F3FC38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9AB51B-3EA0-1068-69CB-FA86EB05380F}"/>
              </a:ext>
            </a:extLst>
          </p:cNvPr>
          <p:cNvSpPr txBox="1"/>
          <p:nvPr/>
        </p:nvSpPr>
        <p:spPr>
          <a:xfrm>
            <a:off x="710411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むね</a:t>
            </a:r>
          </a:p>
        </p:txBody>
      </p:sp>
    </p:spTree>
    <p:extLst>
      <p:ext uri="{BB962C8B-B14F-4D97-AF65-F5344CB8AC3E}">
        <p14:creationId xmlns:p14="http://schemas.microsoft.com/office/powerpoint/2010/main" val="348212230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0411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CF2707-D14A-4411-8E23-CD2C68CE6365}"/>
              </a:ext>
            </a:extLst>
          </p:cNvPr>
          <p:cNvSpPr txBox="1"/>
          <p:nvPr/>
        </p:nvSpPr>
        <p:spPr>
          <a:xfrm>
            <a:off x="3863752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E4A9F4F-471B-4D39-9CA5-FC0F68F3FC38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174209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3C04FF-8C33-4863-ACAB-C9D9AEBF4D26}"/>
              </a:ext>
            </a:extLst>
          </p:cNvPr>
          <p:cNvSpPr txBox="1"/>
          <p:nvPr/>
        </p:nvSpPr>
        <p:spPr>
          <a:xfrm>
            <a:off x="3946909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FFB6F5-0EBA-41C6-A6CF-8FEDEAE7DEEE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D49DEB-F383-1026-4272-29B6D9C50E81}"/>
              </a:ext>
            </a:extLst>
          </p:cNvPr>
          <p:cNvSpPr txBox="1"/>
          <p:nvPr/>
        </p:nvSpPr>
        <p:spPr>
          <a:xfrm>
            <a:off x="710411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ほね</a:t>
            </a:r>
          </a:p>
        </p:txBody>
      </p:sp>
    </p:spTree>
    <p:extLst>
      <p:ext uri="{BB962C8B-B14F-4D97-AF65-F5344CB8AC3E}">
        <p14:creationId xmlns:p14="http://schemas.microsoft.com/office/powerpoint/2010/main" val="400339085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3C04FF-8C33-4863-ACAB-C9D9AEBF4D26}"/>
              </a:ext>
            </a:extLst>
          </p:cNvPr>
          <p:cNvSpPr txBox="1"/>
          <p:nvPr/>
        </p:nvSpPr>
        <p:spPr>
          <a:xfrm>
            <a:off x="3946909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FFB6F5-0EBA-41C6-A6CF-8FEDEAE7DEEE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06A0EDD-5F22-B74F-A39F-65753AEA6EE3}"/>
              </a:ext>
            </a:extLst>
          </p:cNvPr>
          <p:cNvSpPr txBox="1"/>
          <p:nvPr/>
        </p:nvSpPr>
        <p:spPr>
          <a:xfrm>
            <a:off x="710411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ほね</a:t>
            </a:r>
          </a:p>
        </p:txBody>
      </p:sp>
    </p:spTree>
    <p:extLst>
      <p:ext uri="{BB962C8B-B14F-4D97-AF65-F5344CB8AC3E}">
        <p14:creationId xmlns:p14="http://schemas.microsoft.com/office/powerpoint/2010/main" val="238400229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厳しい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きび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A4C805A-9DD7-40EE-9F75-B5E700B1CCF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96305BC-52C9-4892-BBD7-B0F9BDEA3D1B}"/>
              </a:ext>
            </a:extLst>
          </p:cNvPr>
          <p:cNvSpPr/>
          <p:nvPr/>
        </p:nvSpPr>
        <p:spPr>
          <a:xfrm>
            <a:off x="4432853" y="980728"/>
            <a:ext cx="2146287" cy="188160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885813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厳しい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きび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A4C805A-9DD7-40EE-9F75-B5E700B1CCF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96305BC-52C9-4892-BBD7-B0F9BDEA3D1B}"/>
              </a:ext>
            </a:extLst>
          </p:cNvPr>
          <p:cNvSpPr/>
          <p:nvPr/>
        </p:nvSpPr>
        <p:spPr>
          <a:xfrm>
            <a:off x="4432853" y="980728"/>
            <a:ext cx="2146287" cy="18816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79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洗い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272ADA2-4FF0-4278-9197-633EB79901D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2605138-9AC8-4CB4-A7D1-F6E1464DC5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F77B837-1BD9-404B-B3E0-AA2625089B3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2AA6CF5-F4F2-4E88-83E7-910F783F7C26}"/>
              </a:ext>
            </a:extLst>
          </p:cNvPr>
          <p:cNvSpPr/>
          <p:nvPr/>
        </p:nvSpPr>
        <p:spPr>
          <a:xfrm>
            <a:off x="2573978" y="2142946"/>
            <a:ext cx="2088232" cy="20882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0BC7373-2966-0959-D040-94DFC4B57C92}"/>
              </a:ext>
            </a:extLst>
          </p:cNvPr>
          <p:cNvSpPr/>
          <p:nvPr/>
        </p:nvSpPr>
        <p:spPr>
          <a:xfrm>
            <a:off x="5984338" y="725252"/>
            <a:ext cx="2271902" cy="21996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在勤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0F4DB2-188D-4D86-812D-DEF3063C42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E2968BF-C282-4592-99C8-60FAAA094E37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9297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在勤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0F4DB2-188D-4D86-812D-DEF3063C42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E2968BF-C282-4592-99C8-60FAAA094E37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995210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B24FF9-D0DD-4ECA-99D1-50D0314FE8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CB82BA-97D5-46F0-9E7A-6B1840D418A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202837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B24FF9-D0DD-4ECA-99D1-50D0314FE8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CB82BA-97D5-46F0-9E7A-6B1840D418AB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244057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0C68C1-98B7-45AE-9572-CC10E77591A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918F54A-4A9B-4C95-ACB9-023BE0EBAC3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567559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0C68C1-98B7-45AE-9572-CC10E77591A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918F54A-4A9B-4C95-ACB9-023BE0EBAC3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260604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08168" y="1429845"/>
            <a:ext cx="1200329" cy="30546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87688" y="1119020"/>
            <a:ext cx="446276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幼児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向け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B24FF9-D0DD-4ECA-99D1-50D0314FE8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21F16F6-34E7-478E-BB43-FB3B9ADA1CD8}"/>
              </a:ext>
            </a:extLst>
          </p:cNvPr>
          <p:cNvSpPr/>
          <p:nvPr/>
        </p:nvSpPr>
        <p:spPr>
          <a:xfrm>
            <a:off x="5519936" y="1052736"/>
            <a:ext cx="2230512" cy="38089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923935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08168" y="1429845"/>
            <a:ext cx="1200329" cy="30546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87688" y="1119020"/>
            <a:ext cx="446276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幼児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向け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B24FF9-D0DD-4ECA-99D1-50D0314FE8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21F16F6-34E7-478E-BB43-FB3B9ADA1CD8}"/>
              </a:ext>
            </a:extLst>
          </p:cNvPr>
          <p:cNvSpPr/>
          <p:nvPr/>
        </p:nvSpPr>
        <p:spPr>
          <a:xfrm>
            <a:off x="5519936" y="1052736"/>
            <a:ext cx="2230512" cy="38089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397435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CF8B8C-AB31-48AE-9D56-18FCAB34623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C00A4C-0260-4732-9940-456F99FD9D53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258867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CF8B8C-AB31-48AE-9D56-18FCAB34623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C00A4C-0260-4732-9940-456F99FD9D53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09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洗い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272ADA2-4FF0-4278-9197-633EB79901D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2605138-9AC8-4CB4-A7D1-F6E1464DC5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F77B837-1BD9-404B-B3E0-AA2625089B3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C82257-E017-46D4-BFD9-153539EEDCC3}"/>
              </a:ext>
            </a:extLst>
          </p:cNvPr>
          <p:cNvSpPr/>
          <p:nvPr/>
        </p:nvSpPr>
        <p:spPr>
          <a:xfrm>
            <a:off x="5984338" y="725252"/>
            <a:ext cx="2271902" cy="21996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2AA6CF5-F4F2-4E88-83E7-910F783F7C26}"/>
              </a:ext>
            </a:extLst>
          </p:cNvPr>
          <p:cNvSpPr/>
          <p:nvPr/>
        </p:nvSpPr>
        <p:spPr>
          <a:xfrm>
            <a:off x="2573978" y="2142946"/>
            <a:ext cx="2088232" cy="20882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99269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収納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のう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CB7B6C-5596-42E2-B4D2-31693FEF128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収納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のう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CB7B6C-5596-42E2-B4D2-31693FEF128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361578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縦横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3FEB42-7FD2-4188-9B17-BBEA6A6711B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925344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縦横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3FEB42-7FD2-4188-9B17-BBEA6A6711B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999384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6B3AEF-4BC1-42AB-BB8F-380D9D9CF2D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CDE1075-1F15-410B-A52E-96DDF64C26A3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868465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6B3AEF-4BC1-42AB-BB8F-380D9D9CF2D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CDE1075-1F15-410B-A52E-96DDF64C26A3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754548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49867D-9D25-4AC2-BD5A-B022D394028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916030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49867D-9D25-4AC2-BD5A-B022D394028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652827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945903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忠誠を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8197608" y="764704"/>
            <a:ext cx="923330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せい 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00F61E-49D1-44DE-ACB7-B6B000AF8705}"/>
              </a:ext>
            </a:extLst>
          </p:cNvPr>
          <p:cNvSpPr/>
          <p:nvPr/>
        </p:nvSpPr>
        <p:spPr>
          <a:xfrm>
            <a:off x="6023992" y="732148"/>
            <a:ext cx="2173616" cy="35754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A10F4D9-C5CE-0B9A-6860-7950FEBE2290}"/>
              </a:ext>
            </a:extLst>
          </p:cNvPr>
          <p:cNvSpPr txBox="1"/>
          <p:nvPr/>
        </p:nvSpPr>
        <p:spPr>
          <a:xfrm>
            <a:off x="2820846" y="1571498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つくす</a:t>
            </a:r>
          </a:p>
        </p:txBody>
      </p:sp>
    </p:spTree>
    <p:extLst>
      <p:ext uri="{BB962C8B-B14F-4D97-AF65-F5344CB8AC3E}">
        <p14:creationId xmlns:p14="http://schemas.microsoft.com/office/powerpoint/2010/main" val="644578633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945903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忠誠を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8197608" y="764704"/>
            <a:ext cx="923330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せい 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00F61E-49D1-44DE-ACB7-B6B000AF8705}"/>
              </a:ext>
            </a:extLst>
          </p:cNvPr>
          <p:cNvSpPr/>
          <p:nvPr/>
        </p:nvSpPr>
        <p:spPr>
          <a:xfrm>
            <a:off x="6023992" y="732148"/>
            <a:ext cx="2173616" cy="35754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A10F4D9-C5CE-0B9A-6860-7950FEBE2290}"/>
              </a:ext>
            </a:extLst>
          </p:cNvPr>
          <p:cNvSpPr txBox="1"/>
          <p:nvPr/>
        </p:nvSpPr>
        <p:spPr>
          <a:xfrm>
            <a:off x="2820846" y="1571498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つくす</a:t>
            </a:r>
          </a:p>
        </p:txBody>
      </p:sp>
    </p:spTree>
    <p:extLst>
      <p:ext uri="{BB962C8B-B14F-4D97-AF65-F5344CB8AC3E}">
        <p14:creationId xmlns:p14="http://schemas.microsoft.com/office/powerpoint/2010/main" val="2048490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CF1424-1DB8-43DD-BF6F-E9DFA6029E1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BDB7553-2D55-4D97-8F4A-DF5158855D2F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9F6BFD-73C0-462B-BED4-AF922D542E34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955227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強敵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てき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AB01D1-5896-46FA-94E4-A950B150C9D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F88D62-F532-4649-8561-D0AB4F68245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113889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強敵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てき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AB01D1-5896-46FA-94E4-A950B150C9D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F88D62-F532-4649-8561-D0AB4F68245C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64577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養蚕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3511E1-82AA-4188-80E1-201D3202BFF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697918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養蚕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3511E1-82AA-4188-80E1-201D3202BFF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380484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ぎょく せき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AB01D1-5896-46FA-94E4-A950B150C9D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502DB35-53FD-482D-B83A-F4642A012E98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215805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ぎょく せき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AB01D1-5896-46FA-94E4-A950B150C9D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502DB35-53FD-482D-B83A-F4642A012E98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766912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6479D-83A1-4709-9426-E5B9440E164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9C8E62-772E-4C3B-B8C7-659A8724189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380C25-99D5-4B31-8E7E-3CA105B2722E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038105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6479D-83A1-4709-9426-E5B9440E164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9C8E62-772E-4C3B-B8C7-659A8724189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380C25-99D5-4B31-8E7E-3CA105B2722E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643354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仁愛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0B9E4E-892E-4FF9-9D53-3EEF5B32BB1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827727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仁愛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0B9E4E-892E-4FF9-9D53-3EEF5B32BB1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569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9F6BFD-73C0-462B-BED4-AF922D542E34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35839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6386BCA-458B-4521-A3DC-C73E31A3DC1E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69860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6386BCA-458B-4521-A3DC-C73E31A3DC1E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593836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銀河系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CF4414-9E46-4474-B085-036154316286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3530D7E-90D7-4409-9CDF-C527CCD873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7BCC32-8106-41EA-B0D1-AB9B9DC588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9E2D57A-7696-416D-B808-87228E6AC9B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97CD41A-A55F-0FF7-2B0F-5153E9AB0D42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51226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銀河系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CF4414-9E46-4474-B085-036154316286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3530D7E-90D7-4409-9CDF-C527CCD873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7BCC32-8106-41EA-B0D1-AB9B9DC588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9E2D57A-7696-416D-B808-87228E6AC9B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71FB5DF-703E-995D-DBE3-BEB41343C0E7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93149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加盟国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3F3423-DD5A-4F1C-8464-D37719576A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131768E-A72E-4E58-9A2C-84C00E14434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9066DC3-EF96-4256-A680-41B273EFF93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F22481A-6211-D9E4-20E6-429BBA859A62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加盟国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3F3423-DD5A-4F1C-8464-D37719576A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131768E-A72E-4E58-9A2C-84C00E14434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9066DC3-EF96-4256-A680-41B273EFF93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0EBE7D6-0C82-124B-55C0-37EB48E4982A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488981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画一的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B7E884-1EBC-405B-9958-83EA54DA462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CD81A3E-80AF-455A-B5F4-2E883B4D16B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45AA53-9A7D-7C3C-7ED0-A1DB0EBAC3BD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274165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6305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画一的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B7E884-1EBC-405B-9958-83EA54DA462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CD81A3E-80AF-455A-B5F4-2E883B4D16B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72881A1-A3BD-3268-5FAC-8C02FE549728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445186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臨時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5767AC-545D-46CD-A4D7-BEC7D2654F2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7721A0-A077-4891-8500-C54D9BABDA1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9D0DB25-275F-4DBD-8202-1C821FAACCA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430709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臨時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5767AC-545D-46CD-A4D7-BEC7D2654F2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7721A0-A077-4891-8500-C54D9BABDA1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9D0DB25-275F-4DBD-8202-1C821FAACCA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059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C3DB8C-8236-4EB8-911C-51CF8329FEF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A79474-CC22-4FF8-9A44-1D3C9132223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D6EA82-636E-47DB-A9AA-EC145EF1EF8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C3DB8C-8236-4EB8-911C-51CF8329FEF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A79474-CC22-4FF8-9A44-1D3C9132223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D6EA82-636E-47DB-A9AA-EC145EF1EF8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526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06BA26-8AE9-43F7-8E76-6F313FECF0C4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59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06BA26-8AE9-43F7-8E76-6F313FECF0C4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723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F76544D-AE42-451D-9B55-4E84B5EE5E70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18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F76544D-AE42-451D-9B55-4E84B5EE5E70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164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FBBFAB-74CE-4EE6-A278-9068F11718A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480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FBBFAB-74CE-4EE6-A278-9068F11718A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0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CF1424-1DB8-43DD-BF6F-E9DFA6029E1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BDB7553-2D55-4D97-8F4A-DF5158855D2F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133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19713" y="98482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442364A-7CC9-40AD-BF70-03680123667E}"/>
              </a:ext>
            </a:extLst>
          </p:cNvPr>
          <p:cNvSpPr txBox="1"/>
          <p:nvPr/>
        </p:nvSpPr>
        <p:spPr>
          <a:xfrm>
            <a:off x="6096000" y="929739"/>
            <a:ext cx="2323713" cy="41269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舌を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37D0F58-53BB-4E00-9CE7-46CCFFAEC248}"/>
              </a:ext>
            </a:extLst>
          </p:cNvPr>
          <p:cNvSpPr/>
          <p:nvPr/>
        </p:nvSpPr>
        <p:spPr>
          <a:xfrm>
            <a:off x="6249744" y="930033"/>
            <a:ext cx="2036839" cy="18508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CE24764-EA59-526F-7EF2-E2C7BFBA2B7D}"/>
              </a:ext>
            </a:extLst>
          </p:cNvPr>
          <p:cNvSpPr txBox="1"/>
          <p:nvPr/>
        </p:nvSpPr>
        <p:spPr>
          <a:xfrm>
            <a:off x="3580602" y="3068960"/>
            <a:ext cx="2323713" cy="39754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</p:spTree>
    <p:extLst>
      <p:ext uri="{BB962C8B-B14F-4D97-AF65-F5344CB8AC3E}">
        <p14:creationId xmlns:p14="http://schemas.microsoft.com/office/powerpoint/2010/main" val="2518746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19713" y="98482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442364A-7CC9-40AD-BF70-03680123667E}"/>
              </a:ext>
            </a:extLst>
          </p:cNvPr>
          <p:cNvSpPr txBox="1"/>
          <p:nvPr/>
        </p:nvSpPr>
        <p:spPr>
          <a:xfrm>
            <a:off x="6096000" y="929739"/>
            <a:ext cx="2323713" cy="41269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舌を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37D0F58-53BB-4E00-9CE7-46CCFFAEC248}"/>
              </a:ext>
            </a:extLst>
          </p:cNvPr>
          <p:cNvSpPr/>
          <p:nvPr/>
        </p:nvSpPr>
        <p:spPr>
          <a:xfrm>
            <a:off x="6249744" y="930033"/>
            <a:ext cx="2036839" cy="185089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CE24764-EA59-526F-7EF2-E2C7BFBA2B7D}"/>
              </a:ext>
            </a:extLst>
          </p:cNvPr>
          <p:cNvSpPr txBox="1"/>
          <p:nvPr/>
        </p:nvSpPr>
        <p:spPr>
          <a:xfrm>
            <a:off x="3580602" y="3068960"/>
            <a:ext cx="2323713" cy="39754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</p:spTree>
    <p:extLst>
      <p:ext uri="{BB962C8B-B14F-4D97-AF65-F5344CB8AC3E}">
        <p14:creationId xmlns:p14="http://schemas.microsoft.com/office/powerpoint/2010/main" val="13100504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乱打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9A48B6-7FD0-4562-ADB9-8EBA5A529CF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A11589-8227-488A-9DD0-D26B5495378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乱打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9A48B6-7FD0-4562-ADB9-8EBA5A529CF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A11589-8227-488A-9DD0-D26B5495378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9053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8DA862B-2CC0-9F92-84C3-E8BC99596CCD}"/>
              </a:ext>
            </a:extLst>
          </p:cNvPr>
          <p:cNvSpPr/>
          <p:nvPr/>
        </p:nvSpPr>
        <p:spPr>
          <a:xfrm>
            <a:off x="4508047" y="871008"/>
            <a:ext cx="2088232" cy="20882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996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EF269BF-91A8-4AEF-9318-BAE97016B94F}"/>
              </a:ext>
            </a:extLst>
          </p:cNvPr>
          <p:cNvSpPr/>
          <p:nvPr/>
        </p:nvSpPr>
        <p:spPr>
          <a:xfrm>
            <a:off x="4508047" y="871008"/>
            <a:ext cx="2088232" cy="20882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828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2C568C-B21B-4446-9B54-BC7A7331243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940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2C568C-B21B-4446-9B54-BC7A7331243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9001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396A6D-360E-4115-8032-06C1E67F83C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9515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396A6D-360E-4115-8032-06C1E67F83C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73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93686" y="265569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F88AC1-B686-4769-86A9-3EE96926D589}"/>
              </a:ext>
            </a:extLst>
          </p:cNvPr>
          <p:cNvSpPr txBox="1"/>
          <p:nvPr/>
        </p:nvSpPr>
        <p:spPr>
          <a:xfrm>
            <a:off x="3931254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65F03E2-5EDD-4A3C-9F5C-5FC90B9B3BED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197773" y="1124744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じ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74060" y="980728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展示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17C9AF-93AD-4F2A-8B72-26695DEE2D2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BFB2268-3B23-428E-89DB-72B68C34650B}"/>
              </a:ext>
            </a:extLst>
          </p:cNvPr>
          <p:cNvSpPr/>
          <p:nvPr/>
        </p:nvSpPr>
        <p:spPr>
          <a:xfrm>
            <a:off x="5880620" y="921772"/>
            <a:ext cx="2355451" cy="35462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E9BC86-1A1D-BD3F-6622-1C0A75636FD4}"/>
              </a:ext>
            </a:extLst>
          </p:cNvPr>
          <p:cNvSpPr txBox="1"/>
          <p:nvPr/>
        </p:nvSpPr>
        <p:spPr>
          <a:xfrm>
            <a:off x="2939775" y="1340768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パネル</a:t>
            </a:r>
          </a:p>
        </p:txBody>
      </p:sp>
    </p:spTree>
    <p:extLst>
      <p:ext uri="{BB962C8B-B14F-4D97-AF65-F5344CB8AC3E}">
        <p14:creationId xmlns:p14="http://schemas.microsoft.com/office/powerpoint/2010/main" val="23175977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197773" y="1124744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じ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74060" y="92177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展示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17C9AF-93AD-4F2A-8B72-26695DEE2D2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BFB2268-3B23-428E-89DB-72B68C34650B}"/>
              </a:ext>
            </a:extLst>
          </p:cNvPr>
          <p:cNvSpPr/>
          <p:nvPr/>
        </p:nvSpPr>
        <p:spPr>
          <a:xfrm>
            <a:off x="5880620" y="921772"/>
            <a:ext cx="2355451" cy="35462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E9BC86-1A1D-BD3F-6622-1C0A75636FD4}"/>
              </a:ext>
            </a:extLst>
          </p:cNvPr>
          <p:cNvSpPr txBox="1"/>
          <p:nvPr/>
        </p:nvSpPr>
        <p:spPr>
          <a:xfrm>
            <a:off x="2939775" y="1340768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パネル</a:t>
            </a:r>
          </a:p>
        </p:txBody>
      </p:sp>
    </p:spTree>
    <p:extLst>
      <p:ext uri="{BB962C8B-B14F-4D97-AF65-F5344CB8AC3E}">
        <p14:creationId xmlns:p14="http://schemas.microsoft.com/office/powerpoint/2010/main" val="9157044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C70E297-7709-4362-BFEA-C48D580B446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174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C70E297-7709-4362-BFEA-C48D580B446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3637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我々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543AF1-D503-4A7B-886C-9CA70A11792E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7998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我々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543AF1-D503-4A7B-886C-9CA70A11792E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1926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A79474-CC22-4FF8-9A44-1D3C9132223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A9FEE6-EF81-40EF-A6D9-14B1672CF71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3ED131-4355-40BA-9794-1A6588BF18E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8703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A79474-CC22-4FF8-9A44-1D3C9132223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A9FEE6-EF81-40EF-A6D9-14B1672CF71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3ED131-4355-40BA-9794-1A6588BF18E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4259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334895" y="766882"/>
            <a:ext cx="2323713" cy="38082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蒸気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8492809" y="845794"/>
            <a:ext cx="923330" cy="37293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　き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79EE29-3AF4-4B9A-B336-7E91D1345C3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72589D8-C919-4DE4-A960-C127FDF3726C}"/>
              </a:ext>
            </a:extLst>
          </p:cNvPr>
          <p:cNvSpPr/>
          <p:nvPr/>
        </p:nvSpPr>
        <p:spPr>
          <a:xfrm>
            <a:off x="6334895" y="759171"/>
            <a:ext cx="2258516" cy="37293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D2C58AF-D10A-05D4-2779-A8C447D6ED57}"/>
              </a:ext>
            </a:extLst>
          </p:cNvPr>
          <p:cNvSpPr txBox="1"/>
          <p:nvPr/>
        </p:nvSpPr>
        <p:spPr>
          <a:xfrm>
            <a:off x="3499355" y="1484784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機関車</a:t>
            </a:r>
          </a:p>
        </p:txBody>
      </p:sp>
    </p:spTree>
    <p:extLst>
      <p:ext uri="{BB962C8B-B14F-4D97-AF65-F5344CB8AC3E}">
        <p14:creationId xmlns:p14="http://schemas.microsoft.com/office/powerpoint/2010/main" val="16093470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334895" y="766882"/>
            <a:ext cx="2323713" cy="38082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蒸気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8492809" y="845794"/>
            <a:ext cx="923330" cy="37293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　き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79EE29-3AF4-4B9A-B336-7E91D1345C3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72589D8-C919-4DE4-A960-C127FDF3726C}"/>
              </a:ext>
            </a:extLst>
          </p:cNvPr>
          <p:cNvSpPr/>
          <p:nvPr/>
        </p:nvSpPr>
        <p:spPr>
          <a:xfrm>
            <a:off x="6334895" y="759171"/>
            <a:ext cx="2258516" cy="37293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D2C58AF-D10A-05D4-2779-A8C447D6ED57}"/>
              </a:ext>
            </a:extLst>
          </p:cNvPr>
          <p:cNvSpPr txBox="1"/>
          <p:nvPr/>
        </p:nvSpPr>
        <p:spPr>
          <a:xfrm>
            <a:off x="3499355" y="1484784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機関車</a:t>
            </a:r>
          </a:p>
        </p:txBody>
      </p:sp>
    </p:spTree>
    <p:extLst>
      <p:ext uri="{BB962C8B-B14F-4D97-AF65-F5344CB8AC3E}">
        <p14:creationId xmlns:p14="http://schemas.microsoft.com/office/powerpoint/2010/main" val="4128861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F88AC1-B686-4769-86A9-3EE96926D589}"/>
              </a:ext>
            </a:extLst>
          </p:cNvPr>
          <p:cNvSpPr txBox="1"/>
          <p:nvPr/>
        </p:nvSpPr>
        <p:spPr>
          <a:xfrm>
            <a:off x="3931254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65F03E2-5EDD-4A3C-9F5C-5FC90B9B3BED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69E000-76C8-0D07-86A7-C3658FCAA951}"/>
              </a:ext>
            </a:extLst>
          </p:cNvPr>
          <p:cNvSpPr txBox="1"/>
          <p:nvPr/>
        </p:nvSpPr>
        <p:spPr>
          <a:xfrm>
            <a:off x="7193686" y="265569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</a:t>
            </a:r>
          </a:p>
        </p:txBody>
      </p:sp>
    </p:spTree>
    <p:extLst>
      <p:ext uri="{BB962C8B-B14F-4D97-AF65-F5344CB8AC3E}">
        <p14:creationId xmlns:p14="http://schemas.microsoft.com/office/powerpoint/2010/main" val="15023279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168008" y="692696"/>
            <a:ext cx="1969770" cy="47089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細心の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040216" y="913907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さいしん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A383B37-EF07-42CF-B093-ACE092C2CF04}"/>
              </a:ext>
            </a:extLst>
          </p:cNvPr>
          <p:cNvSpPr/>
          <p:nvPr/>
        </p:nvSpPr>
        <p:spPr>
          <a:xfrm>
            <a:off x="6253354" y="742824"/>
            <a:ext cx="1799077" cy="29022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83F0182-D0DF-BE84-5BC3-F87D5848FD69}"/>
              </a:ext>
            </a:extLst>
          </p:cNvPr>
          <p:cNvSpPr txBox="1"/>
          <p:nvPr/>
        </p:nvSpPr>
        <p:spPr>
          <a:xfrm>
            <a:off x="2302836" y="908720"/>
            <a:ext cx="3754874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注意を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はらう</a:t>
            </a:r>
          </a:p>
        </p:txBody>
      </p:sp>
    </p:spTree>
    <p:extLst>
      <p:ext uri="{BB962C8B-B14F-4D97-AF65-F5344CB8AC3E}">
        <p14:creationId xmlns:p14="http://schemas.microsoft.com/office/powerpoint/2010/main" val="18058582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168008" y="692696"/>
            <a:ext cx="1969770" cy="47089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細心の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040216" y="913907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さいしん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A383B37-EF07-42CF-B093-ACE092C2CF04}"/>
              </a:ext>
            </a:extLst>
          </p:cNvPr>
          <p:cNvSpPr/>
          <p:nvPr/>
        </p:nvSpPr>
        <p:spPr>
          <a:xfrm>
            <a:off x="6253354" y="742824"/>
            <a:ext cx="1799077" cy="2902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83F0182-D0DF-BE84-5BC3-F87D5848FD69}"/>
              </a:ext>
            </a:extLst>
          </p:cNvPr>
          <p:cNvSpPr txBox="1"/>
          <p:nvPr/>
        </p:nvSpPr>
        <p:spPr>
          <a:xfrm>
            <a:off x="2302836" y="908720"/>
            <a:ext cx="3754874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注意を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はらう</a:t>
            </a:r>
          </a:p>
        </p:txBody>
      </p:sp>
    </p:spTree>
    <p:extLst>
      <p:ext uri="{BB962C8B-B14F-4D97-AF65-F5344CB8AC3E}">
        <p14:creationId xmlns:p14="http://schemas.microsoft.com/office/powerpoint/2010/main" val="15865346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23286F-1D5B-4E0B-84D7-6D2150EF57D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2457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23286F-1D5B-4E0B-84D7-6D2150EF57D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798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就職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2A6DBC-B186-4A2F-85DD-3C760EE3D5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904582-EBCB-42DB-893E-2E80CCDBD1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C0EAFBC-30D1-4611-83D9-BAA866C6750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0A4BE5-BD76-429C-9463-0092FF7E1AE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就職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2A6DBC-B186-4A2F-85DD-3C760EE3D5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904582-EBCB-42DB-893E-2E80CCDBD1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C0EAFBC-30D1-4611-83D9-BAA866C6750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0A4BE5-BD76-429C-9463-0092FF7E1AE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0249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C78963-E325-42C3-BEB4-0EC9492FFC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7C6A9D2-737F-5BAD-A390-BC86C5428BCC}"/>
              </a:ext>
            </a:extLst>
          </p:cNvPr>
          <p:cNvSpPr/>
          <p:nvPr/>
        </p:nvSpPr>
        <p:spPr>
          <a:xfrm>
            <a:off x="4079776" y="1191418"/>
            <a:ext cx="2664296" cy="258666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8440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C78963-E325-42C3-BEB4-0EC9492FFC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420A4D3-48E1-4C70-B352-864B5E265562}"/>
              </a:ext>
            </a:extLst>
          </p:cNvPr>
          <p:cNvSpPr/>
          <p:nvPr/>
        </p:nvSpPr>
        <p:spPr>
          <a:xfrm>
            <a:off x="4079776" y="1191418"/>
            <a:ext cx="2664296" cy="258666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7723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02E3B6-6BDE-4E90-84A1-D571772E400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448F750-5FB2-408D-B568-CE4352A9642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519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02E3B6-6BDE-4E90-84A1-D571772E400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448F750-5FB2-408D-B568-CE4352A9642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30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12293F-F1B2-468B-AD36-4CB5123A3449}"/>
              </a:ext>
            </a:extLst>
          </p:cNvPr>
          <p:cNvSpPr txBox="1"/>
          <p:nvPr/>
        </p:nvSpPr>
        <p:spPr>
          <a:xfrm>
            <a:off x="3961409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A957B9-0646-4288-882F-6430A908A9E4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46124DD-0871-B053-A4A4-EF64D15C6F88}"/>
              </a:ext>
            </a:extLst>
          </p:cNvPr>
          <p:cNvSpPr txBox="1"/>
          <p:nvPr/>
        </p:nvSpPr>
        <p:spPr>
          <a:xfrm>
            <a:off x="7193686" y="265569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すな</a:t>
            </a:r>
          </a:p>
        </p:txBody>
      </p:sp>
    </p:spTree>
    <p:extLst>
      <p:ext uri="{BB962C8B-B14F-4D97-AF65-F5344CB8AC3E}">
        <p14:creationId xmlns:p14="http://schemas.microsoft.com/office/powerpoint/2010/main" val="2569864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恩人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9FD36DF-0D6F-4372-B96F-E1957CDC103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378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恩人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9FD36DF-0D6F-4372-B96F-E1957CDC103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1152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裁判官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EE1EB7-912A-4AF7-A6C1-A30F2AFAA6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18B4E1A-1553-B304-5DC4-C56B0B55DFDE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935760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裁判官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EE1EB7-912A-4AF7-A6C1-A30F2AFAA6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B12CC53-C355-B95E-9DF9-90B3130F5505}"/>
              </a:ext>
            </a:extLst>
          </p:cNvPr>
          <p:cNvSpPr/>
          <p:nvPr/>
        </p:nvSpPr>
        <p:spPr>
          <a:xfrm>
            <a:off x="3719736" y="899319"/>
            <a:ext cx="2924594" cy="575989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19906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法律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40493D-42C9-4293-B53D-AFB0BD431AE8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56806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法律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40493D-42C9-4293-B53D-AFB0BD431AE8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99623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31662" y="93101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69B3F3-1EC0-4CD7-83C8-623595FCBF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3B26A2-5E82-451B-A26C-9E91585A0892}"/>
              </a:ext>
            </a:extLst>
          </p:cNvPr>
          <p:cNvSpPr txBox="1"/>
          <p:nvPr/>
        </p:nvSpPr>
        <p:spPr>
          <a:xfrm>
            <a:off x="5807968" y="901600"/>
            <a:ext cx="2754600" cy="44244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脳の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2431B08-DFB9-4B6B-B194-BBA13E63250F}"/>
              </a:ext>
            </a:extLst>
          </p:cNvPr>
          <p:cNvSpPr/>
          <p:nvPr/>
        </p:nvSpPr>
        <p:spPr>
          <a:xfrm>
            <a:off x="5996552" y="847908"/>
            <a:ext cx="2377431" cy="22818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DC4E092-119C-E45B-9D1D-7F29224DC176}"/>
              </a:ext>
            </a:extLst>
          </p:cNvPr>
          <p:cNvSpPr txBox="1"/>
          <p:nvPr/>
        </p:nvSpPr>
        <p:spPr>
          <a:xfrm>
            <a:off x="2584109" y="2420888"/>
            <a:ext cx="2754600" cy="49685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働き</a:t>
            </a:r>
          </a:p>
        </p:txBody>
      </p:sp>
    </p:spTree>
    <p:extLst>
      <p:ext uri="{BB962C8B-B14F-4D97-AF65-F5344CB8AC3E}">
        <p14:creationId xmlns:p14="http://schemas.microsoft.com/office/powerpoint/2010/main" val="41019063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31662" y="93101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69B3F3-1EC0-4CD7-83C8-623595FCBF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3B26A2-5E82-451B-A26C-9E91585A0892}"/>
              </a:ext>
            </a:extLst>
          </p:cNvPr>
          <p:cNvSpPr txBox="1"/>
          <p:nvPr/>
        </p:nvSpPr>
        <p:spPr>
          <a:xfrm>
            <a:off x="5807968" y="901600"/>
            <a:ext cx="2754600" cy="44244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脳の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2431B08-DFB9-4B6B-B194-BBA13E63250F}"/>
              </a:ext>
            </a:extLst>
          </p:cNvPr>
          <p:cNvSpPr/>
          <p:nvPr/>
        </p:nvSpPr>
        <p:spPr>
          <a:xfrm>
            <a:off x="5996552" y="847908"/>
            <a:ext cx="2377431" cy="22818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DC4E092-119C-E45B-9D1D-7F29224DC176}"/>
              </a:ext>
            </a:extLst>
          </p:cNvPr>
          <p:cNvSpPr txBox="1"/>
          <p:nvPr/>
        </p:nvSpPr>
        <p:spPr>
          <a:xfrm>
            <a:off x="2584109" y="2420888"/>
            <a:ext cx="2754600" cy="49685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働き</a:t>
            </a:r>
          </a:p>
        </p:txBody>
      </p:sp>
    </p:spTree>
    <p:extLst>
      <p:ext uri="{BB962C8B-B14F-4D97-AF65-F5344CB8AC3E}">
        <p14:creationId xmlns:p14="http://schemas.microsoft.com/office/powerpoint/2010/main" val="178501425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459C4D-A296-4B8E-8E6A-2863AFD5F94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6049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459C4D-A296-4B8E-8E6A-2863AFD5F94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84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12293F-F1B2-468B-AD36-4CB5123A3449}"/>
              </a:ext>
            </a:extLst>
          </p:cNvPr>
          <p:cNvSpPr txBox="1"/>
          <p:nvPr/>
        </p:nvSpPr>
        <p:spPr>
          <a:xfrm>
            <a:off x="3961409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A957B9-0646-4288-882F-6430A908A9E4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A8F403-4619-F069-9961-CDBA22CBBECD}"/>
              </a:ext>
            </a:extLst>
          </p:cNvPr>
          <p:cNvSpPr txBox="1"/>
          <p:nvPr/>
        </p:nvSpPr>
        <p:spPr>
          <a:xfrm>
            <a:off x="7193686" y="265569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すな</a:t>
            </a:r>
          </a:p>
        </p:txBody>
      </p:sp>
    </p:spTree>
    <p:extLst>
      <p:ext uri="{BB962C8B-B14F-4D97-AF65-F5344CB8AC3E}">
        <p14:creationId xmlns:p14="http://schemas.microsoft.com/office/powerpoint/2010/main" val="185492208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69B3F3-1EC0-4CD7-83C8-623595FCBF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506231-2A4A-4474-A60D-3AD49674ACC3}"/>
              </a:ext>
            </a:extLst>
          </p:cNvPr>
          <p:cNvSpPr txBox="1"/>
          <p:nvPr/>
        </p:nvSpPr>
        <p:spPr>
          <a:xfrm>
            <a:off x="4079776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9B5430D-D800-4A04-A9E7-CCB9BEAB7335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3890E1-6C8C-C10E-90E6-5F31C0B46B33}"/>
              </a:ext>
            </a:extLst>
          </p:cNvPr>
          <p:cNvSpPr txBox="1"/>
          <p:nvPr/>
        </p:nvSpPr>
        <p:spPr>
          <a:xfrm>
            <a:off x="7138946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</a:p>
        </p:txBody>
      </p:sp>
    </p:spTree>
    <p:extLst>
      <p:ext uri="{BB962C8B-B14F-4D97-AF65-F5344CB8AC3E}">
        <p14:creationId xmlns:p14="http://schemas.microsoft.com/office/powerpoint/2010/main" val="5049577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69B3F3-1EC0-4CD7-83C8-623595FCBF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506231-2A4A-4474-A60D-3AD49674ACC3}"/>
              </a:ext>
            </a:extLst>
          </p:cNvPr>
          <p:cNvSpPr txBox="1"/>
          <p:nvPr/>
        </p:nvSpPr>
        <p:spPr>
          <a:xfrm>
            <a:off x="3929563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9B5430D-D800-4A04-A9E7-CCB9BEAB7335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B9812F3-729D-1066-806C-FA5F8C5F33E0}"/>
              </a:ext>
            </a:extLst>
          </p:cNvPr>
          <p:cNvSpPr txBox="1"/>
          <p:nvPr/>
        </p:nvSpPr>
        <p:spPr>
          <a:xfrm>
            <a:off x="7138946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</a:p>
        </p:txBody>
      </p:sp>
    </p:spTree>
    <p:extLst>
      <p:ext uri="{BB962C8B-B14F-4D97-AF65-F5344CB8AC3E}">
        <p14:creationId xmlns:p14="http://schemas.microsoft.com/office/powerpoint/2010/main" val="10544567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58B303-8016-47E1-9C7C-9D380D307F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44499A-2496-479C-B884-320BEC196FA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8599B4D-EE9B-4686-A08E-A118A0DD892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2A8A31-7B02-4297-9543-D32EB8AA274C}"/>
              </a:ext>
            </a:extLst>
          </p:cNvPr>
          <p:cNvSpPr txBox="1"/>
          <p:nvPr/>
        </p:nvSpPr>
        <p:spPr>
          <a:xfrm>
            <a:off x="4439816" y="1234471"/>
            <a:ext cx="2323713" cy="558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胃の中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DA422E-1CD9-425D-8DBA-9E5501F4EFBE}"/>
              </a:ext>
            </a:extLst>
          </p:cNvPr>
          <p:cNvSpPr/>
          <p:nvPr/>
        </p:nvSpPr>
        <p:spPr>
          <a:xfrm>
            <a:off x="4655840" y="1234471"/>
            <a:ext cx="1944216" cy="18344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8AA0138-24AF-F4B4-1AAF-1091232D18F2}"/>
              </a:ext>
            </a:extLst>
          </p:cNvPr>
          <p:cNvSpPr txBox="1"/>
          <p:nvPr/>
        </p:nvSpPr>
        <p:spPr>
          <a:xfrm>
            <a:off x="6763529" y="162880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</p:spTree>
    <p:extLst>
      <p:ext uri="{BB962C8B-B14F-4D97-AF65-F5344CB8AC3E}">
        <p14:creationId xmlns:p14="http://schemas.microsoft.com/office/powerpoint/2010/main" val="4357754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58B303-8016-47E1-9C7C-9D380D307F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44499A-2496-479C-B884-320BEC196FA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8599B4D-EE9B-4686-A08E-A118A0DD892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2A8A31-7B02-4297-9543-D32EB8AA274C}"/>
              </a:ext>
            </a:extLst>
          </p:cNvPr>
          <p:cNvSpPr txBox="1"/>
          <p:nvPr/>
        </p:nvSpPr>
        <p:spPr>
          <a:xfrm>
            <a:off x="4439816" y="1234471"/>
            <a:ext cx="2323713" cy="55840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胃の中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DA422E-1CD9-425D-8DBA-9E5501F4EFBE}"/>
              </a:ext>
            </a:extLst>
          </p:cNvPr>
          <p:cNvSpPr/>
          <p:nvPr/>
        </p:nvSpPr>
        <p:spPr>
          <a:xfrm>
            <a:off x="4655840" y="1234471"/>
            <a:ext cx="1944216" cy="18344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8AA0138-24AF-F4B4-1AAF-1091232D18F2}"/>
              </a:ext>
            </a:extLst>
          </p:cNvPr>
          <p:cNvSpPr txBox="1"/>
          <p:nvPr/>
        </p:nvSpPr>
        <p:spPr>
          <a:xfrm>
            <a:off x="6763529" y="162880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</p:spTree>
    <p:extLst>
      <p:ext uri="{BB962C8B-B14F-4D97-AF65-F5344CB8AC3E}">
        <p14:creationId xmlns:p14="http://schemas.microsoft.com/office/powerpoint/2010/main" val="37013052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50210" y="4077072"/>
            <a:ext cx="923330" cy="2304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B9A2792-D480-43CE-B7AC-A4C0C66ADD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FE3147-8396-450A-8BD6-3DCE8CC05D5A}"/>
              </a:ext>
            </a:extLst>
          </p:cNvPr>
          <p:cNvSpPr txBox="1"/>
          <p:nvPr/>
        </p:nvSpPr>
        <p:spPr>
          <a:xfrm>
            <a:off x="4201721" y="1124744"/>
            <a:ext cx="3262432" cy="55446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胃腸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8E243F9-658B-2A16-EDAD-195F5D63B273}"/>
              </a:ext>
            </a:extLst>
          </p:cNvPr>
          <p:cNvSpPr/>
          <p:nvPr/>
        </p:nvSpPr>
        <p:spPr>
          <a:xfrm>
            <a:off x="4489752" y="3789039"/>
            <a:ext cx="2830384" cy="25922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716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50210" y="4077072"/>
            <a:ext cx="923330" cy="2304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B9A2792-D480-43CE-B7AC-A4C0C66ADD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FE3147-8396-450A-8BD6-3DCE8CC05D5A}"/>
              </a:ext>
            </a:extLst>
          </p:cNvPr>
          <p:cNvSpPr txBox="1"/>
          <p:nvPr/>
        </p:nvSpPr>
        <p:spPr>
          <a:xfrm>
            <a:off x="4201721" y="1124744"/>
            <a:ext cx="3262432" cy="55446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胃腸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751FCBB-E9D3-4401-B100-765444524C63}"/>
              </a:ext>
            </a:extLst>
          </p:cNvPr>
          <p:cNvSpPr/>
          <p:nvPr/>
        </p:nvSpPr>
        <p:spPr>
          <a:xfrm>
            <a:off x="4489752" y="3789039"/>
            <a:ext cx="2830384" cy="25922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802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映画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17C9AF-93AD-4F2A-8B72-26695DEE2D2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33E698E-580B-4D92-B3CF-E69F41F41F4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20325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映画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17C9AF-93AD-4F2A-8B72-26695DEE2D2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33E698E-580B-4D92-B3CF-E69F41F41F42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86723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字幕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0A11BA4-9551-4C98-A4F7-7ACE421C8A9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ADD768B-62F0-40EB-97BA-637BABE8052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14807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字幕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0A11BA4-9551-4C98-A4F7-7ACE421C8A9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ADD768B-62F0-40EB-97BA-637BABE80525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256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765DCD-C7A4-476A-8010-BA217EC5B51F}"/>
              </a:ext>
            </a:extLst>
          </p:cNvPr>
          <p:cNvSpPr txBox="1"/>
          <p:nvPr/>
        </p:nvSpPr>
        <p:spPr>
          <a:xfrm>
            <a:off x="4727848" y="737319"/>
            <a:ext cx="1969770" cy="6120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腹がへる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3191971-B4E7-44A8-9EB4-A2C8BBA5008F}"/>
              </a:ext>
            </a:extLst>
          </p:cNvPr>
          <p:cNvSpPr/>
          <p:nvPr/>
        </p:nvSpPr>
        <p:spPr>
          <a:xfrm>
            <a:off x="4871864" y="743118"/>
            <a:ext cx="1656184" cy="152288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9297C2-4CC6-E066-3684-A439721FA21A}"/>
              </a:ext>
            </a:extLst>
          </p:cNvPr>
          <p:cNvSpPr txBox="1"/>
          <p:nvPr/>
        </p:nvSpPr>
        <p:spPr>
          <a:xfrm>
            <a:off x="6448490" y="737319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</a:p>
        </p:txBody>
      </p:sp>
    </p:spTree>
    <p:extLst>
      <p:ext uri="{BB962C8B-B14F-4D97-AF65-F5344CB8AC3E}">
        <p14:creationId xmlns:p14="http://schemas.microsoft.com/office/powerpoint/2010/main" val="136536454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補強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4D9AAD-8B20-4D46-AD82-836FAD681F0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4DBED0-3447-46B3-8717-4422272CD95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補強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4D9AAD-8B20-4D46-AD82-836FAD681F0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4DBED0-3447-46B3-8717-4422272CD951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65645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0411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C633C0-90B1-4D33-9B23-22C1E96FE1F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26E737-C65D-4D90-B597-3F6BCE9576FB}"/>
              </a:ext>
            </a:extLst>
          </p:cNvPr>
          <p:cNvSpPr txBox="1"/>
          <p:nvPr/>
        </p:nvSpPr>
        <p:spPr>
          <a:xfrm>
            <a:off x="4079776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45E78A-5FD9-4C39-A1A2-2480E439CE0D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77653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0411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C633C0-90B1-4D33-9B23-22C1E96FE1F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26E737-C65D-4D90-B597-3F6BCE9576FB}"/>
              </a:ext>
            </a:extLst>
          </p:cNvPr>
          <p:cNvSpPr txBox="1"/>
          <p:nvPr/>
        </p:nvSpPr>
        <p:spPr>
          <a:xfrm>
            <a:off x="3931254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45E78A-5FD9-4C39-A1A2-2480E439CE0D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91259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沿う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BFD51C-CC49-455B-BD98-39BAA06D910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A01E292-3CD5-1775-D109-46DD709799F1}"/>
              </a:ext>
            </a:extLst>
          </p:cNvPr>
          <p:cNvSpPr/>
          <p:nvPr/>
        </p:nvSpPr>
        <p:spPr>
          <a:xfrm>
            <a:off x="4151784" y="1191418"/>
            <a:ext cx="2664296" cy="252912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8401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沿う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BFD51C-CC49-455B-BD98-39BAA06D910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B90B76-DE02-41A7-855C-E974FEAE7923}"/>
              </a:ext>
            </a:extLst>
          </p:cNvPr>
          <p:cNvSpPr/>
          <p:nvPr/>
        </p:nvSpPr>
        <p:spPr>
          <a:xfrm>
            <a:off x="4151784" y="1191418"/>
            <a:ext cx="2664296" cy="25291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57416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B21F33-A2FF-427D-A391-3B65C2CC0AD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B3B13E-7D80-4C4C-85AB-8C4460EAB325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5233C7A-FBCB-4CEB-B275-4DD66B0C2A1E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085C1FB-779C-8380-FB92-6D47F0700652}"/>
              </a:ext>
            </a:extLst>
          </p:cNvPr>
          <p:cNvSpPr txBox="1"/>
          <p:nvPr/>
        </p:nvSpPr>
        <p:spPr>
          <a:xfrm>
            <a:off x="7127919" y="220486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</a:t>
            </a:r>
          </a:p>
        </p:txBody>
      </p:sp>
    </p:spTree>
    <p:extLst>
      <p:ext uri="{BB962C8B-B14F-4D97-AF65-F5344CB8AC3E}">
        <p14:creationId xmlns:p14="http://schemas.microsoft.com/office/powerpoint/2010/main" val="370395061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27919" y="220486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B21F33-A2FF-427D-A391-3B65C2CC0AD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B3B13E-7D80-4C4C-85AB-8C4460EAB325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5233C7A-FBCB-4CEB-B275-4DD66B0C2A1E}"/>
              </a:ext>
            </a:extLst>
          </p:cNvPr>
          <p:cNvSpPr/>
          <p:nvPr/>
        </p:nvSpPr>
        <p:spPr>
          <a:xfrm>
            <a:off x="4079776" y="2132856"/>
            <a:ext cx="3024336" cy="28307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29192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密接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D471E8-8A4D-4F85-BE1D-674E2C60A7F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92056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密接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D471E8-8A4D-4F85-BE1D-674E2C60A7F6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990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765DCD-C7A4-476A-8010-BA217EC5B51F}"/>
              </a:ext>
            </a:extLst>
          </p:cNvPr>
          <p:cNvSpPr txBox="1"/>
          <p:nvPr/>
        </p:nvSpPr>
        <p:spPr>
          <a:xfrm>
            <a:off x="4727848" y="737319"/>
            <a:ext cx="1969770" cy="6120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腹がへる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3191971-B4E7-44A8-9EB4-A2C8BBA5008F}"/>
              </a:ext>
            </a:extLst>
          </p:cNvPr>
          <p:cNvSpPr/>
          <p:nvPr/>
        </p:nvSpPr>
        <p:spPr>
          <a:xfrm>
            <a:off x="4871864" y="743118"/>
            <a:ext cx="1656184" cy="152288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9297C2-4CC6-E066-3684-A439721FA21A}"/>
              </a:ext>
            </a:extLst>
          </p:cNvPr>
          <p:cNvSpPr txBox="1"/>
          <p:nvPr/>
        </p:nvSpPr>
        <p:spPr>
          <a:xfrm>
            <a:off x="6448490" y="737319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</a:p>
        </p:txBody>
      </p:sp>
    </p:spTree>
    <p:extLst>
      <p:ext uri="{BB962C8B-B14F-4D97-AF65-F5344CB8AC3E}">
        <p14:creationId xmlns:p14="http://schemas.microsoft.com/office/powerpoint/2010/main" val="47870862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3DC90AA-4E48-4B84-98C7-9119EDA853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</a:t>
            </a:r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こす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4C99BEF-5726-4EBC-A439-5EA06F789FB1}"/>
              </a:ext>
            </a:extLst>
          </p:cNvPr>
          <p:cNvSpPr/>
          <p:nvPr/>
        </p:nvSpPr>
        <p:spPr>
          <a:xfrm>
            <a:off x="3196981" y="1418512"/>
            <a:ext cx="1985066" cy="196915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E1D7F45-6BF5-F16C-D067-314E823DC129}"/>
              </a:ext>
            </a:extLst>
          </p:cNvPr>
          <p:cNvSpPr/>
          <p:nvPr/>
        </p:nvSpPr>
        <p:spPr>
          <a:xfrm>
            <a:off x="5985973" y="718898"/>
            <a:ext cx="1822886" cy="18396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69101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3DC90AA-4E48-4B84-98C7-9119EDA853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</a:t>
            </a:r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こす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089D60-FAAE-14E9-B17A-A49C79793B03}"/>
              </a:ext>
            </a:extLst>
          </p:cNvPr>
          <p:cNvSpPr/>
          <p:nvPr/>
        </p:nvSpPr>
        <p:spPr>
          <a:xfrm>
            <a:off x="3196981" y="1418512"/>
            <a:ext cx="1985066" cy="196915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F9573A2-9C00-0BB5-D0C5-DE2C7416DFBD}"/>
              </a:ext>
            </a:extLst>
          </p:cNvPr>
          <p:cNvSpPr/>
          <p:nvPr/>
        </p:nvSpPr>
        <p:spPr>
          <a:xfrm>
            <a:off x="5985973" y="718898"/>
            <a:ext cx="1822886" cy="18396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57991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E9AB974-2FFB-482C-88FF-75CCEA3FAE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01CDF6A-D2CF-4AB7-9B9D-4067242132B0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58739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E9AB974-2FFB-482C-88FF-75CCEA3FAE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01CDF6A-D2CF-4AB7-9B9D-4067242132B0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71158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吸いこむ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28EE30-4D99-4F63-8641-FD8440DEBF0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BAA35-91EF-40EC-8255-2F2D665C7FE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034BC2-2ED4-4294-A4AD-13002E8BE32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8C287FC-8763-77E0-6CE9-B16DD8B424A7}"/>
              </a:ext>
            </a:extLst>
          </p:cNvPr>
          <p:cNvSpPr/>
          <p:nvPr/>
        </p:nvSpPr>
        <p:spPr>
          <a:xfrm>
            <a:off x="4727848" y="962928"/>
            <a:ext cx="1611301" cy="15380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吸いこむ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28EE30-4D99-4F63-8641-FD8440DEBF0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BAA35-91EF-40EC-8255-2F2D665C7FE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034BC2-2ED4-4294-A4AD-13002E8BE32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3AE0311-8FD8-4509-993E-08412CCC3C07}"/>
              </a:ext>
            </a:extLst>
          </p:cNvPr>
          <p:cNvSpPr/>
          <p:nvPr/>
        </p:nvSpPr>
        <p:spPr>
          <a:xfrm>
            <a:off x="4727848" y="962928"/>
            <a:ext cx="1611301" cy="15380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95313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存在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F93CAA-A321-4802-AFDC-A4868A80985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97590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存在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F93CAA-A321-4802-AFDC-A4868A80985D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39905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5E6306D-BBC3-4225-AAEC-CA75A49AF5D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4090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5E6306D-BBC3-4225-AAEC-CA75A49AF5DA}"/>
              </a:ext>
            </a:extLst>
          </p:cNvPr>
          <p:cNvSpPr/>
          <p:nvPr/>
        </p:nvSpPr>
        <p:spPr>
          <a:xfrm>
            <a:off x="3928575" y="1052736"/>
            <a:ext cx="2924594" cy="540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1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5191</TotalTime>
  <Words>1841</Words>
  <Application>Microsoft Office PowerPoint</Application>
  <PresentationFormat>ワイド画面</PresentationFormat>
  <Paragraphs>998</Paragraphs>
  <Slides>219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219</vt:i4>
      </vt:variant>
    </vt:vector>
  </HeadingPairs>
  <TitlesOfParts>
    <vt:vector size="224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　前編</dc:title>
  <dc:creator>morita</dc:creator>
  <cp:lastModifiedBy>福原 千種</cp:lastModifiedBy>
  <cp:revision>488</cp:revision>
  <dcterms:created xsi:type="dcterms:W3CDTF">2019-06-12T23:18:36Z</dcterms:created>
  <dcterms:modified xsi:type="dcterms:W3CDTF">2024-01-17T01:52:26Z</dcterms:modified>
</cp:coreProperties>
</file>