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5"/>
  </p:notesMasterIdLst>
  <p:sldIdLst>
    <p:sldId id="677" r:id="rId2"/>
    <p:sldId id="479" r:id="rId3"/>
    <p:sldId id="1013" r:id="rId4"/>
    <p:sldId id="466" r:id="rId5"/>
    <p:sldId id="1014" r:id="rId6"/>
    <p:sldId id="662" r:id="rId7"/>
    <p:sldId id="1015" r:id="rId8"/>
    <p:sldId id="678" r:id="rId9"/>
    <p:sldId id="1016" r:id="rId10"/>
    <p:sldId id="705" r:id="rId11"/>
    <p:sldId id="1017" r:id="rId12"/>
    <p:sldId id="706" r:id="rId13"/>
    <p:sldId id="1018" r:id="rId14"/>
    <p:sldId id="707" r:id="rId15"/>
    <p:sldId id="1019" r:id="rId16"/>
    <p:sldId id="583" r:id="rId17"/>
    <p:sldId id="1020" r:id="rId18"/>
    <p:sldId id="708" r:id="rId19"/>
    <p:sldId id="1021" r:id="rId20"/>
    <p:sldId id="926" r:id="rId21"/>
    <p:sldId id="1022" r:id="rId22"/>
    <p:sldId id="927" r:id="rId23"/>
    <p:sldId id="1023" r:id="rId24"/>
    <p:sldId id="273" r:id="rId25"/>
    <p:sldId id="1024" r:id="rId26"/>
    <p:sldId id="666" r:id="rId27"/>
    <p:sldId id="1025" r:id="rId28"/>
    <p:sldId id="746" r:id="rId29"/>
    <p:sldId id="1026" r:id="rId30"/>
    <p:sldId id="743" r:id="rId31"/>
    <p:sldId id="1027" r:id="rId32"/>
    <p:sldId id="779" r:id="rId33"/>
    <p:sldId id="1028" r:id="rId34"/>
    <p:sldId id="835" r:id="rId35"/>
    <p:sldId id="1029" r:id="rId36"/>
    <p:sldId id="928" r:id="rId37"/>
    <p:sldId id="1030" r:id="rId38"/>
    <p:sldId id="929" r:id="rId39"/>
    <p:sldId id="1031" r:id="rId40"/>
    <p:sldId id="930" r:id="rId41"/>
    <p:sldId id="1032" r:id="rId42"/>
    <p:sldId id="931" r:id="rId43"/>
    <p:sldId id="1033" r:id="rId44"/>
    <p:sldId id="680" r:id="rId45"/>
    <p:sldId id="1034" r:id="rId46"/>
    <p:sldId id="932" r:id="rId47"/>
    <p:sldId id="1035" r:id="rId48"/>
    <p:sldId id="771" r:id="rId49"/>
    <p:sldId id="1036" r:id="rId50"/>
    <p:sldId id="933" r:id="rId51"/>
    <p:sldId id="1037" r:id="rId52"/>
    <p:sldId id="852" r:id="rId53"/>
    <p:sldId id="1038" r:id="rId54"/>
    <p:sldId id="389" r:id="rId55"/>
    <p:sldId id="1039" r:id="rId56"/>
    <p:sldId id="934" r:id="rId57"/>
    <p:sldId id="1040" r:id="rId58"/>
    <p:sldId id="935" r:id="rId59"/>
    <p:sldId id="1041" r:id="rId60"/>
    <p:sldId id="936" r:id="rId61"/>
    <p:sldId id="1042" r:id="rId62"/>
    <p:sldId id="937" r:id="rId63"/>
    <p:sldId id="1043" r:id="rId64"/>
    <p:sldId id="938" r:id="rId65"/>
    <p:sldId id="1044" r:id="rId66"/>
    <p:sldId id="939" r:id="rId67"/>
    <p:sldId id="1045" r:id="rId68"/>
    <p:sldId id="924" r:id="rId69"/>
    <p:sldId id="1046" r:id="rId70"/>
    <p:sldId id="547" r:id="rId71"/>
    <p:sldId id="1047" r:id="rId72"/>
    <p:sldId id="940" r:id="rId73"/>
    <p:sldId id="1048" r:id="rId74"/>
    <p:sldId id="941" r:id="rId75"/>
    <p:sldId id="1049" r:id="rId76"/>
    <p:sldId id="942" r:id="rId77"/>
    <p:sldId id="1050" r:id="rId78"/>
    <p:sldId id="758" r:id="rId79"/>
    <p:sldId id="1051" r:id="rId80"/>
    <p:sldId id="943" r:id="rId81"/>
    <p:sldId id="1052" r:id="rId82"/>
    <p:sldId id="944" r:id="rId83"/>
    <p:sldId id="1053" r:id="rId84"/>
    <p:sldId id="945" r:id="rId85"/>
    <p:sldId id="1054" r:id="rId86"/>
    <p:sldId id="946" r:id="rId87"/>
    <p:sldId id="1055" r:id="rId88"/>
    <p:sldId id="947" r:id="rId89"/>
    <p:sldId id="1056" r:id="rId90"/>
    <p:sldId id="948" r:id="rId91"/>
    <p:sldId id="1057" r:id="rId92"/>
    <p:sldId id="1058" r:id="rId93"/>
    <p:sldId id="1134" r:id="rId94"/>
    <p:sldId id="786" r:id="rId95"/>
    <p:sldId id="1059" r:id="rId96"/>
    <p:sldId id="950" r:id="rId97"/>
    <p:sldId id="1060" r:id="rId98"/>
    <p:sldId id="951" r:id="rId99"/>
    <p:sldId id="1061" r:id="rId100"/>
    <p:sldId id="1062" r:id="rId101"/>
    <p:sldId id="1136" r:id="rId102"/>
    <p:sldId id="953" r:id="rId103"/>
    <p:sldId id="1063" r:id="rId104"/>
    <p:sldId id="954" r:id="rId105"/>
    <p:sldId id="1064" r:id="rId106"/>
    <p:sldId id="955" r:id="rId107"/>
    <p:sldId id="1065" r:id="rId108"/>
    <p:sldId id="1066" r:id="rId109"/>
    <p:sldId id="1137" r:id="rId110"/>
    <p:sldId id="1067" r:id="rId111"/>
    <p:sldId id="1138" r:id="rId112"/>
    <p:sldId id="958" r:id="rId113"/>
    <p:sldId id="1068" r:id="rId114"/>
    <p:sldId id="598" r:id="rId115"/>
    <p:sldId id="1069" r:id="rId116"/>
    <p:sldId id="1070" r:id="rId117"/>
    <p:sldId id="1139" r:id="rId118"/>
    <p:sldId id="712" r:id="rId119"/>
    <p:sldId id="1071" r:id="rId120"/>
    <p:sldId id="1072" r:id="rId121"/>
    <p:sldId id="1140" r:id="rId122"/>
    <p:sldId id="961" r:id="rId123"/>
    <p:sldId id="1073" r:id="rId124"/>
    <p:sldId id="962" r:id="rId125"/>
    <p:sldId id="1074" r:id="rId126"/>
    <p:sldId id="963" r:id="rId127"/>
    <p:sldId id="1075" r:id="rId128"/>
    <p:sldId id="964" r:id="rId129"/>
    <p:sldId id="1076" r:id="rId130"/>
    <p:sldId id="965" r:id="rId131"/>
    <p:sldId id="1077" r:id="rId132"/>
    <p:sldId id="966" r:id="rId133"/>
    <p:sldId id="1078" r:id="rId134"/>
    <p:sldId id="967" r:id="rId135"/>
    <p:sldId id="1079" r:id="rId136"/>
    <p:sldId id="968" r:id="rId137"/>
    <p:sldId id="1080" r:id="rId138"/>
    <p:sldId id="969" r:id="rId139"/>
    <p:sldId id="1081" r:id="rId140"/>
    <p:sldId id="1082" r:id="rId141"/>
    <p:sldId id="1141" r:id="rId142"/>
    <p:sldId id="971" r:id="rId143"/>
    <p:sldId id="1083" r:id="rId144"/>
    <p:sldId id="1142" r:id="rId145"/>
    <p:sldId id="1084" r:id="rId146"/>
    <p:sldId id="1085" r:id="rId147"/>
    <p:sldId id="1143" r:id="rId148"/>
    <p:sldId id="1086" r:id="rId149"/>
    <p:sldId id="1144" r:id="rId150"/>
    <p:sldId id="975" r:id="rId151"/>
    <p:sldId id="1087" r:id="rId152"/>
    <p:sldId id="976" r:id="rId153"/>
    <p:sldId id="1088" r:id="rId154"/>
    <p:sldId id="977" r:id="rId155"/>
    <p:sldId id="1089" r:id="rId156"/>
    <p:sldId id="978" r:id="rId157"/>
    <p:sldId id="1090" r:id="rId158"/>
    <p:sldId id="979" r:id="rId159"/>
    <p:sldId id="1091" r:id="rId160"/>
    <p:sldId id="1092" r:id="rId161"/>
    <p:sldId id="980" r:id="rId162"/>
    <p:sldId id="981" r:id="rId163"/>
    <p:sldId id="1093" r:id="rId164"/>
    <p:sldId id="982" r:id="rId165"/>
    <p:sldId id="1094" r:id="rId166"/>
    <p:sldId id="983" r:id="rId167"/>
    <p:sldId id="1095" r:id="rId168"/>
    <p:sldId id="984" r:id="rId169"/>
    <p:sldId id="1096" r:id="rId170"/>
    <p:sldId id="985" r:id="rId171"/>
    <p:sldId id="1097" r:id="rId172"/>
    <p:sldId id="986" r:id="rId173"/>
    <p:sldId id="1098" r:id="rId174"/>
    <p:sldId id="987" r:id="rId175"/>
    <p:sldId id="1099" r:id="rId176"/>
    <p:sldId id="1100" r:id="rId177"/>
    <p:sldId id="1145" r:id="rId178"/>
    <p:sldId id="989" r:id="rId179"/>
    <p:sldId id="1101" r:id="rId180"/>
    <p:sldId id="747" r:id="rId181"/>
    <p:sldId id="1102" r:id="rId182"/>
    <p:sldId id="1103" r:id="rId183"/>
    <p:sldId id="1146" r:id="rId184"/>
    <p:sldId id="991" r:id="rId185"/>
    <p:sldId id="1104" r:id="rId186"/>
    <p:sldId id="748" r:id="rId187"/>
    <p:sldId id="1105" r:id="rId188"/>
    <p:sldId id="992" r:id="rId189"/>
    <p:sldId id="1106" r:id="rId190"/>
    <p:sldId id="525" r:id="rId191"/>
    <p:sldId id="1107" r:id="rId192"/>
    <p:sldId id="307" r:id="rId193"/>
    <p:sldId id="1108" r:id="rId194"/>
    <p:sldId id="993" r:id="rId195"/>
    <p:sldId id="1109" r:id="rId196"/>
    <p:sldId id="994" r:id="rId197"/>
    <p:sldId id="1110" r:id="rId198"/>
    <p:sldId id="1111" r:id="rId199"/>
    <p:sldId id="1135" r:id="rId200"/>
    <p:sldId id="752" r:id="rId201"/>
    <p:sldId id="1112" r:id="rId202"/>
    <p:sldId id="996" r:id="rId203"/>
    <p:sldId id="1113" r:id="rId204"/>
    <p:sldId id="805" r:id="rId205"/>
    <p:sldId id="1114" r:id="rId206"/>
    <p:sldId id="925" r:id="rId207"/>
    <p:sldId id="1115" r:id="rId208"/>
    <p:sldId id="754" r:id="rId209"/>
    <p:sldId id="1116" r:id="rId210"/>
    <p:sldId id="997" r:id="rId211"/>
    <p:sldId id="1117" r:id="rId212"/>
    <p:sldId id="998" r:id="rId213"/>
    <p:sldId id="1118" r:id="rId214"/>
    <p:sldId id="999" r:id="rId215"/>
    <p:sldId id="1119" r:id="rId216"/>
    <p:sldId id="1000" r:id="rId217"/>
    <p:sldId id="1120" r:id="rId218"/>
    <p:sldId id="1001" r:id="rId219"/>
    <p:sldId id="1121" r:id="rId220"/>
    <p:sldId id="1002" r:id="rId221"/>
    <p:sldId id="1122" r:id="rId222"/>
    <p:sldId id="1123" r:id="rId223"/>
    <p:sldId id="1147" r:id="rId224"/>
    <p:sldId id="1004" r:id="rId225"/>
    <p:sldId id="1124" r:id="rId226"/>
    <p:sldId id="1005" r:id="rId227"/>
    <p:sldId id="1125" r:id="rId228"/>
    <p:sldId id="1006" r:id="rId229"/>
    <p:sldId id="1126" r:id="rId230"/>
    <p:sldId id="1007" r:id="rId231"/>
    <p:sldId id="1127" r:id="rId232"/>
    <p:sldId id="1008" r:id="rId233"/>
    <p:sldId id="1128" r:id="rId234"/>
    <p:sldId id="1009" r:id="rId235"/>
    <p:sldId id="1129" r:id="rId236"/>
    <p:sldId id="1010" r:id="rId237"/>
    <p:sldId id="1130" r:id="rId238"/>
    <p:sldId id="1011" r:id="rId239"/>
    <p:sldId id="1131" r:id="rId240"/>
    <p:sldId id="1012" r:id="rId241"/>
    <p:sldId id="1132" r:id="rId242"/>
    <p:sldId id="750" r:id="rId243"/>
    <p:sldId id="1133" r:id="rId24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CB"/>
    <a:srgbClr val="00AB84"/>
    <a:srgbClr val="EC6D5E"/>
    <a:srgbClr val="0089CE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6308" autoAdjust="0"/>
  </p:normalViewPr>
  <p:slideViewPr>
    <p:cSldViewPr>
      <p:cViewPr varScale="1">
        <p:scale>
          <a:sx n="110" d="100"/>
          <a:sy n="110" d="100"/>
        </p:scale>
        <p:origin x="78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slide" Target="slides/slide237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64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33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3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318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436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785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9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41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0.xml"/><Relationship Id="rId13" Type="http://schemas.openxmlformats.org/officeDocument/2006/relationships/slide" Target="slide176.xml"/><Relationship Id="rId18" Type="http://schemas.openxmlformats.org/officeDocument/2006/relationships/image" Target="../media/image2.png"/><Relationship Id="rId3" Type="http://schemas.openxmlformats.org/officeDocument/2006/relationships/slide" Target="slide2.xml"/><Relationship Id="rId7" Type="http://schemas.openxmlformats.org/officeDocument/2006/relationships/slide" Target="slide42.xml"/><Relationship Id="rId12" Type="http://schemas.openxmlformats.org/officeDocument/2006/relationships/slide" Target="slide172.xml"/><Relationship Id="rId17" Type="http://schemas.openxmlformats.org/officeDocument/2006/relationships/slide" Target="slide226.xml"/><Relationship Id="rId2" Type="http://schemas.openxmlformats.org/officeDocument/2006/relationships/image" Target="../media/image1.png"/><Relationship Id="rId16" Type="http://schemas.openxmlformats.org/officeDocument/2006/relationships/slide" Target="slide2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6.xml"/><Relationship Id="rId11" Type="http://schemas.openxmlformats.org/officeDocument/2006/relationships/slide" Target="slide156.xml"/><Relationship Id="rId5" Type="http://schemas.openxmlformats.org/officeDocument/2006/relationships/slide" Target="slide22.xml"/><Relationship Id="rId15" Type="http://schemas.openxmlformats.org/officeDocument/2006/relationships/slide" Target="slide188.xml"/><Relationship Id="rId10" Type="http://schemas.openxmlformats.org/officeDocument/2006/relationships/slide" Target="slide128.xml"/><Relationship Id="rId19" Type="http://schemas.openxmlformats.org/officeDocument/2006/relationships/image" Target="../media/image3.png"/><Relationship Id="rId4" Type="http://schemas.openxmlformats.org/officeDocument/2006/relationships/slide" Target="slide14.xml"/><Relationship Id="rId9" Type="http://schemas.openxmlformats.org/officeDocument/2006/relationships/slide" Target="slide126.xml"/><Relationship Id="rId14" Type="http://schemas.openxmlformats.org/officeDocument/2006/relationships/slide" Target="slide2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·ã¸ã¥ã¦ã«ã©ã¬ã³ã®ã¤ã©ã¹ãï¼é³¥ï¼">
            <a:extLst>
              <a:ext uri="{FF2B5EF4-FFF2-40B4-BE49-F238E27FC236}">
                <a16:creationId xmlns:a16="http://schemas.microsoft.com/office/drawing/2014/main" id="{77701666-0180-4AAC-866C-62C7DCDBE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510" y="2889541"/>
            <a:ext cx="1741256" cy="198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3642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新聞を読もう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918463-8D4A-4D75-BB16-E61940B3E8CB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4300FED-2E0A-406A-9FE9-8028C4E1B270}"/>
              </a:ext>
            </a:extLst>
          </p:cNvPr>
          <p:cNvSpPr txBox="1"/>
          <p:nvPr/>
        </p:nvSpPr>
        <p:spPr>
          <a:xfrm>
            <a:off x="422898" y="29293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敬語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E759B6-D6BA-41DA-8721-E3AB880FA9D6}"/>
              </a:ext>
            </a:extLst>
          </p:cNvPr>
          <p:cNvSpPr txBox="1"/>
          <p:nvPr/>
        </p:nvSpPr>
        <p:spPr>
          <a:xfrm>
            <a:off x="422898" y="3467521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たずねびと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9747AF-2FCD-4F2A-AA37-6111CCFC0805}"/>
              </a:ext>
            </a:extLst>
          </p:cNvPr>
          <p:cNvSpPr txBox="1"/>
          <p:nvPr/>
        </p:nvSpPr>
        <p:spPr>
          <a:xfrm>
            <a:off x="422898" y="454389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よりよい学校生活のために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6B58623-F106-46D0-9EF3-DBC5CAD31A6A}"/>
              </a:ext>
            </a:extLst>
          </p:cNvPr>
          <p:cNvSpPr txBox="1"/>
          <p:nvPr/>
        </p:nvSpPr>
        <p:spPr>
          <a:xfrm>
            <a:off x="422898" y="400570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漢字の読み方と使い方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EC12C7-7709-4EF8-A6A0-A7182C439946}"/>
              </a:ext>
            </a:extLst>
          </p:cNvPr>
          <p:cNvSpPr txBox="1"/>
          <p:nvPr/>
        </p:nvSpPr>
        <p:spPr>
          <a:xfrm>
            <a:off x="422898" y="50820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固有種が教えてくれること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5BA9F88-8076-443E-A240-4F60AEAC073F}"/>
              </a:ext>
            </a:extLst>
          </p:cNvPr>
          <p:cNvSpPr txBox="1"/>
          <p:nvPr/>
        </p:nvSpPr>
        <p:spPr>
          <a:xfrm>
            <a:off x="422898" y="56202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グラフや表を用いて書こう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18E4E7-2E05-4AFB-85FF-8632BBA5403C}"/>
              </a:ext>
            </a:extLst>
          </p:cNvPr>
          <p:cNvSpPr txBox="1"/>
          <p:nvPr/>
        </p:nvSpPr>
        <p:spPr>
          <a:xfrm>
            <a:off x="422898" y="615846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カンジー博士の暗号解読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5E8CB7D-A763-40CE-AE56-832D60836204}"/>
              </a:ext>
            </a:extLst>
          </p:cNvPr>
          <p:cNvSpPr txBox="1"/>
          <p:nvPr/>
        </p:nvSpPr>
        <p:spPr>
          <a:xfrm>
            <a:off x="6113020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やなせたかし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――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アンパンマンの勇気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510DBA3-EED6-4EA4-A056-A3C79963C3ED}"/>
              </a:ext>
            </a:extLst>
          </p:cNvPr>
          <p:cNvSpPr txBox="1"/>
          <p:nvPr/>
        </p:nvSpPr>
        <p:spPr>
          <a:xfrm>
            <a:off x="6112276" y="29293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あなたは、どう考える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440FD42-4EFB-47BF-81E2-308ADE0053CF}"/>
              </a:ext>
            </a:extLst>
          </p:cNvPr>
          <p:cNvSpPr txBox="1"/>
          <p:nvPr/>
        </p:nvSpPr>
        <p:spPr>
          <a:xfrm>
            <a:off x="6112276" y="3467521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想像力のスイッチを入れよう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C4A480B-6E65-4B01-AF78-549DC813BFF1}"/>
              </a:ext>
            </a:extLst>
          </p:cNvPr>
          <p:cNvSpPr txBox="1"/>
          <p:nvPr/>
        </p:nvSpPr>
        <p:spPr>
          <a:xfrm>
            <a:off x="6112276" y="454389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伝わる表現を選ぼう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02B469-2029-4BF2-8978-F7BF8962D74F}"/>
              </a:ext>
            </a:extLst>
          </p:cNvPr>
          <p:cNvSpPr txBox="1"/>
          <p:nvPr/>
        </p:nvSpPr>
        <p:spPr>
          <a:xfrm>
            <a:off x="6112276" y="400570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複合語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5BF4C6F-7F59-4067-8173-BE1781C62DC0}"/>
              </a:ext>
            </a:extLst>
          </p:cNvPr>
          <p:cNvSpPr txBox="1"/>
          <p:nvPr/>
        </p:nvSpPr>
        <p:spPr>
          <a:xfrm>
            <a:off x="6112276" y="50820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提案しよう、言葉とわたしたち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5B5BCF3-F303-4C90-92A9-B071C56872E3}"/>
              </a:ext>
            </a:extLst>
          </p:cNvPr>
          <p:cNvSpPr txBox="1"/>
          <p:nvPr/>
        </p:nvSpPr>
        <p:spPr>
          <a:xfrm>
            <a:off x="6112276" y="56202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大造じいさんとガン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新聞を読む女の子のイラスト">
            <a:extLst>
              <a:ext uri="{FF2B5EF4-FFF2-40B4-BE49-F238E27FC236}">
                <a16:creationId xmlns:a16="http://schemas.microsoft.com/office/drawing/2014/main" id="{BB0D3514-8890-4948-8E25-D847619C1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746" y="5075838"/>
            <a:ext cx="1723254" cy="182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子供たちと吹き出しのイラスト">
            <a:extLst>
              <a:ext uri="{FF2B5EF4-FFF2-40B4-BE49-F238E27FC236}">
                <a16:creationId xmlns:a16="http://schemas.microsoft.com/office/drawing/2014/main" id="{5413C09F-3B6C-4A3E-8911-4138F4905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781" y="2251964"/>
            <a:ext cx="2363495" cy="198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04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BDCE9-2A7B-45A7-A93E-7494442845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EA6A17-758F-41F3-8872-0EC7D873A6E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D35810-C7D1-4FB6-A009-7FDABEFCE528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414116" y="3100749"/>
            <a:ext cx="1015663" cy="32085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 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5681" y="2996952"/>
            <a:ext cx="2323713" cy="41044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A29596-B3BB-4DF7-A545-88BD74F77975}"/>
              </a:ext>
            </a:extLst>
          </p:cNvPr>
          <p:cNvSpPr/>
          <p:nvPr/>
        </p:nvSpPr>
        <p:spPr>
          <a:xfrm>
            <a:off x="3215680" y="2996952"/>
            <a:ext cx="2323714" cy="36427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61734F-D7E4-1D21-DB2F-976B846580DA}"/>
              </a:ext>
            </a:extLst>
          </p:cNvPr>
          <p:cNvSpPr txBox="1"/>
          <p:nvPr/>
        </p:nvSpPr>
        <p:spPr>
          <a:xfrm>
            <a:off x="6498012" y="685792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文章の</a:t>
            </a:r>
          </a:p>
        </p:txBody>
      </p:sp>
    </p:spTree>
    <p:extLst>
      <p:ext uri="{BB962C8B-B14F-4D97-AF65-F5344CB8AC3E}">
        <p14:creationId xmlns:p14="http://schemas.microsoft.com/office/powerpoint/2010/main" val="407457829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414116" y="3100749"/>
            <a:ext cx="1015663" cy="32085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 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5681" y="2996952"/>
            <a:ext cx="2323713" cy="41044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A29596-B3BB-4DF7-A545-88BD74F77975}"/>
              </a:ext>
            </a:extLst>
          </p:cNvPr>
          <p:cNvSpPr/>
          <p:nvPr/>
        </p:nvSpPr>
        <p:spPr>
          <a:xfrm>
            <a:off x="3215680" y="2996952"/>
            <a:ext cx="2323714" cy="36427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61734F-D7E4-1D21-DB2F-976B846580DA}"/>
              </a:ext>
            </a:extLst>
          </p:cNvPr>
          <p:cNvSpPr txBox="1"/>
          <p:nvPr/>
        </p:nvSpPr>
        <p:spPr>
          <a:xfrm>
            <a:off x="6498012" y="685792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文章の</a:t>
            </a:r>
          </a:p>
        </p:txBody>
      </p:sp>
    </p:spTree>
    <p:extLst>
      <p:ext uri="{BB962C8B-B14F-4D97-AF65-F5344CB8AC3E}">
        <p14:creationId xmlns:p14="http://schemas.microsoft.com/office/powerpoint/2010/main" val="48336968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C8FD71-9C24-4844-99D9-0752CF8A09D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6930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C8FD71-9C24-4844-99D9-0752CF8A09D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971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E39EFC-86B2-4ADC-9444-54A73A1FBBC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64173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E39EFC-86B2-4ADC-9444-54A73A1FBBC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78012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ぷ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79DB4D-189E-407D-9106-5A956CFBD1E1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67672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ぷ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79DB4D-189E-407D-9106-5A956CFBD1E1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151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11824" y="781034"/>
            <a:ext cx="1969770" cy="62622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減少する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735941" y="891752"/>
            <a:ext cx="800219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しょう</a:t>
            </a:r>
            <a:endParaRPr kumimoji="1" lang="ja-JP" altLang="en-US" sz="4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6EB704-EE3C-4C03-B58A-44D8C7AC2F63}"/>
              </a:ext>
            </a:extLst>
          </p:cNvPr>
          <p:cNvSpPr/>
          <p:nvPr/>
        </p:nvSpPr>
        <p:spPr>
          <a:xfrm>
            <a:off x="4372491" y="781034"/>
            <a:ext cx="2299573" cy="30243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98504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11824" y="781034"/>
            <a:ext cx="1969770" cy="62622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減少する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735941" y="891752"/>
            <a:ext cx="800219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しょう</a:t>
            </a:r>
            <a:endParaRPr kumimoji="1" lang="ja-JP" altLang="en-US" sz="4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6EB704-EE3C-4C03-B58A-44D8C7AC2F63}"/>
              </a:ext>
            </a:extLst>
          </p:cNvPr>
          <p:cNvSpPr/>
          <p:nvPr/>
        </p:nvSpPr>
        <p:spPr>
          <a:xfrm>
            <a:off x="4372491" y="781034"/>
            <a:ext cx="2299573" cy="30243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BDCE9-2A7B-45A7-A93E-7494442845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EA6A17-758F-41F3-8872-0EC7D873A6E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D35810-C7D1-4FB6-A009-7FDABEFCE528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30290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994106" y="379081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24888" y="3429001"/>
            <a:ext cx="1969770" cy="31683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EC625-E34C-4AAA-BE28-4D302EA338B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419FA1-BEB1-EAB1-62A8-E9108BBE0406}"/>
              </a:ext>
            </a:extLst>
          </p:cNvPr>
          <p:cNvSpPr/>
          <p:nvPr/>
        </p:nvSpPr>
        <p:spPr>
          <a:xfrm>
            <a:off x="3409930" y="3356992"/>
            <a:ext cx="1733828" cy="166235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AAE7AF-B26F-FD55-CF89-1F6B1AADA422}"/>
              </a:ext>
            </a:extLst>
          </p:cNvPr>
          <p:cNvSpPr txBox="1"/>
          <p:nvPr/>
        </p:nvSpPr>
        <p:spPr>
          <a:xfrm>
            <a:off x="6672064" y="685792"/>
            <a:ext cx="1969770" cy="61371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</a:t>
            </a:r>
          </a:p>
        </p:txBody>
      </p:sp>
    </p:spTree>
    <p:extLst>
      <p:ext uri="{BB962C8B-B14F-4D97-AF65-F5344CB8AC3E}">
        <p14:creationId xmlns:p14="http://schemas.microsoft.com/office/powerpoint/2010/main" val="108108384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994106" y="379081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24888" y="3429001"/>
            <a:ext cx="1969770" cy="31683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EC625-E34C-4AAA-BE28-4D302EA338B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419FA1-BEB1-EAB1-62A8-E9108BBE0406}"/>
              </a:ext>
            </a:extLst>
          </p:cNvPr>
          <p:cNvSpPr/>
          <p:nvPr/>
        </p:nvSpPr>
        <p:spPr>
          <a:xfrm>
            <a:off x="3409930" y="3356992"/>
            <a:ext cx="1733828" cy="16623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AAE7AF-B26F-FD55-CF89-1F6B1AADA422}"/>
              </a:ext>
            </a:extLst>
          </p:cNvPr>
          <p:cNvSpPr txBox="1"/>
          <p:nvPr/>
        </p:nvSpPr>
        <p:spPr>
          <a:xfrm>
            <a:off x="6672064" y="685792"/>
            <a:ext cx="1969770" cy="61371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</a:t>
            </a:r>
          </a:p>
        </p:txBody>
      </p:sp>
    </p:spTree>
    <p:extLst>
      <p:ext uri="{BB962C8B-B14F-4D97-AF65-F5344CB8AC3E}">
        <p14:creationId xmlns:p14="http://schemas.microsoft.com/office/powerpoint/2010/main" val="399754224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404659-613A-45A8-AE75-666236C922A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CB2B14-C4C9-4270-9339-1EFEF3F3538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75369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404659-613A-45A8-AE75-666236C922A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CB2B14-C4C9-4270-9339-1EFEF3F3538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7319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A1CFD6-FB3B-430A-B983-D2ED581FD87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4B677A-C2AC-4E75-95C7-2639E8AE7D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8DBE175-E00A-4240-88F0-9D0D337ADE3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D44B907-CC05-DB84-15B9-381B87AD087B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A1CFD6-FB3B-430A-B983-D2ED581FD87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4B677A-C2AC-4E75-95C7-2639E8AE7D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8DBE175-E00A-4240-88F0-9D0D337ADE3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A2DF873-BEE9-5AB3-6D19-935C8F680B4C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06560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12830" y="1022671"/>
            <a:ext cx="923330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　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5840" y="840912"/>
            <a:ext cx="1969770" cy="63761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増加する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5E4E8C-DA7D-42FD-BBF6-B9DA02DC9A26}"/>
              </a:ext>
            </a:extLst>
          </p:cNvPr>
          <p:cNvSpPr/>
          <p:nvPr/>
        </p:nvSpPr>
        <p:spPr>
          <a:xfrm>
            <a:off x="4655840" y="836712"/>
            <a:ext cx="1969770" cy="304339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37575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12830" y="1022671"/>
            <a:ext cx="923330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　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5840" y="840912"/>
            <a:ext cx="1969770" cy="63761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増加する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5E4E8C-DA7D-42FD-BBF6-B9DA02DC9A26}"/>
              </a:ext>
            </a:extLst>
          </p:cNvPr>
          <p:cNvSpPr/>
          <p:nvPr/>
        </p:nvSpPr>
        <p:spPr>
          <a:xfrm>
            <a:off x="4655840" y="836712"/>
            <a:ext cx="1969770" cy="304339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89037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A05B6F-0F4A-47B1-8C02-74EC62CC36C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17724A-6C01-44F0-8FFF-E6E73A44EBA1}"/>
              </a:ext>
            </a:extLst>
          </p:cNvPr>
          <p:cNvSpPr/>
          <p:nvPr/>
        </p:nvSpPr>
        <p:spPr>
          <a:xfrm>
            <a:off x="4554593" y="899319"/>
            <a:ext cx="1902808" cy="195361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A05B6F-0F4A-47B1-8C02-74EC62CC36C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17724A-6C01-44F0-8FFF-E6E73A44EBA1}"/>
              </a:ext>
            </a:extLst>
          </p:cNvPr>
          <p:cNvSpPr/>
          <p:nvPr/>
        </p:nvSpPr>
        <p:spPr>
          <a:xfrm>
            <a:off x="4554593" y="899319"/>
            <a:ext cx="1902808" cy="19536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67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EF1FEA-AAE8-7100-7060-3F1793F91C5D}"/>
              </a:ext>
            </a:extLst>
          </p:cNvPr>
          <p:cNvSpPr/>
          <p:nvPr/>
        </p:nvSpPr>
        <p:spPr>
          <a:xfrm>
            <a:off x="3928575" y="1052736"/>
            <a:ext cx="2924594" cy="288032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96075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584109" y="2287808"/>
            <a:ext cx="2754600" cy="45701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証人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5186990" y="2410772"/>
            <a:ext cx="1107996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にん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472E9B-60FC-4D0C-97E2-6B00C7146816}"/>
              </a:ext>
            </a:extLst>
          </p:cNvPr>
          <p:cNvSpPr/>
          <p:nvPr/>
        </p:nvSpPr>
        <p:spPr>
          <a:xfrm>
            <a:off x="2644555" y="2099169"/>
            <a:ext cx="2659357" cy="45701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1F52E4-12D0-382E-5526-27FCD89E0706}"/>
              </a:ext>
            </a:extLst>
          </p:cNvPr>
          <p:cNvSpPr txBox="1"/>
          <p:nvPr/>
        </p:nvSpPr>
        <p:spPr>
          <a:xfrm>
            <a:off x="6545518" y="737683"/>
            <a:ext cx="2754600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58980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584109" y="2287808"/>
            <a:ext cx="2754600" cy="45701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証人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5186990" y="2410772"/>
            <a:ext cx="1107996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にん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472E9B-60FC-4D0C-97E2-6B00C7146816}"/>
              </a:ext>
            </a:extLst>
          </p:cNvPr>
          <p:cNvSpPr/>
          <p:nvPr/>
        </p:nvSpPr>
        <p:spPr>
          <a:xfrm>
            <a:off x="2644555" y="2099169"/>
            <a:ext cx="2659357" cy="45701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1F52E4-12D0-382E-5526-27FCD89E0706}"/>
              </a:ext>
            </a:extLst>
          </p:cNvPr>
          <p:cNvSpPr txBox="1"/>
          <p:nvPr/>
        </p:nvSpPr>
        <p:spPr>
          <a:xfrm>
            <a:off x="6545518" y="737683"/>
            <a:ext cx="2754600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961739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644211-4678-4D41-90CE-D07D8DFB55D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95519E6-8CE1-DAD4-2999-491B38A895CE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37794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644211-4678-4D41-90CE-D07D8DFB55D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69E14C-8B9B-AE24-8738-50A780210D1E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84070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FC4951-2C90-4F79-B284-B0FBC8FE23D8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46897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FC4951-2C90-4F79-B284-B0FBC8FE23D8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9447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グラフや表を用いて書こう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7A79F89-76DB-4C43-9D7B-8B147D10F671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42921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グラフや表を用いて書こう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7A79F89-76DB-4C43-9D7B-8B147D10F671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6658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じゅ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FC84406-5AB7-4170-B3D9-B36DE486C07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1152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じゅ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FC84406-5AB7-4170-B3D9-B36DE486C07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94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1242EF-A9DE-464E-B972-D236B45EBCBA}"/>
              </a:ext>
            </a:extLst>
          </p:cNvPr>
          <p:cNvSpPr/>
          <p:nvPr/>
        </p:nvSpPr>
        <p:spPr>
          <a:xfrm>
            <a:off x="3928575" y="1052736"/>
            <a:ext cx="2924594" cy="288032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09300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EA394B-B311-47CD-869B-09DC7A6BBF6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389B63F-B71F-2A0D-C403-0A6E28BBC393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96444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3576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EA394B-B311-47CD-869B-09DC7A6BBF6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13D3379-580C-4B33-B7EC-C28A42C5C916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95699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みゃく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6D1202-CF9F-4D1F-9550-601EB52FF5E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83645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みゃく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6D1202-CF9F-4D1F-9550-601EB52FF5E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3709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1BEBC9-665D-4CE1-A264-A83C3EBFDD8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58166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1BEBC9-665D-4CE1-A264-A83C3EBFDD8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6496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129F1C-7E4D-4214-AC5F-1DB4347AA6F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61549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129F1C-7E4D-4214-AC5F-1DB4347AA6F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8142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6473FC-5895-481E-AD74-4EF6B702863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28665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6473FC-5895-481E-AD74-4EF6B702863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96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69CF4E-09B6-420F-9681-06123CC61A2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2425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014337" y="691487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仮説を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8266042" y="2519823"/>
            <a:ext cx="1107996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8285091" y="1052736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F0824BC-B7F5-4F93-818F-AF2EBE3FB63F}"/>
              </a:ext>
            </a:extLst>
          </p:cNvPr>
          <p:cNvSpPr/>
          <p:nvPr/>
        </p:nvSpPr>
        <p:spPr>
          <a:xfrm>
            <a:off x="5995287" y="735901"/>
            <a:ext cx="2323714" cy="356784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755616-11BD-C03F-A29B-C78215A21646}"/>
              </a:ext>
            </a:extLst>
          </p:cNvPr>
          <p:cNvSpPr txBox="1"/>
          <p:nvPr/>
        </p:nvSpPr>
        <p:spPr>
          <a:xfrm>
            <a:off x="3071664" y="1389517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たてる</a:t>
            </a:r>
          </a:p>
        </p:txBody>
      </p:sp>
    </p:spTree>
    <p:extLst>
      <p:ext uri="{BB962C8B-B14F-4D97-AF65-F5344CB8AC3E}">
        <p14:creationId xmlns:p14="http://schemas.microsoft.com/office/powerpoint/2010/main" val="291142852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014337" y="691487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仮説を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8266042" y="2519823"/>
            <a:ext cx="1107996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8285091" y="1052736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F0824BC-B7F5-4F93-818F-AF2EBE3FB63F}"/>
              </a:ext>
            </a:extLst>
          </p:cNvPr>
          <p:cNvSpPr/>
          <p:nvPr/>
        </p:nvSpPr>
        <p:spPr>
          <a:xfrm>
            <a:off x="5995287" y="735901"/>
            <a:ext cx="2323714" cy="35678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755616-11BD-C03F-A29B-C78215A21646}"/>
              </a:ext>
            </a:extLst>
          </p:cNvPr>
          <p:cNvSpPr txBox="1"/>
          <p:nvPr/>
        </p:nvSpPr>
        <p:spPr>
          <a:xfrm>
            <a:off x="3071664" y="1389517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たてる</a:t>
            </a:r>
          </a:p>
        </p:txBody>
      </p:sp>
    </p:spTree>
    <p:extLst>
      <p:ext uri="{BB962C8B-B14F-4D97-AF65-F5344CB8AC3E}">
        <p14:creationId xmlns:p14="http://schemas.microsoft.com/office/powerpoint/2010/main" val="37491559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0DAAE5-9DE9-4588-BCD2-0EF1BB019A2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30896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0DAAE5-9DE9-4588-BCD2-0EF1BB019A2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2742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A057F0-7FCB-4E1B-9DA3-E608D57FE8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9E3544-972F-4729-980F-A71A23CA5D3D}"/>
              </a:ext>
            </a:extLst>
          </p:cNvPr>
          <p:cNvSpPr txBox="1"/>
          <p:nvPr/>
        </p:nvSpPr>
        <p:spPr>
          <a:xfrm>
            <a:off x="6410274" y="839053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額に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FC9B7C-14E3-1FF6-429A-8BB8F9F4A2C6}"/>
              </a:ext>
            </a:extLst>
          </p:cNvPr>
          <p:cNvSpPr txBox="1"/>
          <p:nvPr/>
        </p:nvSpPr>
        <p:spPr>
          <a:xfrm>
            <a:off x="8471013" y="959262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9A0425-4ABC-3BD4-1F6E-451614AA1E53}"/>
              </a:ext>
            </a:extLst>
          </p:cNvPr>
          <p:cNvSpPr/>
          <p:nvPr/>
        </p:nvSpPr>
        <p:spPr>
          <a:xfrm>
            <a:off x="6655132" y="815439"/>
            <a:ext cx="1870090" cy="189348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8BC068-6553-D2F6-D031-14EB73D51D86}"/>
              </a:ext>
            </a:extLst>
          </p:cNvPr>
          <p:cNvSpPr txBox="1"/>
          <p:nvPr/>
        </p:nvSpPr>
        <p:spPr>
          <a:xfrm>
            <a:off x="3458014" y="1484784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かざる</a:t>
            </a:r>
          </a:p>
        </p:txBody>
      </p:sp>
    </p:spTree>
    <p:extLst>
      <p:ext uri="{BB962C8B-B14F-4D97-AF65-F5344CB8AC3E}">
        <p14:creationId xmlns:p14="http://schemas.microsoft.com/office/powerpoint/2010/main" val="297652049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A057F0-7FCB-4E1B-9DA3-E608D57FE8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9E3544-972F-4729-980F-A71A23CA5D3D}"/>
              </a:ext>
            </a:extLst>
          </p:cNvPr>
          <p:cNvSpPr txBox="1"/>
          <p:nvPr/>
        </p:nvSpPr>
        <p:spPr>
          <a:xfrm>
            <a:off x="6410274" y="839053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額に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FC9B7C-14E3-1FF6-429A-8BB8F9F4A2C6}"/>
              </a:ext>
            </a:extLst>
          </p:cNvPr>
          <p:cNvSpPr txBox="1"/>
          <p:nvPr/>
        </p:nvSpPr>
        <p:spPr>
          <a:xfrm>
            <a:off x="8471013" y="959262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9A0425-4ABC-3BD4-1F6E-451614AA1E53}"/>
              </a:ext>
            </a:extLst>
          </p:cNvPr>
          <p:cNvSpPr/>
          <p:nvPr/>
        </p:nvSpPr>
        <p:spPr>
          <a:xfrm>
            <a:off x="6655132" y="815439"/>
            <a:ext cx="1870090" cy="189348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8BC068-6553-D2F6-D031-14EB73D51D86}"/>
              </a:ext>
            </a:extLst>
          </p:cNvPr>
          <p:cNvSpPr txBox="1"/>
          <p:nvPr/>
        </p:nvSpPr>
        <p:spPr>
          <a:xfrm>
            <a:off x="3458014" y="1484784"/>
            <a:ext cx="2323713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かざる</a:t>
            </a:r>
          </a:p>
        </p:txBody>
      </p:sp>
    </p:spTree>
    <p:extLst>
      <p:ext uri="{BB962C8B-B14F-4D97-AF65-F5344CB8AC3E}">
        <p14:creationId xmlns:p14="http://schemas.microsoft.com/office/powerpoint/2010/main" val="176543507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158280" y="68579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8401513" y="97466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8481993" y="295964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DF32D0-EC35-4CCC-AACC-30D37F49E01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012D3D-4B33-4655-ABBC-93687CEFFCEA}"/>
              </a:ext>
            </a:extLst>
          </p:cNvPr>
          <p:cNvSpPr/>
          <p:nvPr/>
        </p:nvSpPr>
        <p:spPr>
          <a:xfrm>
            <a:off x="6312024" y="745654"/>
            <a:ext cx="2016224" cy="354744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4DEDA4-A662-B511-BB26-E5F4E0EB8F34}"/>
              </a:ext>
            </a:extLst>
          </p:cNvPr>
          <p:cNvSpPr txBox="1"/>
          <p:nvPr/>
        </p:nvSpPr>
        <p:spPr>
          <a:xfrm>
            <a:off x="3143672" y="3140968"/>
            <a:ext cx="2323713" cy="3899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防ぐ</a:t>
            </a:r>
          </a:p>
        </p:txBody>
      </p:sp>
    </p:spTree>
    <p:extLst>
      <p:ext uri="{BB962C8B-B14F-4D97-AF65-F5344CB8AC3E}">
        <p14:creationId xmlns:p14="http://schemas.microsoft.com/office/powerpoint/2010/main" val="422983230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158280" y="685792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8401513" y="97466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8481993" y="295964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DF32D0-EC35-4CCC-AACC-30D37F49E01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012D3D-4B33-4655-ABBC-93687CEFFCEA}"/>
              </a:ext>
            </a:extLst>
          </p:cNvPr>
          <p:cNvSpPr/>
          <p:nvPr/>
        </p:nvSpPr>
        <p:spPr>
          <a:xfrm>
            <a:off x="6312024" y="745654"/>
            <a:ext cx="2016224" cy="35474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4DEDA4-A662-B511-BB26-E5F4E0EB8F34}"/>
              </a:ext>
            </a:extLst>
          </p:cNvPr>
          <p:cNvSpPr txBox="1"/>
          <p:nvPr/>
        </p:nvSpPr>
        <p:spPr>
          <a:xfrm>
            <a:off x="3143672" y="3140968"/>
            <a:ext cx="2323713" cy="3899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防ぐ</a:t>
            </a:r>
          </a:p>
        </p:txBody>
      </p:sp>
    </p:spTree>
    <p:extLst>
      <p:ext uri="{BB962C8B-B14F-4D97-AF65-F5344CB8AC3E}">
        <p14:creationId xmlns:p14="http://schemas.microsoft.com/office/powerpoint/2010/main" val="295268609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829206" y="908720"/>
            <a:ext cx="1969770" cy="61722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旧道ぞい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731749" y="1026342"/>
            <a:ext cx="800219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どう</a:t>
            </a:r>
            <a:endParaRPr lang="en-US" altLang="ja-JP" sz="4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7D9627-D195-4AC2-B319-BE76931E7357}"/>
              </a:ext>
            </a:extLst>
          </p:cNvPr>
          <p:cNvSpPr/>
          <p:nvPr/>
        </p:nvSpPr>
        <p:spPr>
          <a:xfrm>
            <a:off x="4799856" y="1088640"/>
            <a:ext cx="1969770" cy="27983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9591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829206" y="908720"/>
            <a:ext cx="1969770" cy="61722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旧道ぞい</a:t>
            </a:r>
            <a:endParaRPr kumimoji="1"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731749" y="1026342"/>
            <a:ext cx="800219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どう</a:t>
            </a:r>
            <a:endParaRPr lang="en-US" altLang="ja-JP" sz="4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7D9627-D195-4AC2-B319-BE76931E7357}"/>
              </a:ext>
            </a:extLst>
          </p:cNvPr>
          <p:cNvSpPr/>
          <p:nvPr/>
        </p:nvSpPr>
        <p:spPr>
          <a:xfrm>
            <a:off x="4799856" y="1088640"/>
            <a:ext cx="1969770" cy="27983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201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69CF4E-09B6-420F-9681-06123CC61A2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42653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626212-65C2-4990-8D39-4CCE3C0FC61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1659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626212-65C2-4990-8D39-4CCE3C0FC61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42559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D7B2C6-5238-4F0D-8186-0C417DBB1EF5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7598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D7B2C6-5238-4F0D-8186-0C417DBB1EF5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70790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2EBD70-EF46-4338-81AD-D1F4C295922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6411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2EBD70-EF46-4338-81AD-D1F4C295922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47342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C3EB80-AC69-47BD-B3C3-5549CEB711A8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88523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C3EB80-AC69-47BD-B3C3-5549CEB711A8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50691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4AA9C4-1940-4F49-9933-B9435720A9BB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7184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4AA9C4-1940-4F49-9933-B9435720A9BB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778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職員室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26B0EC-8A6C-4754-AD76-29C260304C0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B5C985-7883-47B5-B471-56F7BF2626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524D78A-1D1E-336B-9C1A-189C5AC579C2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392747-5D55-414A-A279-9A9375146B37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8894788-507B-8D55-AA12-C2A034B925C9}"/>
              </a:ext>
            </a:extLst>
          </p:cNvPr>
          <p:cNvSpPr/>
          <p:nvPr/>
        </p:nvSpPr>
        <p:spPr>
          <a:xfrm>
            <a:off x="3950778" y="1988840"/>
            <a:ext cx="3262432" cy="32403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6FDA12-2286-1F6D-8FCA-D2F4E8B293CE}"/>
              </a:ext>
            </a:extLst>
          </p:cNvPr>
          <p:cNvSpPr txBox="1"/>
          <p:nvPr/>
        </p:nvSpPr>
        <p:spPr>
          <a:xfrm>
            <a:off x="7300236" y="271646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50627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00236" y="271646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392747-5D55-414A-A279-9A9375146B37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B7BFA5A-7299-A3CE-4AEB-1026CC58551D}"/>
              </a:ext>
            </a:extLst>
          </p:cNvPr>
          <p:cNvSpPr/>
          <p:nvPr/>
        </p:nvSpPr>
        <p:spPr>
          <a:xfrm>
            <a:off x="3950778" y="1988840"/>
            <a:ext cx="3262432" cy="32403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064880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57EFEC-A86D-4912-994F-5C324E2355C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0358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57EFEC-A86D-4912-994F-5C324E2355C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39709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50FEB5-8E43-41C6-A228-504C04A88BA9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9942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50FEB5-8E43-41C6-A228-504C04A88BA9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73835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B6954B-8069-4DA8-BCC2-00AFE4E7E3FE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A66BCF-7C1F-4ADD-8B76-06F933E746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A48091-2BDA-428C-B51A-B3234BEE9F6D}"/>
              </a:ext>
            </a:extLst>
          </p:cNvPr>
          <p:cNvSpPr/>
          <p:nvPr/>
        </p:nvSpPr>
        <p:spPr>
          <a:xfrm>
            <a:off x="4554593" y="899319"/>
            <a:ext cx="1902808" cy="20256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544208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B6954B-8069-4DA8-BCC2-00AFE4E7E3FE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A66BCF-7C1F-4ADD-8B76-06F933E746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A48091-2BDA-428C-B51A-B3234BEE9F6D}"/>
              </a:ext>
            </a:extLst>
          </p:cNvPr>
          <p:cNvSpPr/>
          <p:nvPr/>
        </p:nvSpPr>
        <p:spPr>
          <a:xfrm>
            <a:off x="4554593" y="899319"/>
            <a:ext cx="1902808" cy="20256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8582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42CF69-FD56-4C21-904D-1BC2943E0E3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31818E-EE02-A301-FA85-492013904E1F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12926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出版社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42CF69-FD56-4C21-904D-1BC2943E0E3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8FE4AC6-39A4-FD08-AC83-FECDACA95F4F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22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782686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職員室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26B0EC-8A6C-4754-AD76-29C260304C0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B5C985-7883-47B5-B471-56F7BF2626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2A1A3B9-48E4-AE07-24C5-EB42A11E1681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93577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A81A4F-27EC-49CE-95D5-AA62710E10F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C25836E-585C-4AE5-AF56-2B1F382565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3D69B63-9FE2-4985-9B3F-C91350EB1788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63397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A81A4F-27EC-49CE-95D5-AA62710E10F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C25836E-585C-4AE5-AF56-2B1F382565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3D69B63-9FE2-4985-9B3F-C91350EB1788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922644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7DDB90-51ED-4661-B8B1-1B454BAAD292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21636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7DDB90-51ED-4661-B8B1-1B454BAAD292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36242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1CE641D-74D6-4523-8DDA-FFB95B969102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74969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1CE641D-74D6-4523-8DDA-FFB95B969102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987739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990273" y="2987806"/>
            <a:ext cx="2323713" cy="38665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習慣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5087888" y="3094534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かん</a:t>
            </a:r>
            <a:endParaRPr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01913-4E0A-4D8D-9A77-CFA8A7495DC1}"/>
              </a:ext>
            </a:extLst>
          </p:cNvPr>
          <p:cNvSpPr/>
          <p:nvPr/>
        </p:nvSpPr>
        <p:spPr>
          <a:xfrm>
            <a:off x="3071664" y="2987806"/>
            <a:ext cx="2166121" cy="358460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01554A-C52B-81DB-99CF-183A1D915B9F}"/>
              </a:ext>
            </a:extLst>
          </p:cNvPr>
          <p:cNvSpPr txBox="1"/>
          <p:nvPr/>
        </p:nvSpPr>
        <p:spPr>
          <a:xfrm>
            <a:off x="5732192" y="752314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</a:p>
        </p:txBody>
      </p:sp>
    </p:spTree>
    <p:extLst>
      <p:ext uri="{BB962C8B-B14F-4D97-AF65-F5344CB8AC3E}">
        <p14:creationId xmlns:p14="http://schemas.microsoft.com/office/powerpoint/2010/main" val="998558489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990273" y="2987806"/>
            <a:ext cx="2323713" cy="38665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習慣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5087888" y="3094534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かん</a:t>
            </a:r>
            <a:endParaRPr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01913-4E0A-4D8D-9A77-CFA8A7495DC1}"/>
              </a:ext>
            </a:extLst>
          </p:cNvPr>
          <p:cNvSpPr/>
          <p:nvPr/>
        </p:nvSpPr>
        <p:spPr>
          <a:xfrm>
            <a:off x="3071664" y="2987806"/>
            <a:ext cx="2166121" cy="35846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01554A-C52B-81DB-99CF-183A1D915B9F}"/>
              </a:ext>
            </a:extLst>
          </p:cNvPr>
          <p:cNvSpPr txBox="1"/>
          <p:nvPr/>
        </p:nvSpPr>
        <p:spPr>
          <a:xfrm>
            <a:off x="5732192" y="752314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</a:p>
        </p:txBody>
      </p:sp>
    </p:spTree>
    <p:extLst>
      <p:ext uri="{BB962C8B-B14F-4D97-AF65-F5344CB8AC3E}">
        <p14:creationId xmlns:p14="http://schemas.microsoft.com/office/powerpoint/2010/main" val="194636258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EA9EFA-A832-40FF-86FC-B83D4EDCDE6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4D359AC-42F1-6DF1-38AB-E8B73C464BDE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858770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EA9EFA-A832-40FF-86FC-B83D4EDCDE6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84A3E93-CE2D-5BF4-6780-1536C8DEE469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122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F13103-3446-42A3-9014-24E383288A5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4547CE-83BF-4B13-8E18-2D32FB43BA9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004347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不利益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351908-AE75-4AA1-AF16-503E6E80E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8AD6554-ADB7-4F43-B2F8-64560F9452E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CFD7F0-10AC-6EC1-5E4A-7E6B8EFF0D18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不利益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351908-AE75-4AA1-AF16-503E6E80E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8AD6554-ADB7-4F43-B2F8-64560F9452E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53AC56D-98CB-7AF0-244A-325EBB43F6C8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08792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450408" y="744861"/>
            <a:ext cx="196977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体制が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8400256" y="875671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36C015-566D-41AF-977C-5348C6BD5A9B}"/>
              </a:ext>
            </a:extLst>
          </p:cNvPr>
          <p:cNvSpPr/>
          <p:nvPr/>
        </p:nvSpPr>
        <p:spPr>
          <a:xfrm>
            <a:off x="6450408" y="759248"/>
            <a:ext cx="1969770" cy="295778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5AB32-EFDC-F8E8-DD07-EAD1F64A86FC}"/>
              </a:ext>
            </a:extLst>
          </p:cNvPr>
          <p:cNvSpPr txBox="1"/>
          <p:nvPr/>
        </p:nvSpPr>
        <p:spPr>
          <a:xfrm>
            <a:off x="2135560" y="908720"/>
            <a:ext cx="3754874" cy="60486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整って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いる</a:t>
            </a:r>
          </a:p>
        </p:txBody>
      </p:sp>
    </p:spTree>
    <p:extLst>
      <p:ext uri="{BB962C8B-B14F-4D97-AF65-F5344CB8AC3E}">
        <p14:creationId xmlns:p14="http://schemas.microsoft.com/office/powerpoint/2010/main" val="401237274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450408" y="744861"/>
            <a:ext cx="196977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体制が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8400256" y="875671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36C015-566D-41AF-977C-5348C6BD5A9B}"/>
              </a:ext>
            </a:extLst>
          </p:cNvPr>
          <p:cNvSpPr/>
          <p:nvPr/>
        </p:nvSpPr>
        <p:spPr>
          <a:xfrm>
            <a:off x="6450408" y="759248"/>
            <a:ext cx="1969770" cy="295778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05AB32-EFDC-F8E8-DD07-EAD1F64A86FC}"/>
              </a:ext>
            </a:extLst>
          </p:cNvPr>
          <p:cNvSpPr txBox="1"/>
          <p:nvPr/>
        </p:nvSpPr>
        <p:spPr>
          <a:xfrm>
            <a:off x="2135560" y="908720"/>
            <a:ext cx="3754874" cy="60486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整って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いる</a:t>
            </a:r>
          </a:p>
        </p:txBody>
      </p:sp>
    </p:spTree>
    <p:extLst>
      <p:ext uri="{BB962C8B-B14F-4D97-AF65-F5344CB8AC3E}">
        <p14:creationId xmlns:p14="http://schemas.microsoft.com/office/powerpoint/2010/main" val="3076704911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430F0F2-C93E-45B8-9BB1-1D72E63CF07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842772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430F0F2-C93E-45B8-9BB1-1D72E63CF07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829499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小型化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1B0F48-9A1B-4F0C-B9DF-98B808595E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1D9289-E899-4654-BEBE-C879D6E142B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3F96CD-F276-4724-AC31-AAD5BA58FE6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CF6D20B-6938-9780-AD6F-08C9036A168A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小型化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1B0F48-9A1B-4F0C-B9DF-98B808595E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1D9289-E899-4654-BEBE-C879D6E142B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3F96CD-F276-4724-AC31-AAD5BA58FE6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EEA18CD-B28F-1F6E-CE29-25FAB047DF49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952960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8E78AD-1F4C-4CAE-979E-785A24A47F2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1405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8E78AD-1F4C-4CAE-979E-785A24A47F2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337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F13103-3446-42A3-9014-24E383288A5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4547CE-83BF-4B13-8E18-2D32FB43BA96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116003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24A056-22F2-481A-A56D-E2461F3FB4F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EDED40-1213-41D2-9E89-6F399ED11D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7634DC-EE61-405C-B47D-82B6BD41A7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CFF2DF8-00F3-4453-AC50-711E6EAF544B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24A056-22F2-481A-A56D-E2461F3FB4F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EDED40-1213-41D2-9E89-6F399ED11D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7634DC-EE61-405C-B47D-82B6BD41A7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DEFA0E4-DF25-B552-3084-0B17C6158F1F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200060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たまご形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C6C4E1-2B91-40CD-A03C-C5D56BC6408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8C4055B-B62A-450F-A2A9-4CA31ABA90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68505B-EB2A-4AF4-87A5-6BBA2756B67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55A64E-011C-472E-B985-6176870AB8A1}"/>
              </a:ext>
            </a:extLst>
          </p:cNvPr>
          <p:cNvSpPr/>
          <p:nvPr/>
        </p:nvSpPr>
        <p:spPr>
          <a:xfrm>
            <a:off x="4799856" y="5216367"/>
            <a:ext cx="1541407" cy="158417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たまご形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C6C4E1-2B91-40CD-A03C-C5D56BC6408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8C4055B-B62A-450F-A2A9-4CA31ABA90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68505B-EB2A-4AF4-87A5-6BBA2756B67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55A64E-011C-472E-B985-6176870AB8A1}"/>
              </a:ext>
            </a:extLst>
          </p:cNvPr>
          <p:cNvSpPr/>
          <p:nvPr/>
        </p:nvSpPr>
        <p:spPr>
          <a:xfrm>
            <a:off x="4799856" y="5216367"/>
            <a:ext cx="1541407" cy="15841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99613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0A74FC-1A4F-4B8D-A372-89C204E55BB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45864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0A74FC-1A4F-4B8D-A372-89C204E55BB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03130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6DB190-FF8C-447A-A845-FCD6CD43405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6589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6DB190-FF8C-447A-A845-FCD6CD43405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30070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494589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枝分かれ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5FCD0A-4679-4E0D-B5CE-A197F5CDCE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217921" y="272076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CDF6FF0-BAF8-434A-BBAC-AC6F6DF376D3}"/>
              </a:ext>
            </a:extLst>
          </p:cNvPr>
          <p:cNvSpPr/>
          <p:nvPr/>
        </p:nvSpPr>
        <p:spPr>
          <a:xfrm>
            <a:off x="4554593" y="899318"/>
            <a:ext cx="1757431" cy="296172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44861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494589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枝分かれ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5FCD0A-4679-4E0D-B5CE-A197F5CDCE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217921" y="272076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CDF6FF0-BAF8-434A-BBAC-AC6F6DF376D3}"/>
              </a:ext>
            </a:extLst>
          </p:cNvPr>
          <p:cNvSpPr/>
          <p:nvPr/>
        </p:nvSpPr>
        <p:spPr>
          <a:xfrm>
            <a:off x="4554593" y="899318"/>
            <a:ext cx="1757431" cy="296172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02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D7DFAE-DC08-4421-BC81-09E639E1AA9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BC7118-EAF9-4C67-8304-F03EC2674D94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26DFFD9-F371-EF3C-3C85-FE14D7FFC634}"/>
              </a:ext>
            </a:extLst>
          </p:cNvPr>
          <p:cNvSpPr/>
          <p:nvPr/>
        </p:nvSpPr>
        <p:spPr>
          <a:xfrm>
            <a:off x="4001279" y="1191418"/>
            <a:ext cx="2773393" cy="259762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292561-BDF4-E1D6-29EF-56F4305C4031}"/>
              </a:ext>
            </a:extLst>
          </p:cNvPr>
          <p:cNvSpPr txBox="1"/>
          <p:nvPr/>
        </p:nvSpPr>
        <p:spPr>
          <a:xfrm>
            <a:off x="6768743" y="14923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まね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499062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387E7D-A72F-4969-A75E-73C3862DFC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BFA4FE-C896-439C-921B-8B5D817478C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A91663-2C9C-4115-A4BD-99AA86AB783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C0F2DDF-0C3F-F4AA-07BC-1B9A30FE9087}"/>
              </a:ext>
            </a:extLst>
          </p:cNvPr>
          <p:cNvSpPr/>
          <p:nvPr/>
        </p:nvSpPr>
        <p:spPr>
          <a:xfrm>
            <a:off x="2567609" y="2207332"/>
            <a:ext cx="2128858" cy="21577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CACB95-3A01-AC7E-A5D5-40A461C8C76B}"/>
              </a:ext>
            </a:extLst>
          </p:cNvPr>
          <p:cNvSpPr/>
          <p:nvPr/>
        </p:nvSpPr>
        <p:spPr>
          <a:xfrm>
            <a:off x="5987363" y="725252"/>
            <a:ext cx="2128858" cy="21577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387E7D-A72F-4969-A75E-73C3862DFC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BFA4FE-C896-439C-921B-8B5D817478C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A91663-2C9C-4115-A4BD-99AA86AB783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91610A0-C438-5F27-BB92-54F3F766E9CD}"/>
              </a:ext>
            </a:extLst>
          </p:cNvPr>
          <p:cNvSpPr/>
          <p:nvPr/>
        </p:nvSpPr>
        <p:spPr>
          <a:xfrm>
            <a:off x="2567609" y="2207332"/>
            <a:ext cx="2128858" cy="21577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4A4F67-AA25-62F6-8BF7-A3008068CBCF}"/>
              </a:ext>
            </a:extLst>
          </p:cNvPr>
          <p:cNvSpPr/>
          <p:nvPr/>
        </p:nvSpPr>
        <p:spPr>
          <a:xfrm>
            <a:off x="5987363" y="725252"/>
            <a:ext cx="2128858" cy="21577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03337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BA9E80-5CD2-417D-8E1B-79FEA98141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05CD73-6C11-474B-9465-C5BE170262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4BE646-F798-403A-85A9-89D68AF8AEE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B4DADB1-7D41-5180-150A-7F36BA088FC2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13483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BA9E80-5CD2-417D-8E1B-79FEA98141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05CD73-6C11-474B-9465-C5BE170262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4BE646-F798-403A-85A9-89D68AF8AEE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D6385B5-62F6-A902-6DD2-CA7F709C0614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639362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595BC0-F77E-487D-8C10-E27DB472EB6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39B56-5BED-47BB-82F6-E8438A2DC2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29F22C3-38C1-407E-8391-E8FB24F4B69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E17939-4BCF-25EF-C2A3-9C1F3B3ECB1E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595BC0-F77E-487D-8C10-E27DB472EB6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39B56-5BED-47BB-82F6-E8438A2DC2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29F22C3-38C1-407E-8391-E8FB24F4B69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F298EE7-A0E1-20D4-4FBD-2A2639D6F170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235518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団体戦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E992658-B05E-D78D-3489-CFB87C290F4B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902120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3576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団体戦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5D7C782-5587-E669-3A73-7CE1E201C158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28830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衛星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88AF84-8AD0-4E60-A86B-2980F474827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A012777-D1A1-4045-A3B8-5341BB371C4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8DFFE1-0FFC-4A09-9BEC-3D3C1B82D5E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887AFFB-D589-49D5-B9DA-6911E59654C6}"/>
              </a:ext>
            </a:extLst>
          </p:cNvPr>
          <p:cNvSpPr/>
          <p:nvPr/>
        </p:nvSpPr>
        <p:spPr>
          <a:xfrm>
            <a:off x="6096000" y="826851"/>
            <a:ext cx="2071059" cy="44718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5379CC3-AB85-4692-9834-2A6215C6BDE9}"/>
              </a:ext>
            </a:extLst>
          </p:cNvPr>
          <p:cNvSpPr/>
          <p:nvPr/>
        </p:nvSpPr>
        <p:spPr>
          <a:xfrm>
            <a:off x="2574515" y="2060849"/>
            <a:ext cx="2153333" cy="44644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衛星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88AF84-8AD0-4E60-A86B-2980F474827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A012777-D1A1-4045-A3B8-5341BB371C4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8DFFE1-0FFC-4A09-9BEC-3D3C1B82D5E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887AFFB-D589-49D5-B9DA-6911E59654C6}"/>
              </a:ext>
            </a:extLst>
          </p:cNvPr>
          <p:cNvSpPr/>
          <p:nvPr/>
        </p:nvSpPr>
        <p:spPr>
          <a:xfrm>
            <a:off x="6096000" y="826851"/>
            <a:ext cx="2071059" cy="447189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5379CC3-AB85-4692-9834-2A6215C6BDE9}"/>
              </a:ext>
            </a:extLst>
          </p:cNvPr>
          <p:cNvSpPr/>
          <p:nvPr/>
        </p:nvSpPr>
        <p:spPr>
          <a:xfrm>
            <a:off x="2574515" y="2060849"/>
            <a:ext cx="2153333" cy="44644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7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768743" y="14923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まね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F0DE013-3B41-439F-8C7E-937C63095ACA}"/>
              </a:ext>
            </a:extLst>
          </p:cNvPr>
          <p:cNvSpPr/>
          <p:nvPr/>
        </p:nvSpPr>
        <p:spPr>
          <a:xfrm>
            <a:off x="4001279" y="1191418"/>
            <a:ext cx="2773393" cy="259762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96673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農耕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CEFAC92-8720-477A-BA91-C746C3751526}"/>
              </a:ext>
            </a:extLst>
          </p:cNvPr>
          <p:cNvSpPr/>
          <p:nvPr/>
        </p:nvSpPr>
        <p:spPr>
          <a:xfrm>
            <a:off x="2574515" y="2060849"/>
            <a:ext cx="2153333" cy="44644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FA8AFC-E0BA-5B9C-0796-A87E399D5D31}"/>
              </a:ext>
            </a:extLst>
          </p:cNvPr>
          <p:cNvSpPr/>
          <p:nvPr/>
        </p:nvSpPr>
        <p:spPr>
          <a:xfrm>
            <a:off x="5922913" y="725252"/>
            <a:ext cx="2261319" cy="44644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50497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農耕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CEFAC92-8720-477A-BA91-C746C3751526}"/>
              </a:ext>
            </a:extLst>
          </p:cNvPr>
          <p:cNvSpPr/>
          <p:nvPr/>
        </p:nvSpPr>
        <p:spPr>
          <a:xfrm>
            <a:off x="2574515" y="2060849"/>
            <a:ext cx="2153333" cy="44644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D08A95F-63DC-470B-BF0F-3F6370ADC1FF}"/>
              </a:ext>
            </a:extLst>
          </p:cNvPr>
          <p:cNvSpPr/>
          <p:nvPr/>
        </p:nvSpPr>
        <p:spPr>
          <a:xfrm>
            <a:off x="5922913" y="725252"/>
            <a:ext cx="2261319" cy="44644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67065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保険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259F90-0DF9-4723-81C5-5924904AB96F}"/>
              </a:ext>
            </a:extLst>
          </p:cNvPr>
          <p:cNvSpPr/>
          <p:nvPr/>
        </p:nvSpPr>
        <p:spPr>
          <a:xfrm>
            <a:off x="2574515" y="2060849"/>
            <a:ext cx="2153333" cy="44644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556A8CE-858B-47CC-8C39-D6FFE7476CAD}"/>
              </a:ext>
            </a:extLst>
          </p:cNvPr>
          <p:cNvSpPr/>
          <p:nvPr/>
        </p:nvSpPr>
        <p:spPr>
          <a:xfrm>
            <a:off x="6020447" y="797756"/>
            <a:ext cx="2153333" cy="44644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2925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保険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259F90-0DF9-4723-81C5-5924904AB96F}"/>
              </a:ext>
            </a:extLst>
          </p:cNvPr>
          <p:cNvSpPr/>
          <p:nvPr/>
        </p:nvSpPr>
        <p:spPr>
          <a:xfrm>
            <a:off x="2574515" y="2060849"/>
            <a:ext cx="2153333" cy="44644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556A8CE-858B-47CC-8C39-D6FFE7476CAD}"/>
              </a:ext>
            </a:extLst>
          </p:cNvPr>
          <p:cNvSpPr/>
          <p:nvPr/>
        </p:nvSpPr>
        <p:spPr>
          <a:xfrm>
            <a:off x="6020447" y="797756"/>
            <a:ext cx="2153333" cy="44644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28880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804C79-D4A6-4237-9799-6F02A74DB7A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DA5311-F9B1-4877-8F09-753413A28D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951A7E-2569-DFB9-BD01-CF7FB1F83C6F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07853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804C79-D4A6-4237-9799-6F02A74DB7A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DA5311-F9B1-4877-8F09-753413A28D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BBE4BBB-8EB5-188D-C4CB-F938395160B9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776559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D42FB1C-7F9E-7F2E-17E7-1C6524554B3A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41217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86375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9773DD-EB8C-4A6C-12F4-341025785099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293176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粉ミルク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53D3A2-9C0C-47B8-958F-6D7E1F78BA6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E48C82-DC4A-4A1A-8316-B6926272A3F9}"/>
              </a:ext>
            </a:extLst>
          </p:cNvPr>
          <p:cNvSpPr/>
          <p:nvPr/>
        </p:nvSpPr>
        <p:spPr>
          <a:xfrm>
            <a:off x="4748989" y="886570"/>
            <a:ext cx="1468932" cy="15210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522632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粉ミルク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53D3A2-9C0C-47B8-958F-6D7E1F78BA6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E48C82-DC4A-4A1A-8316-B6926272A3F9}"/>
              </a:ext>
            </a:extLst>
          </p:cNvPr>
          <p:cNvSpPr/>
          <p:nvPr/>
        </p:nvSpPr>
        <p:spPr>
          <a:xfrm>
            <a:off x="4748989" y="886570"/>
            <a:ext cx="1468932" cy="15210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786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E986FA1-87FB-9769-CCB3-FA8033B4AC95}"/>
              </a:ext>
            </a:extLst>
          </p:cNvPr>
          <p:cNvSpPr/>
          <p:nvPr/>
        </p:nvSpPr>
        <p:spPr>
          <a:xfrm>
            <a:off x="4001279" y="1191418"/>
            <a:ext cx="2773393" cy="259762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060928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　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131C1F-0F12-423C-8837-0C8969F23BA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820305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　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131C1F-0F12-423C-8837-0C8969F23BA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029676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503712" y="3145864"/>
            <a:ext cx="2323713" cy="36726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5634335" y="3243263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伝わる表現を選ぼう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1A99C0-1A32-44F7-BD45-1CC68D7C2FFC}"/>
              </a:ext>
            </a:extLst>
          </p:cNvPr>
          <p:cNvSpPr/>
          <p:nvPr/>
        </p:nvSpPr>
        <p:spPr>
          <a:xfrm>
            <a:off x="3628678" y="3088010"/>
            <a:ext cx="2130623" cy="367267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A42632-18C6-5A1C-50D2-AD5EB9A8593D}"/>
              </a:ext>
            </a:extLst>
          </p:cNvPr>
          <p:cNvSpPr txBox="1"/>
          <p:nvPr/>
        </p:nvSpPr>
        <p:spPr>
          <a:xfrm>
            <a:off x="6747954" y="59570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</a:p>
        </p:txBody>
      </p:sp>
    </p:spTree>
    <p:extLst>
      <p:ext uri="{BB962C8B-B14F-4D97-AF65-F5344CB8AC3E}">
        <p14:creationId xmlns:p14="http://schemas.microsoft.com/office/powerpoint/2010/main" val="252196555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503712" y="3145864"/>
            <a:ext cx="2323713" cy="36726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5634335" y="3243263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伝わる表現を選ぼう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1A99C0-1A32-44F7-BD45-1CC68D7C2FFC}"/>
              </a:ext>
            </a:extLst>
          </p:cNvPr>
          <p:cNvSpPr/>
          <p:nvPr/>
        </p:nvSpPr>
        <p:spPr>
          <a:xfrm>
            <a:off x="3628678" y="3088010"/>
            <a:ext cx="2130623" cy="36726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A42632-18C6-5A1C-50D2-AD5EB9A8593D}"/>
              </a:ext>
            </a:extLst>
          </p:cNvPr>
          <p:cNvSpPr txBox="1"/>
          <p:nvPr/>
        </p:nvSpPr>
        <p:spPr>
          <a:xfrm>
            <a:off x="6747954" y="59570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</a:p>
        </p:txBody>
      </p:sp>
    </p:spTree>
    <p:extLst>
      <p:ext uri="{BB962C8B-B14F-4D97-AF65-F5344CB8AC3E}">
        <p14:creationId xmlns:p14="http://schemas.microsoft.com/office/powerpoint/2010/main" val="3989049281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3177CE-C019-4558-94A9-698FC09E285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提案しよう、言葉とわたしたち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A912E1-BFA8-4ABA-87A7-9A5DE7C2979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69461E-A4C8-417D-AF79-9FCB1C6CC60C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42106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3177CE-C019-4558-94A9-698FC09E285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提案しよう、言葉とわたしたち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A912E1-BFA8-4ABA-87A7-9A5DE7C2979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69461E-A4C8-417D-AF79-9FCB1C6CC60C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551701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愉快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20F811B-591B-4909-B9CD-D36C8BAC8F2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103611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愉快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20F811B-591B-4909-B9CD-D36C8BAC8F2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96843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B451A8-1217-47EE-919B-B96FB9C19CA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8826EE-6995-463D-BF1A-1AE19986A89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57C822-AF2C-4C46-9FD2-E5D7A5B02BDD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424219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B451A8-1217-47EE-919B-B96FB9C19CA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8826EE-6995-463D-BF1A-1AE19986A89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57C822-AF2C-4C46-9FD2-E5D7A5B02BDD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41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2117120-CADA-E29C-8572-32026C843CBA}"/>
              </a:ext>
            </a:extLst>
          </p:cNvPr>
          <p:cNvSpPr/>
          <p:nvPr/>
        </p:nvSpPr>
        <p:spPr>
          <a:xfrm>
            <a:off x="4001279" y="1191418"/>
            <a:ext cx="2773393" cy="259762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921368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1C2B31-5342-43D3-9AB6-79ACD1A8AA4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743AA7-1092-4908-8C9D-184068A33B0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B84C00-7F7D-4D14-9D32-3A1A5E75A52F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50100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1C2B31-5342-43D3-9AB6-79ACD1A8AA4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743AA7-1092-4908-8C9D-184068A33B0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B84C00-7F7D-4D14-9D32-3A1A5E75A52F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010263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69A471-678D-43CE-BA0E-051C2AFD75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F779E2-CD82-4487-A2BA-0ED6EB942864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961954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69A471-678D-43CE-BA0E-051C2AFD75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F779E2-CD82-4487-A2BA-0ED6EB942864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97548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EFAB32-1206-4741-99C7-B0F07CF72C4F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354866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EFAB32-1206-4741-99C7-B0F07CF72C4F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95210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74F785-E9BA-4FB4-A43B-A93444AC805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151369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74F785-E9BA-4FB4-A43B-A93444AC805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587300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B13C5D-79B6-4F28-BB52-A65EA9BF2960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220376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B13C5D-79B6-4F28-BB52-A65EA9BF2960}"/>
              </a:ext>
            </a:extLst>
          </p:cNvPr>
          <p:cNvSpPr/>
          <p:nvPr/>
        </p:nvSpPr>
        <p:spPr>
          <a:xfrm>
            <a:off x="4001279" y="980728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945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0505E4-0E2F-4AC7-9176-3EB415F3D0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697CCC-24D9-486F-9612-5A536C8494E7}"/>
              </a:ext>
            </a:extLst>
          </p:cNvPr>
          <p:cNvSpPr txBox="1"/>
          <p:nvPr/>
        </p:nvSpPr>
        <p:spPr>
          <a:xfrm>
            <a:off x="3961409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12205E-FAF7-4ED2-86AE-1CE58590DBDB}"/>
              </a:ext>
            </a:extLst>
          </p:cNvPr>
          <p:cNvSpPr/>
          <p:nvPr/>
        </p:nvSpPr>
        <p:spPr>
          <a:xfrm>
            <a:off x="4205928" y="2282216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B231CE6-2C2A-E42C-5BF8-2DD9B896B406}"/>
              </a:ext>
            </a:extLst>
          </p:cNvPr>
          <p:cNvSpPr txBox="1"/>
          <p:nvPr/>
        </p:nvSpPr>
        <p:spPr>
          <a:xfrm>
            <a:off x="6952804" y="279382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F10D6-4159-430B-9C70-82A0E0C33FB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A284C0-C21C-461D-B2EB-D059E3FD7D1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958199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F10D6-4159-430B-9C70-82A0E0C33FB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A284C0-C21C-461D-B2EB-D059E3FD7D17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20170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快い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4FAB02-5E10-4BD8-BEA6-C0DBE7B325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BA0091-8134-4B23-A068-5F4F42E8507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4BD25D9-63AC-4447-AF34-0EAA0620D3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B8613A-E04A-4F59-A045-C37683CCBDCA}"/>
              </a:ext>
            </a:extLst>
          </p:cNvPr>
          <p:cNvSpPr/>
          <p:nvPr/>
        </p:nvSpPr>
        <p:spPr>
          <a:xfrm>
            <a:off x="3928575" y="1052736"/>
            <a:ext cx="2924594" cy="30243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718747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快い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4FAB02-5E10-4BD8-BEA6-C0DBE7B325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BA0091-8134-4B23-A068-5F4F42E8507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4BD25D9-63AC-4447-AF34-0EAA0620D3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B8613A-E04A-4F59-A045-C37683CCBDCA}"/>
              </a:ext>
            </a:extLst>
          </p:cNvPr>
          <p:cNvSpPr/>
          <p:nvPr/>
        </p:nvSpPr>
        <p:spPr>
          <a:xfrm>
            <a:off x="3928575" y="1052736"/>
            <a:ext cx="2924594" cy="30243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184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952804" y="279382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0505E4-0E2F-4AC7-9176-3EB415F3D0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697CCC-24D9-486F-9612-5A536C8494E7}"/>
              </a:ext>
            </a:extLst>
          </p:cNvPr>
          <p:cNvSpPr txBox="1"/>
          <p:nvPr/>
        </p:nvSpPr>
        <p:spPr>
          <a:xfrm>
            <a:off x="3961409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12205E-FAF7-4ED2-86AE-1CE58590DBDB}"/>
              </a:ext>
            </a:extLst>
          </p:cNvPr>
          <p:cNvSpPr/>
          <p:nvPr/>
        </p:nvSpPr>
        <p:spPr>
          <a:xfrm>
            <a:off x="4205928" y="2282216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460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独り言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CC799E-99ED-4D81-A601-741B94A225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58716C-D769-41E8-BA1D-796387E717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45D08C-E111-41EF-A99F-07F591ED8A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53B513-6AAE-4438-B5A0-0FC71A6E8A77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33BDE29-D8AB-40CF-BD22-ED93AB77F6E2}"/>
              </a:ext>
            </a:extLst>
          </p:cNvPr>
          <p:cNvSpPr/>
          <p:nvPr/>
        </p:nvSpPr>
        <p:spPr>
          <a:xfrm>
            <a:off x="4600759" y="4710877"/>
            <a:ext cx="1902808" cy="1944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独り言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CC799E-99ED-4D81-A601-741B94A225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58716C-D769-41E8-BA1D-796387E717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45D08C-E111-41EF-A99F-07F591ED8A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53B513-6AAE-4438-B5A0-0FC71A6E8A77}"/>
              </a:ext>
            </a:extLst>
          </p:cNvPr>
          <p:cNvSpPr/>
          <p:nvPr/>
        </p:nvSpPr>
        <p:spPr>
          <a:xfrm>
            <a:off x="4554593" y="899319"/>
            <a:ext cx="1902808" cy="19442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33BDE29-D8AB-40CF-BD22-ED93AB77F6E2}"/>
              </a:ext>
            </a:extLst>
          </p:cNvPr>
          <p:cNvSpPr/>
          <p:nvPr/>
        </p:nvSpPr>
        <p:spPr>
          <a:xfrm>
            <a:off x="4600759" y="4710877"/>
            <a:ext cx="1902808" cy="19442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747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8C7D9-5E54-47A5-9955-659E9727CC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E04A0A-AD57-4CDB-A123-F6D3742526F2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632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8C7D9-5E54-47A5-9955-659E9727CC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E04A0A-AD57-4CDB-A123-F6D3742526F2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93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D7DFAE-DC08-4421-BC81-09E639E1AA9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BC7118-EAF9-4C67-8304-F03EC2674D94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297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B9B72D-D0AE-4185-84D1-0D15B306D50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5505B1-5453-408A-BC25-934720A0E55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553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B9B72D-D0AE-4185-84D1-0D15B306D50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5505B1-5453-408A-BC25-934720A0E55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514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B4A4DF-F4D2-445A-9982-B9D6053020B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E266E29-C9DA-7E4E-66E5-68420F602705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24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B4A4DF-F4D2-445A-9982-B9D6053020B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05C2F4-BC76-41F5-99AA-17A4D6F0B8DA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545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584422-F0F8-4D4D-B165-C5C3298D5B7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599164-E0B6-4C2F-17C1-EB92535122D2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584422-F0F8-4D4D-B165-C5C3298D5B7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4B1524-B136-74B5-4C5E-72E9219F4AD0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506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9DCE4E-2D31-EEF5-F6E5-398D4F08C910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40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BD516CC-98BD-1BF9-EBD0-E9A5377BF0FA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3924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3988" y="2204864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ほとけ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898AB0-EEE3-4D7F-A549-81280575D7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2043EC-6641-4B47-BD86-DAD333BA4B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3B5D3B-8C5D-4CD0-A314-E66F0826CE78}"/>
              </a:ext>
            </a:extLst>
          </p:cNvPr>
          <p:cNvSpPr txBox="1"/>
          <p:nvPr/>
        </p:nvSpPr>
        <p:spPr>
          <a:xfrm>
            <a:off x="371973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BF06447-3967-408E-AB17-F2168619DA24}"/>
              </a:ext>
            </a:extLst>
          </p:cNvPr>
          <p:cNvSpPr/>
          <p:nvPr/>
        </p:nvSpPr>
        <p:spPr>
          <a:xfrm>
            <a:off x="4079776" y="2183496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0308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898AB0-EEE3-4D7F-A549-81280575D7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2043EC-6641-4B47-BD86-DAD333BA4B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3B5D3B-8C5D-4CD0-A314-E66F0826CE78}"/>
              </a:ext>
            </a:extLst>
          </p:cNvPr>
          <p:cNvSpPr txBox="1"/>
          <p:nvPr/>
        </p:nvSpPr>
        <p:spPr>
          <a:xfrm>
            <a:off x="383525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BF06447-3967-408E-AB17-F2168619DA24}"/>
              </a:ext>
            </a:extLst>
          </p:cNvPr>
          <p:cNvSpPr/>
          <p:nvPr/>
        </p:nvSpPr>
        <p:spPr>
          <a:xfrm>
            <a:off x="4079776" y="2183496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B987CB1-254F-F756-BB21-2151A9EB4503}"/>
              </a:ext>
            </a:extLst>
          </p:cNvPr>
          <p:cNvSpPr txBox="1"/>
          <p:nvPr/>
        </p:nvSpPr>
        <p:spPr>
          <a:xfrm>
            <a:off x="6863988" y="2204864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ほとけ</a:t>
            </a:r>
          </a:p>
        </p:txBody>
      </p:sp>
    </p:spTree>
    <p:extLst>
      <p:ext uri="{BB962C8B-B14F-4D97-AF65-F5344CB8AC3E}">
        <p14:creationId xmlns:p14="http://schemas.microsoft.com/office/powerpoint/2010/main" val="270632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DE62CB-B603-459E-B16C-8B4E9148C12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着眼点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1585746-C2DD-4184-A21E-6C835C7DF4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1B1459-989C-D174-6D34-A51F8D6E757A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002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着眼点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1585746-C2DD-4184-A21E-6C835C7DF4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834C8C1-7A6D-39D1-E271-E460B926A79A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557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7BF44A-57B5-47F3-AD97-39FDCED3F2E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7791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7BF44A-57B5-47F3-AD97-39FDCED3F2E3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4871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ADE494-FC84-401B-8171-DB4CD172989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D201BD-5AAA-47BF-8FFF-9275E888C67E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ADE494-FC84-401B-8171-DB4CD172989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D201BD-5AAA-47BF-8FFF-9275E888C67E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863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361884-C914-4F89-B4F9-E2CB7531406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933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361884-C914-4F89-B4F9-E2CB7531406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8153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18C27-A8B9-418D-9EDB-8B162205BD3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7078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18C27-A8B9-418D-9EDB-8B162205BD3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23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DE62CB-B603-459E-B16C-8B4E9148C12A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3522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謝罪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2F3FEB-C342-433E-BD65-723863BC5C7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7220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謝罪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2F3FEB-C342-433E-BD65-723863BC5C7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8913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明後日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959C01-BB8C-4C38-8614-0BDF9C7E02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682371-8150-410B-9735-274FC0F1089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CD7F46-1B41-4F8B-9B3A-E073A245056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957C112-4755-01A4-5246-4F812447248A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54694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明後日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959C01-BB8C-4C38-8614-0BDF9C7E02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682371-8150-410B-9735-274FC0F1089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CD7F46-1B41-4F8B-9B3A-E073A245056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6E63DDC-96B3-2C66-F488-D6D867DAC0CC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2636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志望校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255DED-D29E-4ED1-BC56-DAE4D765C2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42DFAB5-CF70-56D3-65D0-16B2894DA371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志望校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255DED-D29E-4ED1-BC56-DAE4D765C2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731C3A0-177F-0977-992A-9FB1D4C3DAA1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9742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8BA52E-5F43-4C6D-9EB6-BC6F77BE519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22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8BA52E-5F43-4C6D-9EB6-BC6F77BE519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7884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3E1631-29F7-4D40-B861-4DAA92257B84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6619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3E1631-29F7-4D40-B861-4DAA92257B84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11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5273AFA-0DDF-35FE-66E2-FFCBF5A037E0}"/>
              </a:ext>
            </a:extLst>
          </p:cNvPr>
          <p:cNvSpPr/>
          <p:nvPr/>
        </p:nvSpPr>
        <p:spPr>
          <a:xfrm>
            <a:off x="3928575" y="1052736"/>
            <a:ext cx="2924594" cy="273630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消毒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どく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9CADA14-A801-4771-BD07-857871177AF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9667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消毒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どく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9CADA14-A801-4771-BD07-857871177AF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2523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27C41-B959-4DB9-ADF1-114263346AA9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8396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27C41-B959-4DB9-ADF1-114263346AA9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8551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営業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72398F-658E-40E2-A0DB-F06767EE6AC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8395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営業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72398F-658E-40E2-A0DB-F06767EE6AC0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1658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EDED00-AB03-4895-86CF-F059AF79BB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32A291-694A-4281-8589-29B2A349AFBE}"/>
              </a:ext>
            </a:extLst>
          </p:cNvPr>
          <p:cNvSpPr txBox="1"/>
          <p:nvPr/>
        </p:nvSpPr>
        <p:spPr>
          <a:xfrm>
            <a:off x="3961409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FBA39F-2512-499E-A752-EE431DB9CBB2}"/>
              </a:ext>
            </a:extLst>
          </p:cNvPr>
          <p:cNvSpPr/>
          <p:nvPr/>
        </p:nvSpPr>
        <p:spPr>
          <a:xfrm>
            <a:off x="4440022" y="2185049"/>
            <a:ext cx="2773393" cy="28083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80C96C-1AA9-9AF8-EEC0-C0B559B28BF9}"/>
              </a:ext>
            </a:extLst>
          </p:cNvPr>
          <p:cNvSpPr txBox="1"/>
          <p:nvPr/>
        </p:nvSpPr>
        <p:spPr>
          <a:xfrm>
            <a:off x="7229190" y="253644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つま</a:t>
            </a:r>
          </a:p>
        </p:txBody>
      </p:sp>
    </p:spTree>
    <p:extLst>
      <p:ext uri="{BB962C8B-B14F-4D97-AF65-F5344CB8AC3E}">
        <p14:creationId xmlns:p14="http://schemas.microsoft.com/office/powerpoint/2010/main" val="36787371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29190" y="253644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EDED00-AB03-4895-86CF-F059AF79BB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32A291-694A-4281-8589-29B2A349AFBE}"/>
              </a:ext>
            </a:extLst>
          </p:cNvPr>
          <p:cNvSpPr txBox="1"/>
          <p:nvPr/>
        </p:nvSpPr>
        <p:spPr>
          <a:xfrm>
            <a:off x="419550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FBA39F-2512-499E-A752-EE431DB9CBB2}"/>
              </a:ext>
            </a:extLst>
          </p:cNvPr>
          <p:cNvSpPr/>
          <p:nvPr/>
        </p:nvSpPr>
        <p:spPr>
          <a:xfrm>
            <a:off x="4440022" y="2185049"/>
            <a:ext cx="2773393" cy="28083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7239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精力的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1" y="2734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0" y="506453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7EF00C-4681-4392-85DF-E9F339F61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A3A70D-FE7F-4458-A208-10BE0BDFE4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3B8075-A157-42FA-9CDB-A6C529162CF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4AD38DF-4C6F-3233-4576-F7C088C695A1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963050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精力的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1" y="2734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0" y="506453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7EF00C-4681-4392-85DF-E9F339F61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A3A70D-FE7F-4458-A208-10BE0BDFE4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3B8075-A157-42FA-9CDB-A6C529162CF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3CCB24-0FEB-D63B-02BC-E68BF38CF178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26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18CC95-3EE5-4B89-8609-BED4CEE0FD3D}"/>
              </a:ext>
            </a:extLst>
          </p:cNvPr>
          <p:cNvSpPr/>
          <p:nvPr/>
        </p:nvSpPr>
        <p:spPr>
          <a:xfrm>
            <a:off x="3928575" y="1052736"/>
            <a:ext cx="2924594" cy="27363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4602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C02C97-89FA-4A87-84A9-54AD9A0537B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C02C97-89FA-4A87-84A9-54AD9A0537B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78283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AEADEB-E27C-4C9F-AF19-E1813B8DFFF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48E90-4E9A-7134-C577-6085BF993D68}"/>
              </a:ext>
            </a:extLst>
          </p:cNvPr>
          <p:cNvSpPr txBox="1"/>
          <p:nvPr/>
        </p:nvSpPr>
        <p:spPr>
          <a:xfrm>
            <a:off x="144649" y="1801781"/>
            <a:ext cx="1169551" cy="501675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「かわら」</a:t>
            </a:r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には同じ意味で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二つの書き方があります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20662D-CE1B-E4FB-3167-D20B87C8AFDC}"/>
              </a:ext>
            </a:extLst>
          </p:cNvPr>
          <p:cNvSpPr txBox="1"/>
          <p:nvPr/>
        </p:nvSpPr>
        <p:spPr>
          <a:xfrm>
            <a:off x="2464098" y="3923884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その一</a:t>
            </a:r>
            <a:endParaRPr kumimoji="1"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67752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AEADEB-E27C-4C9F-AF19-E1813B8DFFF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9181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446BA92-A783-45D7-8423-97824A57823E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6DEBF27-DA77-25D5-F24E-2930A9FE9B29}"/>
              </a:ext>
            </a:extLst>
          </p:cNvPr>
          <p:cNvSpPr txBox="1"/>
          <p:nvPr/>
        </p:nvSpPr>
        <p:spPr>
          <a:xfrm>
            <a:off x="144649" y="1801781"/>
            <a:ext cx="1169551" cy="501675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「かわら」</a:t>
            </a:r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には同じ意味で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二つの書き方があります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6DB41B4-5E46-BD01-7430-450B8C20C115}"/>
              </a:ext>
            </a:extLst>
          </p:cNvPr>
          <p:cNvSpPr txBox="1"/>
          <p:nvPr/>
        </p:nvSpPr>
        <p:spPr>
          <a:xfrm>
            <a:off x="2464098" y="3923884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その二</a:t>
            </a:r>
            <a:endParaRPr kumimoji="1"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983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446BA92-A783-45D7-8423-97824A57823E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87546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EDDB7-7824-4A60-A084-42F74201A0A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05713E-496A-425B-94D9-E16017667858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8BD5181-D330-E937-12D8-7C1395176C71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42332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3963050" y="836712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EDDB7-7824-4A60-A084-42F74201A0A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05713E-496A-425B-94D9-E16017667858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BD71C68-BCF6-21EB-3204-085D7EF1EE87}"/>
              </a:ext>
            </a:extLst>
          </p:cNvPr>
          <p:cNvSpPr/>
          <p:nvPr/>
        </p:nvSpPr>
        <p:spPr>
          <a:xfrm>
            <a:off x="3719736" y="792555"/>
            <a:ext cx="2924594" cy="594639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2074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3D3FA9-2D66-4292-A0BA-EDB2507322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A78D8A-70D1-4090-BF90-B8C10901A5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E345E4-88E6-4B04-A084-C7F4CA75F8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4FF285-CBD8-41A7-8BB8-166A4BFD3D9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3D3FA9-2D66-4292-A0BA-EDB2507322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A78D8A-70D1-4090-BF90-B8C10901A5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E345E4-88E6-4B04-A084-C7F4CA75F8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4FF285-CBD8-41A7-8BB8-166A4BFD3D9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47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5030CB-275E-4BBC-98D6-00FEE05757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B1D0AD2-5E2B-41DB-BC9D-50694E283F5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030AF8-10D2-4AD7-8A36-AF084DE7C2CD}"/>
              </a:ext>
            </a:extLst>
          </p:cNvPr>
          <p:cNvSpPr txBox="1"/>
          <p:nvPr/>
        </p:nvSpPr>
        <p:spPr>
          <a:xfrm>
            <a:off x="4109794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62FFDE1-74C7-4C59-96D5-ECE2918A87DD}"/>
              </a:ext>
            </a:extLst>
          </p:cNvPr>
          <p:cNvSpPr/>
          <p:nvPr/>
        </p:nvSpPr>
        <p:spPr>
          <a:xfrm>
            <a:off x="4447632" y="2308702"/>
            <a:ext cx="2924594" cy="302433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ACE695-482E-4028-FCED-1357C79C66C3}"/>
              </a:ext>
            </a:extLst>
          </p:cNvPr>
          <p:cNvSpPr txBox="1"/>
          <p:nvPr/>
        </p:nvSpPr>
        <p:spPr>
          <a:xfrm>
            <a:off x="7346280" y="2492896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CB62A6-B238-4550-84F5-C8B87F8C1A75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4822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CB62A6-B238-4550-84F5-C8B87F8C1A75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56698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460BC0-B3D6-43F7-BDD5-C70D7730D84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77806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460BC0-B3D6-43F7-BDD5-C70D7730D84F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87263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63C2F9-23AD-4B58-A864-C7C113499F1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05241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63C2F9-23AD-4B58-A864-C7C113499F1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2542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6752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15B9FF8-5BBB-A997-B535-F32BC4194123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8623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A6068CC-3B1F-6ABB-37C2-8B5E6C54EE1F}"/>
              </a:ext>
            </a:extLst>
          </p:cNvPr>
          <p:cNvSpPr/>
          <p:nvPr/>
        </p:nvSpPr>
        <p:spPr>
          <a:xfrm>
            <a:off x="4049176" y="1124744"/>
            <a:ext cx="2694896" cy="25976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4262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569499-904D-4468-9590-BB114CEA67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BBCF91-F8EB-4518-812A-929ACDF1BE6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02184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569499-904D-4468-9590-BB114CEA67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BBCF91-F8EB-4518-812A-929ACDF1BE6C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36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46280" y="2492896"/>
            <a:ext cx="1200329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5030CB-275E-4BBC-98D6-00FEE05757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B1D0AD2-5E2B-41DB-BC9D-50694E283F5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030AF8-10D2-4AD7-8A36-AF084DE7C2CD}"/>
              </a:ext>
            </a:extLst>
          </p:cNvPr>
          <p:cNvSpPr txBox="1"/>
          <p:nvPr/>
        </p:nvSpPr>
        <p:spPr>
          <a:xfrm>
            <a:off x="4278713" y="239814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62FFDE1-74C7-4C59-96D5-ECE2918A87DD}"/>
              </a:ext>
            </a:extLst>
          </p:cNvPr>
          <p:cNvSpPr/>
          <p:nvPr/>
        </p:nvSpPr>
        <p:spPr>
          <a:xfrm>
            <a:off x="4447632" y="2308702"/>
            <a:ext cx="2924594" cy="30243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12444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B8568E-597A-44A9-BEEE-06A1B00FAE7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0F36DD-4780-4E43-9301-195AAB22D95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7957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B8568E-597A-44A9-BEEE-06A1B00FAE7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0F36DD-4780-4E43-9301-195AAB22D95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70523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36966" y="4200544"/>
            <a:ext cx="1677382" cy="2736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過程</a:t>
            </a:r>
            <a:endParaRPr kumimoji="1" lang="ja-JP" altLang="en-US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5135758" y="5359206"/>
            <a:ext cx="1015663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5168248" y="4375305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562582-E44A-455B-A4B0-D450CCF57F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45F4F4F-E1B0-4FA0-8850-D6AA4687B414}"/>
              </a:ext>
            </a:extLst>
          </p:cNvPr>
          <p:cNvSpPr/>
          <p:nvPr/>
        </p:nvSpPr>
        <p:spPr>
          <a:xfrm>
            <a:off x="3863752" y="4188389"/>
            <a:ext cx="1423809" cy="25869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9C9F81-3624-E540-33A1-E22EBF7937BC}"/>
              </a:ext>
            </a:extLst>
          </p:cNvPr>
          <p:cNvSpPr txBox="1"/>
          <p:nvPr/>
        </p:nvSpPr>
        <p:spPr>
          <a:xfrm>
            <a:off x="6096000" y="725252"/>
            <a:ext cx="1677382" cy="63829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話し合いの</a:t>
            </a:r>
            <a:endParaRPr kumimoji="1" lang="ja-JP" altLang="en-US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1534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36966" y="4200544"/>
            <a:ext cx="1677382" cy="2736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過程</a:t>
            </a:r>
            <a:endParaRPr kumimoji="1" lang="ja-JP" altLang="en-US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5135758" y="5359206"/>
            <a:ext cx="1015663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5168248" y="4375305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562582-E44A-455B-A4B0-D450CCF57F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45F4F4F-E1B0-4FA0-8850-D6AA4687B414}"/>
              </a:ext>
            </a:extLst>
          </p:cNvPr>
          <p:cNvSpPr/>
          <p:nvPr/>
        </p:nvSpPr>
        <p:spPr>
          <a:xfrm>
            <a:off x="3863752" y="4188389"/>
            <a:ext cx="1423809" cy="2586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9C9F81-3624-E540-33A1-E22EBF7937BC}"/>
              </a:ext>
            </a:extLst>
          </p:cNvPr>
          <p:cNvSpPr txBox="1"/>
          <p:nvPr/>
        </p:nvSpPr>
        <p:spPr>
          <a:xfrm>
            <a:off x="6096000" y="725252"/>
            <a:ext cx="1677382" cy="63829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話し合いの</a:t>
            </a:r>
            <a:endParaRPr kumimoji="1" lang="ja-JP" altLang="en-US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859648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E8F776-1F62-4165-A052-E2F12767FAC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76B6814-63C3-4A85-A814-F368A3A286FE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7338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E8F776-1F62-4165-A052-E2F12767FAC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76B6814-63C3-4A85-A814-F368A3A286FE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54254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判断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EDB539-7582-4E39-8FD1-C92AF8ECB1B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20453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判断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EDB539-7582-4E39-8FD1-C92AF8ECB1BD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14423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B1F910-8C75-4E5D-A88F-EF7300E81D7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1456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B1F910-8C75-4E5D-A88F-EF7300E81D7B}"/>
              </a:ext>
            </a:extLst>
          </p:cNvPr>
          <p:cNvSpPr/>
          <p:nvPr/>
        </p:nvSpPr>
        <p:spPr>
          <a:xfrm>
            <a:off x="3928575" y="1052736"/>
            <a:ext cx="2924594" cy="5400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33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4504</TotalTime>
  <Words>2160</Words>
  <Application>Microsoft Office PowerPoint</Application>
  <PresentationFormat>ワイド画面</PresentationFormat>
  <Paragraphs>1143</Paragraphs>
  <Slides>243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243</vt:i4>
      </vt:variant>
    </vt:vector>
  </HeadingPairs>
  <TitlesOfParts>
    <vt:vector size="24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　後編</dc:title>
  <dc:creator>morita</dc:creator>
  <cp:lastModifiedBy>福原 千種</cp:lastModifiedBy>
  <cp:revision>589</cp:revision>
  <dcterms:created xsi:type="dcterms:W3CDTF">2019-06-12T23:18:36Z</dcterms:created>
  <dcterms:modified xsi:type="dcterms:W3CDTF">2024-01-17T01:49:55Z</dcterms:modified>
</cp:coreProperties>
</file>