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1"/>
  </p:notesMasterIdLst>
  <p:sldIdLst>
    <p:sldId id="676" r:id="rId2"/>
    <p:sldId id="662" r:id="rId3"/>
    <p:sldId id="945" r:id="rId4"/>
    <p:sldId id="273" r:id="rId5"/>
    <p:sldId id="946" r:id="rId6"/>
    <p:sldId id="947" r:id="rId7"/>
    <p:sldId id="1053" r:id="rId8"/>
    <p:sldId id="466" r:id="rId9"/>
    <p:sldId id="948" r:id="rId10"/>
    <p:sldId id="479" r:id="rId11"/>
    <p:sldId id="949" r:id="rId12"/>
    <p:sldId id="950" r:id="rId13"/>
    <p:sldId id="1034" r:id="rId14"/>
    <p:sldId id="628" r:id="rId15"/>
    <p:sldId id="951" r:id="rId16"/>
    <p:sldId id="952" r:id="rId17"/>
    <p:sldId id="1044" r:id="rId18"/>
    <p:sldId id="429" r:id="rId19"/>
    <p:sldId id="953" r:id="rId20"/>
    <p:sldId id="741" r:id="rId21"/>
    <p:sldId id="954" r:id="rId22"/>
    <p:sldId id="742" r:id="rId23"/>
    <p:sldId id="955" r:id="rId24"/>
    <p:sldId id="743" r:id="rId25"/>
    <p:sldId id="956" r:id="rId26"/>
    <p:sldId id="427" r:id="rId27"/>
    <p:sldId id="957" r:id="rId28"/>
    <p:sldId id="682" r:id="rId29"/>
    <p:sldId id="958" r:id="rId30"/>
    <p:sldId id="744" r:id="rId31"/>
    <p:sldId id="959" r:id="rId32"/>
    <p:sldId id="717" r:id="rId33"/>
    <p:sldId id="960" r:id="rId34"/>
    <p:sldId id="745" r:id="rId35"/>
    <p:sldId id="961" r:id="rId36"/>
    <p:sldId id="962" r:id="rId37"/>
    <p:sldId id="1035" r:id="rId38"/>
    <p:sldId id="747" r:id="rId39"/>
    <p:sldId id="963" r:id="rId40"/>
    <p:sldId id="748" r:id="rId41"/>
    <p:sldId id="964" r:id="rId42"/>
    <p:sldId id="749" r:id="rId43"/>
    <p:sldId id="965" r:id="rId44"/>
    <p:sldId id="750" r:id="rId45"/>
    <p:sldId id="966" r:id="rId46"/>
    <p:sldId id="705" r:id="rId47"/>
    <p:sldId id="967" r:id="rId48"/>
    <p:sldId id="751" r:id="rId49"/>
    <p:sldId id="968" r:id="rId50"/>
    <p:sldId id="752" r:id="rId51"/>
    <p:sldId id="969" r:id="rId52"/>
    <p:sldId id="753" r:id="rId53"/>
    <p:sldId id="970" r:id="rId54"/>
    <p:sldId id="754" r:id="rId55"/>
    <p:sldId id="971" r:id="rId56"/>
    <p:sldId id="755" r:id="rId57"/>
    <p:sldId id="972" r:id="rId58"/>
    <p:sldId id="756" r:id="rId59"/>
    <p:sldId id="973" r:id="rId60"/>
    <p:sldId id="757" r:id="rId61"/>
    <p:sldId id="974" r:id="rId62"/>
    <p:sldId id="975" r:id="rId63"/>
    <p:sldId id="1051" r:id="rId64"/>
    <p:sldId id="399" r:id="rId65"/>
    <p:sldId id="976" r:id="rId66"/>
    <p:sldId id="759" r:id="rId67"/>
    <p:sldId id="977" r:id="rId68"/>
    <p:sldId id="760" r:id="rId69"/>
    <p:sldId id="978" r:id="rId70"/>
    <p:sldId id="761" r:id="rId71"/>
    <p:sldId id="979" r:id="rId72"/>
    <p:sldId id="762" r:id="rId73"/>
    <p:sldId id="980" r:id="rId74"/>
    <p:sldId id="763" r:id="rId75"/>
    <p:sldId id="981" r:id="rId76"/>
    <p:sldId id="764" r:id="rId77"/>
    <p:sldId id="982" r:id="rId78"/>
    <p:sldId id="712" r:id="rId79"/>
    <p:sldId id="983" r:id="rId80"/>
    <p:sldId id="765" r:id="rId81"/>
    <p:sldId id="984" r:id="rId82"/>
    <p:sldId id="766" r:id="rId83"/>
    <p:sldId id="985" r:id="rId84"/>
    <p:sldId id="767" r:id="rId85"/>
    <p:sldId id="986" r:id="rId86"/>
    <p:sldId id="768" r:id="rId87"/>
    <p:sldId id="987" r:id="rId88"/>
    <p:sldId id="988" r:id="rId89"/>
    <p:sldId id="1045" r:id="rId90"/>
    <p:sldId id="769" r:id="rId91"/>
    <p:sldId id="989" r:id="rId92"/>
    <p:sldId id="770" r:id="rId93"/>
    <p:sldId id="990" r:id="rId94"/>
    <p:sldId id="771" r:id="rId95"/>
    <p:sldId id="991" r:id="rId96"/>
    <p:sldId id="772" r:id="rId97"/>
    <p:sldId id="992" r:id="rId98"/>
    <p:sldId id="993" r:id="rId99"/>
    <p:sldId id="1046" r:id="rId100"/>
    <p:sldId id="436" r:id="rId101"/>
    <p:sldId id="994" r:id="rId102"/>
    <p:sldId id="774" r:id="rId103"/>
    <p:sldId id="995" r:id="rId104"/>
    <p:sldId id="775" r:id="rId105"/>
    <p:sldId id="996" r:id="rId106"/>
    <p:sldId id="776" r:id="rId107"/>
    <p:sldId id="997" r:id="rId108"/>
    <p:sldId id="778" r:id="rId109"/>
    <p:sldId id="998" r:id="rId110"/>
    <p:sldId id="779" r:id="rId111"/>
    <p:sldId id="999" r:id="rId112"/>
    <p:sldId id="780" r:id="rId113"/>
    <p:sldId id="1000" r:id="rId114"/>
    <p:sldId id="781" r:id="rId115"/>
    <p:sldId id="1001" r:id="rId116"/>
    <p:sldId id="782" r:id="rId117"/>
    <p:sldId id="1002" r:id="rId118"/>
    <p:sldId id="678" r:id="rId119"/>
    <p:sldId id="1003" r:id="rId120"/>
    <p:sldId id="783" r:id="rId121"/>
    <p:sldId id="1004" r:id="rId122"/>
    <p:sldId id="784" r:id="rId123"/>
    <p:sldId id="1005" r:id="rId124"/>
    <p:sldId id="785" r:id="rId125"/>
    <p:sldId id="1006" r:id="rId126"/>
    <p:sldId id="484" r:id="rId127"/>
    <p:sldId id="1007" r:id="rId128"/>
    <p:sldId id="786" r:id="rId129"/>
    <p:sldId id="1008" r:id="rId130"/>
    <p:sldId id="787" r:id="rId131"/>
    <p:sldId id="1009" r:id="rId132"/>
    <p:sldId id="1010" r:id="rId133"/>
    <p:sldId id="1047" r:id="rId134"/>
    <p:sldId id="1011" r:id="rId135"/>
    <p:sldId id="1048" r:id="rId136"/>
    <p:sldId id="1012" r:id="rId137"/>
    <p:sldId id="1036" r:id="rId138"/>
    <p:sldId id="680" r:id="rId139"/>
    <p:sldId id="1013" r:id="rId140"/>
    <p:sldId id="927" r:id="rId141"/>
    <p:sldId id="1014" r:id="rId142"/>
    <p:sldId id="928" r:id="rId143"/>
    <p:sldId id="1015" r:id="rId144"/>
    <p:sldId id="929" r:id="rId145"/>
    <p:sldId id="1016" r:id="rId146"/>
    <p:sldId id="547" r:id="rId147"/>
    <p:sldId id="1017" r:id="rId148"/>
    <p:sldId id="1018" r:id="rId149"/>
    <p:sldId id="1037" r:id="rId150"/>
    <p:sldId id="1019" r:id="rId151"/>
    <p:sldId id="1049" r:id="rId152"/>
    <p:sldId id="932" r:id="rId153"/>
    <p:sldId id="1020" r:id="rId154"/>
    <p:sldId id="1021" r:id="rId155"/>
    <p:sldId id="1038" r:id="rId156"/>
    <p:sldId id="1039" r:id="rId157"/>
    <p:sldId id="1040" r:id="rId158"/>
    <p:sldId id="1023" r:id="rId159"/>
    <p:sldId id="1052" r:id="rId160"/>
    <p:sldId id="1041" r:id="rId161"/>
    <p:sldId id="1042" r:id="rId162"/>
    <p:sldId id="1025" r:id="rId163"/>
    <p:sldId id="1050" r:id="rId164"/>
    <p:sldId id="938" r:id="rId165"/>
    <p:sldId id="1026" r:id="rId166"/>
    <p:sldId id="939" r:id="rId167"/>
    <p:sldId id="1027" r:id="rId168"/>
    <p:sldId id="1028" r:id="rId169"/>
    <p:sldId id="1043" r:id="rId170"/>
    <p:sldId id="941" r:id="rId171"/>
    <p:sldId id="1029" r:id="rId172"/>
    <p:sldId id="477" r:id="rId173"/>
    <p:sldId id="1030" r:id="rId174"/>
    <p:sldId id="942" r:id="rId175"/>
    <p:sldId id="1031" r:id="rId176"/>
    <p:sldId id="943" r:id="rId177"/>
    <p:sldId id="1032" r:id="rId178"/>
    <p:sldId id="944" r:id="rId179"/>
    <p:sldId id="1033" r:id="rId18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チグサ フクハラ" initials="チフ" lastIdx="1" clrIdx="0">
    <p:extLst>
      <p:ext uri="{19B8F6BF-5375-455C-9EA6-DF929625EA0E}">
        <p15:presenceInfo xmlns:p15="http://schemas.microsoft.com/office/powerpoint/2012/main" userId="df18b2411defa3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CB"/>
    <a:srgbClr val="00AB84"/>
    <a:srgbClr val="EC6D5E"/>
    <a:srgbClr val="0089CE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195" autoAdjust="0"/>
  </p:normalViewPr>
  <p:slideViewPr>
    <p:cSldViewPr>
      <p:cViewPr varScale="1">
        <p:scale>
          <a:sx n="114" d="100"/>
          <a:sy n="114" d="100"/>
        </p:scale>
        <p:origin x="79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notesMaster" Target="notesMasters/notesMaster1.xml"/><Relationship Id="rId186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slide" Target="slides/slide179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108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588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633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535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249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986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559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628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1518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771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296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109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52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874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33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984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566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155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404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119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8.xml"/><Relationship Id="rId13" Type="http://schemas.openxmlformats.org/officeDocument/2006/relationships/slide" Target="slide128.xml"/><Relationship Id="rId1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76.xml"/><Relationship Id="rId12" Type="http://schemas.openxmlformats.org/officeDocument/2006/relationships/slide" Target="slide124.xml"/><Relationship Id="rId17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16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8.xml"/><Relationship Id="rId11" Type="http://schemas.openxmlformats.org/officeDocument/2006/relationships/slide" Target="slide122.xml"/><Relationship Id="rId5" Type="http://schemas.openxmlformats.org/officeDocument/2006/relationships/slide" Target="slide34.xml"/><Relationship Id="rId15" Type="http://schemas.openxmlformats.org/officeDocument/2006/relationships/slide" Target="slide164.xml"/><Relationship Id="rId10" Type="http://schemas.openxmlformats.org/officeDocument/2006/relationships/slide" Target="slide114.xml"/><Relationship Id="rId4" Type="http://schemas.openxmlformats.org/officeDocument/2006/relationships/slide" Target="slide28.xml"/><Relationship Id="rId9" Type="http://schemas.openxmlformats.org/officeDocument/2006/relationships/slide" Target="slide96.xml"/><Relationship Id="rId14" Type="http://schemas.openxmlformats.org/officeDocument/2006/relationships/slide" Target="slide1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ä¿³å¥ãè© ãã§ããç·æ§ã®ã¤ã©ã¹ã">
            <a:extLst>
              <a:ext uri="{FF2B5EF4-FFF2-40B4-BE49-F238E27FC236}">
                <a16:creationId xmlns:a16="http://schemas.microsoft.com/office/drawing/2014/main" id="{4D39D8C1-04C3-424B-A3D6-080EDA942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376" y="3620392"/>
            <a:ext cx="1647256" cy="192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なまえつけてよ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877044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図書館を使いこなそう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6C86388-5402-4463-894A-E941E21B8311}"/>
              </a:ext>
            </a:extLst>
          </p:cNvPr>
          <p:cNvSpPr txBox="1"/>
          <p:nvPr/>
        </p:nvSpPr>
        <p:spPr>
          <a:xfrm>
            <a:off x="875394" y="373665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漢字の成り立ち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205D99D-48A2-42FF-BD93-3F122E26D7B0}"/>
              </a:ext>
            </a:extLst>
          </p:cNvPr>
          <p:cNvSpPr txBox="1"/>
          <p:nvPr/>
        </p:nvSpPr>
        <p:spPr>
          <a:xfrm>
            <a:off x="876300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きいて、きいて、きいてみよう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893333E-551A-45F1-B0E0-9D7962777016}"/>
              </a:ext>
            </a:extLst>
          </p:cNvPr>
          <p:cNvSpPr txBox="1"/>
          <p:nvPr/>
        </p:nvSpPr>
        <p:spPr>
          <a:xfrm>
            <a:off x="875394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見立てる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EA65A2A-D22E-40C2-B001-A71AF6A55757}"/>
              </a:ext>
            </a:extLst>
          </p:cNvPr>
          <p:cNvSpPr txBox="1"/>
          <p:nvPr/>
        </p:nvSpPr>
        <p:spPr>
          <a:xfrm>
            <a:off x="875394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言葉の意味が分かること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5E6BB0-4A0D-4B5D-9993-2B12D5A34CB7}"/>
              </a:ext>
            </a:extLst>
          </p:cNvPr>
          <p:cNvSpPr txBox="1"/>
          <p:nvPr/>
        </p:nvSpPr>
        <p:spPr>
          <a:xfrm>
            <a:off x="875394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和語・漢語・外来語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15230A6-4356-4D57-9CD6-EADAAFADDC9D}"/>
              </a:ext>
            </a:extLst>
          </p:cNvPr>
          <p:cNvSpPr txBox="1"/>
          <p:nvPr/>
        </p:nvSpPr>
        <p:spPr>
          <a:xfrm>
            <a:off x="6254939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日常を十七音で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312E4A47-5EA3-48DD-9873-7EA8B5A340B8}"/>
              </a:ext>
            </a:extLst>
          </p:cNvPr>
          <p:cNvSpPr txBox="1"/>
          <p:nvPr/>
        </p:nvSpPr>
        <p:spPr>
          <a:xfrm>
            <a:off x="6254939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古典の世界（一）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752A0C6-4F72-4981-891D-5D2123B94C10}"/>
              </a:ext>
            </a:extLst>
          </p:cNvPr>
          <p:cNvSpPr txBox="1"/>
          <p:nvPr/>
        </p:nvSpPr>
        <p:spPr>
          <a:xfrm>
            <a:off x="6253289" y="373665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目的に応じて引用するとき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7431E061-E4DF-40DB-B0AF-04AEAF78B4E8}"/>
              </a:ext>
            </a:extLst>
          </p:cNvPr>
          <p:cNvSpPr txBox="1"/>
          <p:nvPr/>
        </p:nvSpPr>
        <p:spPr>
          <a:xfrm>
            <a:off x="6254195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みんなが過ごしやすい町へ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386F403-0067-4925-A91F-C193826EA4D0}"/>
              </a:ext>
            </a:extLst>
          </p:cNvPr>
          <p:cNvSpPr txBox="1"/>
          <p:nvPr/>
        </p:nvSpPr>
        <p:spPr>
          <a:xfrm>
            <a:off x="6253289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同じ読み方の漢字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3E0BEA3-1C41-47F8-A197-515A6490FAE4}"/>
              </a:ext>
            </a:extLst>
          </p:cNvPr>
          <p:cNvSpPr txBox="1"/>
          <p:nvPr/>
        </p:nvSpPr>
        <p:spPr>
          <a:xfrm>
            <a:off x="6253289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作家で広げるわたしたちの読書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27344E19-77D9-489C-835D-6B221121FC1D}"/>
              </a:ext>
            </a:extLst>
          </p:cNvPr>
          <p:cNvSpPr txBox="1"/>
          <p:nvPr/>
        </p:nvSpPr>
        <p:spPr>
          <a:xfrm>
            <a:off x="6253289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カレーライス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0" name="Picture 6" descr="ãµã©ãã¬ããã®ã¤ã©ã¹ãï¼æ æ¯ï¼">
            <a:extLst>
              <a:ext uri="{FF2B5EF4-FFF2-40B4-BE49-F238E27FC236}">
                <a16:creationId xmlns:a16="http://schemas.microsoft.com/office/drawing/2014/main" id="{FC82583E-C9E6-4B8A-AAB0-F82A6D23E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096" y="1362935"/>
            <a:ext cx="2703133" cy="22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ドロドロなカレーのイラスト">
            <a:extLst>
              <a:ext uri="{FF2B5EF4-FFF2-40B4-BE49-F238E27FC236}">
                <a16:creationId xmlns:a16="http://schemas.microsoft.com/office/drawing/2014/main" id="{2B8CD541-CD6E-4C72-A8B8-DC4741AE2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86"/>
          <a:stretch/>
        </p:blipFill>
        <p:spPr bwMode="auto">
          <a:xfrm>
            <a:off x="0" y="1354932"/>
            <a:ext cx="2337048" cy="110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7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6752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態度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C321D4-C1C1-4596-B684-2073E84EE4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E30221-7A14-5836-E140-686BDBA3024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D58A6E-85E2-42A1-8749-7DA7AD72DA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859FA7-FAD0-49C2-B801-3D75BA846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F0B6D3-42B1-40FC-8625-06C21C2DF9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7576F9-827F-47D1-9B0B-1D9BE603A87B}"/>
              </a:ext>
            </a:extLst>
          </p:cNvPr>
          <p:cNvSpPr/>
          <p:nvPr/>
        </p:nvSpPr>
        <p:spPr>
          <a:xfrm>
            <a:off x="5930423" y="744276"/>
            <a:ext cx="2284566" cy="218351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FF3C17-8C44-7164-2643-7CCC01B2B16A}"/>
              </a:ext>
            </a:extLst>
          </p:cNvPr>
          <p:cNvSpPr/>
          <p:nvPr/>
        </p:nvSpPr>
        <p:spPr>
          <a:xfrm>
            <a:off x="2442443" y="2199794"/>
            <a:ext cx="2284566" cy="218351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D58A6E-85E2-42A1-8749-7DA7AD72DA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859FA7-FAD0-49C2-B801-3D75BA846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F0B6D3-42B1-40FC-8625-06C21C2DF9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7005FC5-C90E-5045-0D7F-991CA8A720AD}"/>
              </a:ext>
            </a:extLst>
          </p:cNvPr>
          <p:cNvSpPr/>
          <p:nvPr/>
        </p:nvSpPr>
        <p:spPr>
          <a:xfrm>
            <a:off x="5930423" y="744276"/>
            <a:ext cx="2284566" cy="21835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8F88DDF-55CE-64B0-4759-A64AA3B7CDF5}"/>
              </a:ext>
            </a:extLst>
          </p:cNvPr>
          <p:cNvSpPr/>
          <p:nvPr/>
        </p:nvSpPr>
        <p:spPr>
          <a:xfrm>
            <a:off x="2442443" y="2199794"/>
            <a:ext cx="2284566" cy="21835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38754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7F293A-AAB1-409B-901A-5A256DB3D2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1D917C8-38A5-4EE7-A615-65EFC3FD6F5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63071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7F293A-AAB1-409B-901A-5A256DB3D2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1D917C8-38A5-4EE7-A615-65EFC3FD6F5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1291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省略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37F49D-7A6E-443E-B944-662B6F6ADA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D73FCF-BB9F-421D-817B-98C088DCE2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80E54DF-BAEB-4670-9EA1-0C09FE60FE3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0427D5-3CEB-4BA1-90EE-33091A06B835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4BED0D-1F67-65D3-A070-EA95C247BC14}"/>
              </a:ext>
            </a:extLst>
          </p:cNvPr>
          <p:cNvSpPr txBox="1"/>
          <p:nvPr/>
        </p:nvSpPr>
        <p:spPr>
          <a:xfrm>
            <a:off x="6853169" y="1355137"/>
            <a:ext cx="1015663" cy="493981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りゃく</a:t>
            </a:r>
            <a:endParaRPr lang="en-US" altLang="ja-JP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743136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53169" y="1355137"/>
            <a:ext cx="1015663" cy="493981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りゃく</a:t>
            </a:r>
            <a:endParaRPr lang="en-US" altLang="ja-JP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省略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37F49D-7A6E-443E-B944-662B6F6ADA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D73FCF-BB9F-421D-817B-98C088DCE2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80E54DF-BAEB-4670-9EA1-0C09FE60FE3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0427D5-3CEB-4BA1-90EE-33091A06B835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94664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7F293A-AAB1-409B-901A-5A256DB3D2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B8D4E7-AEB0-4EF2-AD0B-9763D2A7611A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56446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7F293A-AAB1-409B-901A-5A256DB3D2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B8D4E7-AEB0-4EF2-AD0B-9763D2A7611A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44614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106E92-CA3A-4987-9C40-9D1BB0AE4C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9481123-AA65-4B43-BBFB-43300154BF6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8423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106E92-CA3A-4987-9C40-9D1BB0AE4C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9481123-AA65-4B43-BBFB-43300154BF6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330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態度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C321D4-C1C1-4596-B684-2073E84EE4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4328D3-6648-4E8E-B74B-C58513A3FB22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1982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4BBF0B-9201-4B01-9574-BF97AEBD3B9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18947F7-4D96-442F-8930-CDA1B12951A1}"/>
              </a:ext>
            </a:extLst>
          </p:cNvPr>
          <p:cNvSpPr/>
          <p:nvPr/>
        </p:nvSpPr>
        <p:spPr>
          <a:xfrm>
            <a:off x="3928575" y="1052736"/>
            <a:ext cx="2924594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2418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4BBF0B-9201-4B01-9574-BF97AEBD3B9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18947F7-4D96-442F-8930-CDA1B12951A1}"/>
              </a:ext>
            </a:extLst>
          </p:cNvPr>
          <p:cNvSpPr/>
          <p:nvPr/>
        </p:nvSpPr>
        <p:spPr>
          <a:xfrm>
            <a:off x="3928575" y="1052736"/>
            <a:ext cx="2924594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14310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33F23E-B263-4B9C-9E12-26CD715BE9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8FF1BA-20D4-4AE4-942B-FC359777E390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194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33F23E-B263-4B9C-9E12-26CD715BE9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8FF1BA-20D4-4AE4-942B-FC359777E390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88546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106E92-CA3A-4987-9C40-9D1BB0AE4C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038997-D044-44C3-B1E8-393CFB46F11B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01285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106E92-CA3A-4987-9C40-9D1BB0AE4C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038997-D044-44C3-B1E8-393CFB46F11B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0999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086996-CC59-4517-9D0D-0B3D6F47E0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1A25A8-35C2-4AE5-BA12-6DD521D1BA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2A6A607-ACE3-4C3A-83A3-3EFB75A88BA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45452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086996-CC59-4517-9D0D-0B3D6F47E0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1A25A8-35C2-4AE5-BA12-6DD521D1BA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2A6A607-ACE3-4C3A-83A3-3EFB75A88BA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7680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2278B5-2EF1-4057-804F-DB351BD9CA6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6B04B5-7FE9-41E5-9FA5-CA77039FEA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36BF40-9BD4-4FDA-B9A0-E73D0B361B83}"/>
              </a:ext>
            </a:extLst>
          </p:cNvPr>
          <p:cNvSpPr txBox="1"/>
          <p:nvPr/>
        </p:nvSpPr>
        <p:spPr>
          <a:xfrm>
            <a:off x="3961409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BDFE52-E339-4F76-8029-030E0597AD31}"/>
              </a:ext>
            </a:extLst>
          </p:cNvPr>
          <p:cNvSpPr/>
          <p:nvPr/>
        </p:nvSpPr>
        <p:spPr>
          <a:xfrm>
            <a:off x="4275568" y="2205110"/>
            <a:ext cx="2924594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9DD2C7B-0F23-10D7-C36F-7A90128C8C4F}"/>
              </a:ext>
            </a:extLst>
          </p:cNvPr>
          <p:cNvSpPr txBox="1"/>
          <p:nvPr/>
        </p:nvSpPr>
        <p:spPr>
          <a:xfrm>
            <a:off x="7187362" y="223631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さくら</a:t>
            </a: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87362" y="223631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2278B5-2EF1-4057-804F-DB351BD9CA6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6B04B5-7FE9-41E5-9FA5-CA77039FEA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36BF40-9BD4-4FDA-B9A0-E73D0B361B83}"/>
              </a:ext>
            </a:extLst>
          </p:cNvPr>
          <p:cNvSpPr txBox="1"/>
          <p:nvPr/>
        </p:nvSpPr>
        <p:spPr>
          <a:xfrm>
            <a:off x="3961409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BDFE52-E339-4F76-8029-030E0597AD31}"/>
              </a:ext>
            </a:extLst>
          </p:cNvPr>
          <p:cNvSpPr/>
          <p:nvPr/>
        </p:nvSpPr>
        <p:spPr>
          <a:xfrm>
            <a:off x="4275568" y="2205110"/>
            <a:ext cx="2924594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14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91EF17-B905-8DB4-64E2-E8FA28BBEA22}"/>
              </a:ext>
            </a:extLst>
          </p:cNvPr>
          <p:cNvSpPr txBox="1"/>
          <p:nvPr/>
        </p:nvSpPr>
        <p:spPr>
          <a:xfrm>
            <a:off x="3563088" y="3089358"/>
            <a:ext cx="2323713" cy="37713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飼う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67843" y="351908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68008" y="6857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ねこを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5AF3F0-4247-4D07-A912-A87E0ABBD50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CE11B0B-FD1E-4224-AA5C-245811C082B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D2327F-DAFC-4168-98DE-77441CBA6768}"/>
              </a:ext>
            </a:extLst>
          </p:cNvPr>
          <p:cNvSpPr/>
          <p:nvPr/>
        </p:nvSpPr>
        <p:spPr>
          <a:xfrm>
            <a:off x="3719736" y="3089358"/>
            <a:ext cx="2008784" cy="18967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18557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 じょ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CEE497-A05C-4370-94D3-53DE31F363B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92A321-6FC0-4B39-83F6-2673AAA0C2FA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38300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 じょ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CEE497-A05C-4370-94D3-53DE31F363B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92A321-6FC0-4B39-83F6-2673AAA0C2FA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35497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33F23E-B263-4B9C-9E12-26CD715BE9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古典の世界（一）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0D25D9-F827-4793-A4B5-B35FF9D7652F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01469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33F23E-B263-4B9C-9E12-26CD715BE9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古典の世界（一）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0D25D9-F827-4793-A4B5-B35FF9D7652F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04782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ADC316-9254-4B4C-80F4-3152380AA8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目的に応じて引用するとき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602A3A-F871-4997-B4EB-6EE78DA5675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9248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ADC316-9254-4B4C-80F4-3152380AA8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目的に応じて引用するとき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602A3A-F871-4997-B4EB-6EE78DA5675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92802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二酸化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32929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9D6A1C1-EC86-4DED-B593-60D9328E4D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96A4C6-DD43-4269-BEFF-A375EA5718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目的に応じて引用するとき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A2E3EC-1A04-42D5-A91D-36544E1930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341BBF-32A4-463E-AC73-CDFEB856FC8B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DE57EF-A506-4B40-8543-8DE6FFC97303}"/>
              </a:ext>
            </a:extLst>
          </p:cNvPr>
          <p:cNvSpPr txBox="1"/>
          <p:nvPr/>
        </p:nvSpPr>
        <p:spPr>
          <a:xfrm>
            <a:off x="7680176" y="262134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89DA1B-8E29-4E6E-9F3B-B58D1212C45F}"/>
              </a:ext>
            </a:extLst>
          </p:cNvPr>
          <p:cNvSpPr txBox="1"/>
          <p:nvPr/>
        </p:nvSpPr>
        <p:spPr>
          <a:xfrm>
            <a:off x="7680176" y="476731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EA03B4D-1523-4B4A-A82E-3D6D4E098330}"/>
              </a:ext>
            </a:extLst>
          </p:cNvPr>
          <p:cNvSpPr/>
          <p:nvPr/>
        </p:nvSpPr>
        <p:spPr>
          <a:xfrm>
            <a:off x="5992874" y="813437"/>
            <a:ext cx="1821761" cy="53097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D0C3BAF-F1F4-4BF7-BB93-6E0F3AE57C62}"/>
              </a:ext>
            </a:extLst>
          </p:cNvPr>
          <p:cNvSpPr/>
          <p:nvPr/>
        </p:nvSpPr>
        <p:spPr>
          <a:xfrm>
            <a:off x="3302771" y="3186663"/>
            <a:ext cx="1821761" cy="35767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70077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二酸化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32929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9D6A1C1-EC86-4DED-B593-60D9328E4D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96A4C6-DD43-4269-BEFF-A375EA5718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目的に応じて引用するとき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A2E3EC-1A04-42D5-A91D-36544E1930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341BBF-32A4-463E-AC73-CDFEB856FC8B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DE57EF-A506-4B40-8543-8DE6FFC97303}"/>
              </a:ext>
            </a:extLst>
          </p:cNvPr>
          <p:cNvSpPr txBox="1"/>
          <p:nvPr/>
        </p:nvSpPr>
        <p:spPr>
          <a:xfrm>
            <a:off x="7680176" y="262134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89DA1B-8E29-4E6E-9F3B-B58D1212C45F}"/>
              </a:ext>
            </a:extLst>
          </p:cNvPr>
          <p:cNvSpPr txBox="1"/>
          <p:nvPr/>
        </p:nvSpPr>
        <p:spPr>
          <a:xfrm>
            <a:off x="7680176" y="476731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EA03B4D-1523-4B4A-A82E-3D6D4E098330}"/>
              </a:ext>
            </a:extLst>
          </p:cNvPr>
          <p:cNvSpPr/>
          <p:nvPr/>
        </p:nvSpPr>
        <p:spPr>
          <a:xfrm>
            <a:off x="5992874" y="813437"/>
            <a:ext cx="1821761" cy="53097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D0C3BAF-F1F4-4BF7-BB93-6E0F3AE57C62}"/>
              </a:ext>
            </a:extLst>
          </p:cNvPr>
          <p:cNvSpPr/>
          <p:nvPr/>
        </p:nvSpPr>
        <p:spPr>
          <a:xfrm>
            <a:off x="3302771" y="3186663"/>
            <a:ext cx="1821761" cy="35767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14702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4A5DCE-81B0-4C42-826E-5D42A5291FE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C54DDD-29EB-41E7-BC9A-BB8103F97864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E879A43-3A92-0747-59FF-1DBBE573C26F}"/>
              </a:ext>
            </a:extLst>
          </p:cNvPr>
          <p:cNvSpPr txBox="1"/>
          <p:nvPr/>
        </p:nvSpPr>
        <p:spPr>
          <a:xfrm>
            <a:off x="6853169" y="1354033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</p:spTree>
    <p:extLst>
      <p:ext uri="{BB962C8B-B14F-4D97-AF65-F5344CB8AC3E}">
        <p14:creationId xmlns:p14="http://schemas.microsoft.com/office/powerpoint/2010/main" val="164973384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53169" y="1354033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4A5DCE-81B0-4C42-826E-5D42A5291FE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C54DDD-29EB-41E7-BC9A-BB8103F97864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8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7843" y="351908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68008" y="6857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ねこを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5AF3F0-4247-4D07-A912-A87E0ABBD50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CE11B0B-FD1E-4224-AA5C-245811C082B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D2327F-DAFC-4168-98DE-77441CBA6768}"/>
              </a:ext>
            </a:extLst>
          </p:cNvPr>
          <p:cNvSpPr/>
          <p:nvPr/>
        </p:nvSpPr>
        <p:spPr>
          <a:xfrm>
            <a:off x="3719736" y="3089358"/>
            <a:ext cx="2008784" cy="18967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91EF17-B905-8DB4-64E2-E8FA28BBEA22}"/>
              </a:ext>
            </a:extLst>
          </p:cNvPr>
          <p:cNvSpPr txBox="1"/>
          <p:nvPr/>
        </p:nvSpPr>
        <p:spPr>
          <a:xfrm>
            <a:off x="3563088" y="3089358"/>
            <a:ext cx="2323713" cy="37713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飼う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560958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　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F3FD75-CF46-463E-88CE-ED080445E9D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8DCFB8-921E-421E-8FDF-31C967C943EB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035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　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F3FD75-CF46-463E-88CE-ED080445E9D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8DCFB8-921E-421E-8FDF-31C967C943EB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93835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8614" y="1008956"/>
            <a:ext cx="2431435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停留所</a:t>
            </a:r>
            <a:endParaRPr kumimoji="1" lang="ja-JP" altLang="en-US" sz="14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40087" y="2800487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840086" y="5130705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840088" y="117751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E7EF00C-4681-4392-85DF-E9F339F61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A3A70D-FE7F-4458-A208-10BE0BDFE4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557F60C-71E9-4486-A446-69C59182D3D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D874B72-F1EB-C3F9-82AD-F46D0FF81C6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81917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8614" y="1008956"/>
            <a:ext cx="2431435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停留所</a:t>
            </a:r>
            <a:endParaRPr kumimoji="1" lang="ja-JP" altLang="en-US" sz="14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40087" y="2800487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840086" y="5130705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840088" y="117751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E7EF00C-4681-4392-85DF-E9F339F61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A3A70D-FE7F-4458-A208-10BE0BDFE4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557F60C-71E9-4486-A446-69C59182D3D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D874B72-F1EB-C3F9-82AD-F46D0FF81C6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96569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92945" y="1031027"/>
            <a:ext cx="2431435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  <a:endParaRPr kumimoji="1" lang="ja-JP" altLang="en-US" sz="14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47204" y="486842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47203" y="287109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47204" y="103102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9DFE5D-718B-4B1D-A1F5-B0AD32C53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1852A4-4BF7-47F2-A87E-E5ED1684878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EB4069-F396-C31E-CAB7-670E4E043C7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1431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92945" y="1031027"/>
            <a:ext cx="2431435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  <a:endParaRPr kumimoji="1" lang="ja-JP" altLang="en-US" sz="14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47204" y="486842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47203" y="287109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47204" y="103102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9DFE5D-718B-4B1D-A1F5-B0AD32C53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1852A4-4BF7-47F2-A87E-E5ED1684878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EB4069-F396-C31E-CAB7-670E4E043C7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40351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849037" y="114289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94437" y="908720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厚い</a:t>
            </a:r>
            <a:endParaRPr kumimoji="1" lang="ja-JP" altLang="en-US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C69C92-2A63-4F2D-AE59-878B6ED39A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D5CB7B-433F-4C86-B3E4-B22AEF546F6D}"/>
              </a:ext>
            </a:extLst>
          </p:cNvPr>
          <p:cNvSpPr/>
          <p:nvPr/>
        </p:nvSpPr>
        <p:spPr>
          <a:xfrm>
            <a:off x="6240016" y="836712"/>
            <a:ext cx="2609021" cy="23974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12609A-6059-309D-E98A-97B4524AE35B}"/>
              </a:ext>
            </a:extLst>
          </p:cNvPr>
          <p:cNvSpPr txBox="1"/>
          <p:nvPr/>
        </p:nvSpPr>
        <p:spPr>
          <a:xfrm>
            <a:off x="2927648" y="2384884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辞書</a:t>
            </a:r>
          </a:p>
        </p:txBody>
      </p:sp>
    </p:spTree>
    <p:extLst>
      <p:ext uri="{BB962C8B-B14F-4D97-AF65-F5344CB8AC3E}">
        <p14:creationId xmlns:p14="http://schemas.microsoft.com/office/powerpoint/2010/main" val="300128500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849037" y="114289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94437" y="908720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厚い</a:t>
            </a:r>
            <a:endParaRPr kumimoji="1" lang="ja-JP" altLang="en-US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C69C92-2A63-4F2D-AE59-878B6ED39A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D5CB7B-433F-4C86-B3E4-B22AEF546F6D}"/>
              </a:ext>
            </a:extLst>
          </p:cNvPr>
          <p:cNvSpPr/>
          <p:nvPr/>
        </p:nvSpPr>
        <p:spPr>
          <a:xfrm>
            <a:off x="6240016" y="836712"/>
            <a:ext cx="2609021" cy="23974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12609A-6059-309D-E98A-97B4524AE35B}"/>
              </a:ext>
            </a:extLst>
          </p:cNvPr>
          <p:cNvSpPr txBox="1"/>
          <p:nvPr/>
        </p:nvSpPr>
        <p:spPr>
          <a:xfrm>
            <a:off x="2927648" y="2384884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辞書</a:t>
            </a:r>
          </a:p>
        </p:txBody>
      </p:sp>
    </p:spTree>
    <p:extLst>
      <p:ext uri="{BB962C8B-B14F-4D97-AF65-F5344CB8AC3E}">
        <p14:creationId xmlns:p14="http://schemas.microsoft.com/office/powerpoint/2010/main" val="88323586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3D39FE2-C567-4358-944A-165032BDB4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865610-5B98-4142-A372-8F27D1DB30B7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3D39FE2-C567-4358-944A-165032BDB4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865610-5B98-4142-A372-8F27D1DB30B7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651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似合う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ABC2DF-999C-469E-A3C6-33B286B25D5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F239722-BCB3-48E1-A0EC-BC524597DB3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9781AC2-71B8-43D3-92A8-2570E204C3B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057C08-F438-46DE-915C-645EBA125366}"/>
              </a:ext>
            </a:extLst>
          </p:cNvPr>
          <p:cNvSpPr/>
          <p:nvPr/>
        </p:nvSpPr>
        <p:spPr>
          <a:xfrm>
            <a:off x="4429935" y="896620"/>
            <a:ext cx="2284566" cy="38285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748E80-4AB7-4966-883C-D2C294A776A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68505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748E80-4AB7-4966-883C-D2C294A776A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19506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83B63F-C842-466F-B638-A8D97A00E95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385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83B63F-C842-466F-B638-A8D97A00E95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02489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EFEBE5-80CA-4F2F-B0EB-D43C1264A89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252EE13-F1D7-424B-A628-281BBAF8012C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93584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EFEBE5-80CA-4F2F-B0EB-D43C1264A89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252EE13-F1D7-424B-A628-281BBAF8012C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31720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けしき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2D860E-F30D-496D-B43E-0A43764240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CCE7AD-9390-41E2-97B0-BBE59BFD7FD5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けしき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2D860E-F30D-496D-B43E-0A43764240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CCE7AD-9390-41E2-97B0-BBE59BFD7FD5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4447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65620" y="3573016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公演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435846" y="3691468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こうえん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C5CD98-6924-44AE-B362-02E6E9D02660}"/>
              </a:ext>
            </a:extLst>
          </p:cNvPr>
          <p:cNvSpPr/>
          <p:nvPr/>
        </p:nvSpPr>
        <p:spPr>
          <a:xfrm>
            <a:off x="3647729" y="3573016"/>
            <a:ext cx="1887662" cy="31572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5E84CC-FCD0-3721-C1A0-BAC84A15D061}"/>
              </a:ext>
            </a:extLst>
          </p:cNvPr>
          <p:cNvSpPr txBox="1"/>
          <p:nvPr/>
        </p:nvSpPr>
        <p:spPr>
          <a:xfrm>
            <a:off x="6248323" y="725252"/>
            <a:ext cx="1969770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人形劇の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145604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65620" y="3573016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公演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435846" y="3691468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こうえん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C5CD98-6924-44AE-B362-02E6E9D02660}"/>
              </a:ext>
            </a:extLst>
          </p:cNvPr>
          <p:cNvSpPr/>
          <p:nvPr/>
        </p:nvSpPr>
        <p:spPr>
          <a:xfrm>
            <a:off x="3647729" y="3573016"/>
            <a:ext cx="1887662" cy="31572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5E84CC-FCD0-3721-C1A0-BAC84A15D061}"/>
              </a:ext>
            </a:extLst>
          </p:cNvPr>
          <p:cNvSpPr txBox="1"/>
          <p:nvPr/>
        </p:nvSpPr>
        <p:spPr>
          <a:xfrm>
            <a:off x="6248323" y="725252"/>
            <a:ext cx="1969770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人形劇の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6137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似合う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ABC2DF-999C-469E-A3C6-33B286B25D5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F239722-BCB3-48E1-A0EC-BC524597DB3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9781AC2-71B8-43D3-92A8-2570E204C3B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057C08-F438-46DE-915C-645EBA125366}"/>
              </a:ext>
            </a:extLst>
          </p:cNvPr>
          <p:cNvSpPr/>
          <p:nvPr/>
        </p:nvSpPr>
        <p:spPr>
          <a:xfrm>
            <a:off x="4429935" y="896620"/>
            <a:ext cx="2284566" cy="38285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51544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75154" y="980728"/>
            <a:ext cx="2431435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週刊誌</a:t>
            </a:r>
            <a:endParaRPr kumimoji="1" lang="ja-JP" altLang="en-US" sz="14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744068" y="925959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791421" y="322256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D3F319-27D3-4F9C-B333-3832161921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95A688-5FA1-4E03-BE47-FF26964D407D}"/>
              </a:ext>
            </a:extLst>
          </p:cNvPr>
          <p:cNvSpPr txBox="1"/>
          <p:nvPr/>
        </p:nvSpPr>
        <p:spPr>
          <a:xfrm>
            <a:off x="6791421" y="5334501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8357DB-ACAC-44D5-9474-DE6C2301B3B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6AF65F-3A85-E9DD-9386-AB6C485C47C4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66834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75154" y="980728"/>
            <a:ext cx="2431435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週刊誌</a:t>
            </a:r>
            <a:endParaRPr kumimoji="1" lang="ja-JP" altLang="en-US" sz="14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744068" y="925959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791421" y="322256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D3F319-27D3-4F9C-B333-3832161921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95A688-5FA1-4E03-BE47-FF26964D407D}"/>
              </a:ext>
            </a:extLst>
          </p:cNvPr>
          <p:cNvSpPr txBox="1"/>
          <p:nvPr/>
        </p:nvSpPr>
        <p:spPr>
          <a:xfrm>
            <a:off x="6791421" y="5334501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8357DB-ACAC-44D5-9474-DE6C2301B3B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6AF65F-3A85-E9DD-9386-AB6C485C47C4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57849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1CA40B5-9D17-455C-9D2D-6491FD8C961F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22374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1CA40B5-9D17-455C-9D2D-6491FD8C961F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17022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80131" y="4048164"/>
            <a:ext cx="1677382" cy="26984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功績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261434" y="3966210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こうせき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59DA87A-EC28-423B-8369-308335187464}"/>
              </a:ext>
            </a:extLst>
          </p:cNvPr>
          <p:cNvSpPr/>
          <p:nvPr/>
        </p:nvSpPr>
        <p:spPr>
          <a:xfrm>
            <a:off x="3689135" y="4072336"/>
            <a:ext cx="1677382" cy="25922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B1AD80-9980-9C0C-07B8-741F047033FE}"/>
              </a:ext>
            </a:extLst>
          </p:cNvPr>
          <p:cNvSpPr txBox="1"/>
          <p:nvPr/>
        </p:nvSpPr>
        <p:spPr>
          <a:xfrm>
            <a:off x="6384032" y="1052736"/>
            <a:ext cx="1677382" cy="50474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先人の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533984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80131" y="4048164"/>
            <a:ext cx="1677382" cy="26984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功績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261434" y="3966210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こうせき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59DA87A-EC28-423B-8369-308335187464}"/>
              </a:ext>
            </a:extLst>
          </p:cNvPr>
          <p:cNvSpPr/>
          <p:nvPr/>
        </p:nvSpPr>
        <p:spPr>
          <a:xfrm>
            <a:off x="3689135" y="4072336"/>
            <a:ext cx="1677382" cy="2592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9561B8-C879-E57E-DEEC-F805ACCD5CA5}"/>
              </a:ext>
            </a:extLst>
          </p:cNvPr>
          <p:cNvSpPr txBox="1"/>
          <p:nvPr/>
        </p:nvSpPr>
        <p:spPr>
          <a:xfrm>
            <a:off x="6384032" y="1052736"/>
            <a:ext cx="1677382" cy="50474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先人の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176722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9561B8-C879-E57E-DEEC-F805ACCD5CA5}"/>
              </a:ext>
            </a:extLst>
          </p:cNvPr>
          <p:cNvSpPr txBox="1"/>
          <p:nvPr/>
        </p:nvSpPr>
        <p:spPr>
          <a:xfrm>
            <a:off x="6096000" y="905268"/>
            <a:ext cx="1677382" cy="50474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鉱石</a:t>
            </a:r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10108" y="1772816"/>
            <a:ext cx="1677382" cy="53285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見つける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773382" y="829060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こうせき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59DA87A-EC28-423B-8369-308335187464}"/>
              </a:ext>
            </a:extLst>
          </p:cNvPr>
          <p:cNvSpPr/>
          <p:nvPr/>
        </p:nvSpPr>
        <p:spPr>
          <a:xfrm>
            <a:off x="6096000" y="905268"/>
            <a:ext cx="1677382" cy="25237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41135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10108" y="1772816"/>
            <a:ext cx="1677382" cy="53285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見つける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773382" y="829060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こうせき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59DA87A-EC28-423B-8369-308335187464}"/>
              </a:ext>
            </a:extLst>
          </p:cNvPr>
          <p:cNvSpPr/>
          <p:nvPr/>
        </p:nvSpPr>
        <p:spPr>
          <a:xfrm>
            <a:off x="6096000" y="905268"/>
            <a:ext cx="1677382" cy="2523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9561B8-C879-E57E-DEEC-F805ACCD5CA5}"/>
              </a:ext>
            </a:extLst>
          </p:cNvPr>
          <p:cNvSpPr txBox="1"/>
          <p:nvPr/>
        </p:nvSpPr>
        <p:spPr>
          <a:xfrm>
            <a:off x="6096000" y="905268"/>
            <a:ext cx="1677382" cy="50474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鉱石</a:t>
            </a:r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08846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94751" y="904924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27848" y="836712"/>
            <a:ext cx="1969770" cy="6232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製糸工場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71AC24-2EB5-47D1-A1D7-A233D7D55F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860C1F3-0DB4-4F4E-9CDA-1D92C85EC8AF}"/>
              </a:ext>
            </a:extLst>
          </p:cNvPr>
          <p:cNvSpPr/>
          <p:nvPr/>
        </p:nvSpPr>
        <p:spPr>
          <a:xfrm>
            <a:off x="4728504" y="766482"/>
            <a:ext cx="1969771" cy="31863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882932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94751" y="904924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27848" y="836712"/>
            <a:ext cx="1969770" cy="6232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製糸工場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71AC24-2EB5-47D1-A1D7-A233D7D55F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860C1F3-0DB4-4F4E-9CDA-1D92C85EC8AF}"/>
              </a:ext>
            </a:extLst>
          </p:cNvPr>
          <p:cNvSpPr/>
          <p:nvPr/>
        </p:nvSpPr>
        <p:spPr>
          <a:xfrm>
            <a:off x="4728504" y="766482"/>
            <a:ext cx="1969771" cy="31863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09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51784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不格好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863988" y="130028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863989" y="291767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863988" y="479988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C2035B-E4D9-4ED8-B2FC-06EA155365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5264BC-10C4-4097-AF05-710C7FA11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D21E08-89A2-4418-9374-B8A4ADB2E25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E94E705-DEE0-5CFB-E301-73B464FA643D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974414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15500" y="1772816"/>
            <a:ext cx="1677382" cy="53285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航海する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062701" y="1646798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こうかい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59DA87A-EC28-423B-8369-308335187464}"/>
              </a:ext>
            </a:extLst>
          </p:cNvPr>
          <p:cNvSpPr/>
          <p:nvPr/>
        </p:nvSpPr>
        <p:spPr>
          <a:xfrm>
            <a:off x="3516422" y="1772816"/>
            <a:ext cx="1677382" cy="25237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9561B8-C879-E57E-DEEC-F805ACCD5CA5}"/>
              </a:ext>
            </a:extLst>
          </p:cNvPr>
          <p:cNvSpPr txBox="1"/>
          <p:nvPr/>
        </p:nvSpPr>
        <p:spPr>
          <a:xfrm>
            <a:off x="6001193" y="684304"/>
            <a:ext cx="1677382" cy="50474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太平洋を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000262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15500" y="1772816"/>
            <a:ext cx="1677382" cy="53285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航海する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062701" y="1646798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こうかい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9561B8-C879-E57E-DEEC-F805ACCD5CA5}"/>
              </a:ext>
            </a:extLst>
          </p:cNvPr>
          <p:cNvSpPr txBox="1"/>
          <p:nvPr/>
        </p:nvSpPr>
        <p:spPr>
          <a:xfrm>
            <a:off x="6001193" y="684304"/>
            <a:ext cx="1677382" cy="50474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太平洋を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5E5C5DD-88D2-CB90-FFA4-E6807BEA11EA}"/>
              </a:ext>
            </a:extLst>
          </p:cNvPr>
          <p:cNvSpPr/>
          <p:nvPr/>
        </p:nvSpPr>
        <p:spPr>
          <a:xfrm>
            <a:off x="3516422" y="1772816"/>
            <a:ext cx="1677382" cy="25237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16357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88348" y="1052736"/>
            <a:ext cx="2431435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非公開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853169" y="135108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853170" y="296847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853169" y="485068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C2035B-E4D9-4ED8-B2FC-06EA155365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E03BC-251A-46DB-8C53-0FEB8347EF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37B6B-A149-496F-91EB-A8DBBDB8A34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EBCF031-B87B-63FE-8A3D-186AD3A87264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43306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88348" y="1052736"/>
            <a:ext cx="2431435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非公開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853169" y="135108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853170" y="296847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853169" y="485068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C2035B-E4D9-4ED8-B2FC-06EA155365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E03BC-251A-46DB-8C53-0FEB8347EF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37B6B-A149-496F-91EB-A8DBBDB8A34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EBCF031-B87B-63FE-8A3D-186AD3A87264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195740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長編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CEE497-A05C-4370-94D3-53DE31F363B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作家で広げるわたしたちの読書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6BF9097-FBA7-4E68-BB7C-8E02086A9927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61048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長編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CEE497-A05C-4370-94D3-53DE31F363B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作家で広げるわたしたちの読書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6BF9097-FBA7-4E68-BB7C-8E02086A9927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736455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56FFA3-2047-4510-B3B6-7C255EAED3A7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705315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56FFA3-2047-4510-B3B6-7C255EAED3A7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780097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0826" y="367000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84256" y="3212976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張る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DA4F9-6CC0-4386-A50F-13B6F64426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851B44-6E29-4FE8-973E-6AEE890C8717}"/>
              </a:ext>
            </a:extLst>
          </p:cNvPr>
          <p:cNvSpPr/>
          <p:nvPr/>
        </p:nvSpPr>
        <p:spPr>
          <a:xfrm>
            <a:off x="3664696" y="3212976"/>
            <a:ext cx="2010716" cy="18609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756AD7-063D-1B86-7381-9114DC5BAAEB}"/>
              </a:ext>
            </a:extLst>
          </p:cNvPr>
          <p:cNvSpPr txBox="1"/>
          <p:nvPr/>
        </p:nvSpPr>
        <p:spPr>
          <a:xfrm>
            <a:off x="6384032" y="83671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意地を</a:t>
            </a:r>
          </a:p>
        </p:txBody>
      </p:sp>
    </p:spTree>
    <p:extLst>
      <p:ext uri="{BB962C8B-B14F-4D97-AF65-F5344CB8AC3E}">
        <p14:creationId xmlns:p14="http://schemas.microsoft.com/office/powerpoint/2010/main" val="157182686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0826" y="367000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84256" y="3212976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張る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DA4F9-6CC0-4386-A50F-13B6F64426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851B44-6E29-4FE8-973E-6AEE890C8717}"/>
              </a:ext>
            </a:extLst>
          </p:cNvPr>
          <p:cNvSpPr/>
          <p:nvPr/>
        </p:nvSpPr>
        <p:spPr>
          <a:xfrm>
            <a:off x="3664696" y="3212976"/>
            <a:ext cx="2010716" cy="18609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756AD7-063D-1B86-7381-9114DC5BAAEB}"/>
              </a:ext>
            </a:extLst>
          </p:cNvPr>
          <p:cNvSpPr txBox="1"/>
          <p:nvPr/>
        </p:nvSpPr>
        <p:spPr>
          <a:xfrm>
            <a:off x="6384032" y="83671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意地を</a:t>
            </a:r>
          </a:p>
        </p:txBody>
      </p:sp>
    </p:spTree>
    <p:extLst>
      <p:ext uri="{BB962C8B-B14F-4D97-AF65-F5344CB8AC3E}">
        <p14:creationId xmlns:p14="http://schemas.microsoft.com/office/powerpoint/2010/main" val="281441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51784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不格好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863988" y="130028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863989" y="291767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863988" y="479988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C2035B-E4D9-4ED8-B2FC-06EA155365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5264BC-10C4-4097-AF05-710C7FA11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D21E08-89A2-4418-9374-B8A4ADB2E25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E94E705-DEE0-5CFB-E301-73B464FA643D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850607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737B6E-73A4-45B6-80D7-2E98DE8A25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7084BC-7FCD-423C-B593-F2DE87CAAAE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2A61FE-8FF8-4D16-AB64-298788C6E41B}"/>
              </a:ext>
            </a:extLst>
          </p:cNvPr>
          <p:cNvSpPr/>
          <p:nvPr/>
        </p:nvSpPr>
        <p:spPr>
          <a:xfrm>
            <a:off x="3928575" y="1052736"/>
            <a:ext cx="2924594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0226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737B6E-73A4-45B6-80D7-2E98DE8A25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7084BC-7FCD-423C-B593-F2DE87CAAAE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2A61FE-8FF8-4D16-AB64-298788C6E41B}"/>
              </a:ext>
            </a:extLst>
          </p:cNvPr>
          <p:cNvSpPr/>
          <p:nvPr/>
        </p:nvSpPr>
        <p:spPr>
          <a:xfrm>
            <a:off x="3928575" y="1052736"/>
            <a:ext cx="2924594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08156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547FFFF-E4CB-466B-AC3B-30F694A023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E87380-4CAE-4124-B904-DC6BFECAA63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4A5691-1753-416C-B3E2-8057A53F810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F651C7-714A-4FFE-A60B-8A120149645F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604270-CFE4-1E1C-444D-C59986E07CED}"/>
              </a:ext>
            </a:extLst>
          </p:cNvPr>
          <p:cNvSpPr txBox="1"/>
          <p:nvPr/>
        </p:nvSpPr>
        <p:spPr>
          <a:xfrm>
            <a:off x="7042979" y="2708920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7042979" y="2708920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547FFFF-E4CB-466B-AC3B-30F694A023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E87380-4CAE-4124-B904-DC6BFECAA63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4A5691-1753-416C-B3E2-8057A53F810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F651C7-714A-4FFE-A60B-8A120149645F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10910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得意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F2457B-FF97-40C0-972B-7B381A1168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1B50DE-BFD0-4A6D-9631-1F1A5FB7BA2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346758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得意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F2457B-FF97-40C0-972B-7B381A1168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1B50DE-BFD0-4A6D-9631-1F1A5FB7BA2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62380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9C8B8E-71DB-4C51-B1DB-A7E657157F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35AA7ED-B53C-4A61-9539-FC2F7B55444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01836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9C8B8E-71DB-4C51-B1DB-A7E657157F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35AA7ED-B53C-4A61-9539-FC2F7B55444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9279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弁当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CEBEF6-B733-491E-B9B2-7581FB3AE6D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8C0223-EDE9-409E-B99D-014E27BAC14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491839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弁当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CEBEF6-B733-491E-B9B2-7581FB3AE6D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8C0223-EDE9-409E-B99D-014E27BAC14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82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DF8D24-29C9-4715-BE04-52B7A036818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CBE3CC-89B7-4EAD-8572-57544882341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CB892D-17B9-409D-B280-155C9D793CD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DF8D24-29C9-4715-BE04-52B7A036818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CBE3CC-89B7-4EAD-8572-57544882341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CB892D-17B9-409D-B280-155C9D793CD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12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任す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6223FD-6A74-4143-AD54-396BD4DDCB41}"/>
              </a:ext>
            </a:extLst>
          </p:cNvPr>
          <p:cNvSpPr/>
          <p:nvPr/>
        </p:nvSpPr>
        <p:spPr>
          <a:xfrm>
            <a:off x="3928575" y="1052736"/>
            <a:ext cx="2924594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 げん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15A6-5136-4DFB-B834-1E60B8AA4D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5519B0-75E1-4E2B-A512-41BEDA5CC57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 げん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15A6-5136-4DFB-B834-1E60B8AA4D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5519B0-75E1-4E2B-A512-41BEDA5CC57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56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DEBFCE-3A5F-47D5-83C5-D694288113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9108B44-F305-47A9-A873-CC5C642EF38F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86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DEBFCE-3A5F-47D5-83C5-D694288113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9108B44-F305-47A9-A873-CC5C642EF38F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762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DF8D24-29C9-4715-BE04-52B7A036818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8CF6E5-CF22-4416-AF7F-D4E0C93217BE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5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DF8D24-29C9-4715-BE04-52B7A036818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8CF6E5-CF22-4416-AF7F-D4E0C93217BE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767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C16E55-1E3F-445D-A01F-F813889FBA8C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C16E55-1E3F-445D-A01F-F813889FBA8C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94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ADC316-9254-4B4C-80F4-3152380AA8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FB790BB-DE33-45EC-943D-14A195CB577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ADC316-9254-4B4C-80F4-3152380AA8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FB790BB-DE33-45EC-943D-14A195CB577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27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任す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6223FD-6A74-4143-AD54-396BD4DDCB41}"/>
              </a:ext>
            </a:extLst>
          </p:cNvPr>
          <p:cNvSpPr/>
          <p:nvPr/>
        </p:nvSpPr>
        <p:spPr>
          <a:xfrm>
            <a:off x="3928575" y="1052736"/>
            <a:ext cx="2924594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369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831C86-7115-4851-8D36-2F84E36DD09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EE5BCF3-DD32-453C-8C95-EEF3F4B13F37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73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831C86-7115-4851-8D36-2F84E36DD09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EE5BCF3-DD32-453C-8C95-EEF3F4B13F37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343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4A5DCE-81B0-4C42-826E-5D42A5291FE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306BB1-9971-4790-AA28-9ACE5CD3465B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4A5DCE-81B0-4C42-826E-5D42A5291FE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306BB1-9971-4790-AA28-9ACE5CD3465B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4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C321D4-C1C1-4596-B684-2073E84EE4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CB958-50D3-46F7-A617-2DC1C38A4F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34A7DC-B8FD-41A9-BB1D-C23C687A8277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22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C321D4-C1C1-4596-B684-2073E84EE4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CB958-50D3-46F7-A617-2DC1C38A4F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34A7DC-B8FD-41A9-BB1D-C23C687A8277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26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929439" y="687144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河口の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011961" y="256030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058437" y="104798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08D219-AF85-42BC-A094-22FEFD36FFE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7106B0-1AAC-4B51-B77C-C02A08CE9BBC}"/>
              </a:ext>
            </a:extLst>
          </p:cNvPr>
          <p:cNvSpPr/>
          <p:nvPr/>
        </p:nvSpPr>
        <p:spPr>
          <a:xfrm>
            <a:off x="5929439" y="785674"/>
            <a:ext cx="2241725" cy="342382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F290B1-5BBD-A108-8527-CD7B7709D950}"/>
              </a:ext>
            </a:extLst>
          </p:cNvPr>
          <p:cNvSpPr txBox="1"/>
          <p:nvPr/>
        </p:nvSpPr>
        <p:spPr>
          <a:xfrm>
            <a:off x="3297089" y="3197818"/>
            <a:ext cx="2323713" cy="36674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近く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415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929439" y="687144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河口の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011961" y="256030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058437" y="104798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08D219-AF85-42BC-A094-22FEFD36FFE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7106B0-1AAC-4B51-B77C-C02A08CE9BBC}"/>
              </a:ext>
            </a:extLst>
          </p:cNvPr>
          <p:cNvSpPr/>
          <p:nvPr/>
        </p:nvSpPr>
        <p:spPr>
          <a:xfrm>
            <a:off x="5929439" y="785674"/>
            <a:ext cx="2241725" cy="34238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F290B1-5BBD-A108-8527-CD7B7709D950}"/>
              </a:ext>
            </a:extLst>
          </p:cNvPr>
          <p:cNvSpPr txBox="1"/>
          <p:nvPr/>
        </p:nvSpPr>
        <p:spPr>
          <a:xfrm>
            <a:off x="3297089" y="3197818"/>
            <a:ext cx="2323713" cy="36674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近く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69484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3CF4F4-2498-4A3C-BDC4-2BE97357A886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07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3CF4F4-2498-4A3C-BDC4-2BE97357A886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02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1C954C-23B9-4BF3-A6AD-4AC5801E28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456C5D-DF76-4AAB-9DF8-12EC2C28196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A8F03B-4311-4A75-98E2-E0012548826F}"/>
              </a:ext>
            </a:extLst>
          </p:cNvPr>
          <p:cNvSpPr txBox="1"/>
          <p:nvPr/>
        </p:nvSpPr>
        <p:spPr>
          <a:xfrm>
            <a:off x="4079776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AB0C1B-7BE2-4FB4-88AE-B3C3D5574326}"/>
              </a:ext>
            </a:extLst>
          </p:cNvPr>
          <p:cNvSpPr/>
          <p:nvPr/>
        </p:nvSpPr>
        <p:spPr>
          <a:xfrm>
            <a:off x="4401826" y="2304736"/>
            <a:ext cx="2924594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ふく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D4ADEC-B7E6-4DEC-A6A7-FF697D771B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1F8386-0849-46E7-ADB9-5ED41070F675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3490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ふく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D4ADEC-B7E6-4DEC-A6A7-FF697D771B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1F8386-0849-46E7-ADB9-5ED41070F675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7894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B5D78C-8539-4F87-9BEC-E0EF9DAB8332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3390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B5D78C-8539-4F87-9BEC-E0EF9DAB8332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9059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56E315-3272-4758-A417-A1EBFDE6CA5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1968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56E315-3272-4758-A417-A1EBFDE6CA5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608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32D4BF-A751-4C68-8B80-6E401AA699A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7F3502-BFF5-4F9E-AE99-23A4DDE3EF17}"/>
              </a:ext>
            </a:extLst>
          </p:cNvPr>
          <p:cNvSpPr/>
          <p:nvPr/>
        </p:nvSpPr>
        <p:spPr>
          <a:xfrm>
            <a:off x="4429935" y="896620"/>
            <a:ext cx="2284566" cy="19563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32D4BF-A751-4C68-8B80-6E401AA699A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7F3502-BFF5-4F9E-AE99-23A4DDE3EF17}"/>
              </a:ext>
            </a:extLst>
          </p:cNvPr>
          <p:cNvSpPr/>
          <p:nvPr/>
        </p:nvSpPr>
        <p:spPr>
          <a:xfrm>
            <a:off x="4429935" y="896620"/>
            <a:ext cx="2284566" cy="19563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7676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08D219-AF85-42BC-A094-22FEFD36FFE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7AE624-6E5F-4562-B67A-AFDE91D7B85C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556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08D219-AF85-42BC-A094-22FEFD36FFE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7AE624-6E5F-4562-B67A-AFDE91D7B85C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88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1C954C-23B9-4BF3-A6AD-4AC5801E28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456C5D-DF76-4AAB-9DF8-12EC2C28196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A8F03B-4311-4A75-98E2-E0012548826F}"/>
              </a:ext>
            </a:extLst>
          </p:cNvPr>
          <p:cNvSpPr txBox="1"/>
          <p:nvPr/>
        </p:nvSpPr>
        <p:spPr>
          <a:xfrm>
            <a:off x="4272702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AB0C1B-7BE2-4FB4-88AE-B3C3D5574326}"/>
              </a:ext>
            </a:extLst>
          </p:cNvPr>
          <p:cNvSpPr/>
          <p:nvPr/>
        </p:nvSpPr>
        <p:spPr>
          <a:xfrm>
            <a:off x="4401826" y="2304736"/>
            <a:ext cx="2924594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4805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入賞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2639F99-8C7D-4E72-B9A5-B1F906B4C7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86A5EA-8EBE-44DF-BCA7-95397AF513D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4AFC21-1BB5-434C-9E0E-B5C477D9F2B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67644CA-3315-4589-ABC0-5DAA550E4D9F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EECDC2-A274-CA57-2D90-2D41F5A725E3}"/>
              </a:ext>
            </a:extLst>
          </p:cNvPr>
          <p:cNvSpPr txBox="1"/>
          <p:nvPr/>
        </p:nvSpPr>
        <p:spPr>
          <a:xfrm>
            <a:off x="6888088" y="1003513"/>
            <a:ext cx="1200329" cy="55938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003513"/>
            <a:ext cx="1200329" cy="55938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入賞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2639F99-8C7D-4E72-B9A5-B1F906B4C7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86A5EA-8EBE-44DF-BCA7-95397AF513D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4AFC21-1BB5-434C-9E0E-B5C477D9F2B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67644CA-3315-4589-ABC0-5DAA550E4D9F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5848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EDB160-7CD6-48E1-8E0B-D03831A3AFC6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1826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EDB160-7CD6-48E1-8E0B-D03831A3AFC6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9028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17F301-CE9E-44EF-BB43-8FF23A09E38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977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17F301-CE9E-44EF-BB43-8FF23A09E38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1784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250C51-5289-46E1-A15D-C6D8D895E57B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3891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250C51-5289-46E1-A15D-C6D8D895E57B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5855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BFFAB0-FA0C-49E2-85BB-F96E4A90320B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4760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BFFAB0-FA0C-49E2-85BB-F96E4A90320B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97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91744" y="2022192"/>
            <a:ext cx="2108269" cy="4977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5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現れる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5751054" y="1906186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676BCB-AE93-4E62-86CB-3E2E59F34B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61FA32-5EA5-4F89-A0FB-5F5B9A77E90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0492071-A53F-49BD-A44C-791D88987C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EC2FB3-6081-4A72-9F2E-2307B2B5B8F4}"/>
              </a:ext>
            </a:extLst>
          </p:cNvPr>
          <p:cNvSpPr/>
          <p:nvPr/>
        </p:nvSpPr>
        <p:spPr>
          <a:xfrm>
            <a:off x="3890646" y="2060848"/>
            <a:ext cx="1873692" cy="16296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D987BA-B462-7A8F-6634-34BAC902AA6F}"/>
              </a:ext>
            </a:extLst>
          </p:cNvPr>
          <p:cNvSpPr txBox="1"/>
          <p:nvPr/>
        </p:nvSpPr>
        <p:spPr>
          <a:xfrm>
            <a:off x="6805188" y="810699"/>
            <a:ext cx="2108269" cy="3463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5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姿が</a:t>
            </a:r>
          </a:p>
        </p:txBody>
      </p:sp>
    </p:spTree>
    <p:extLst>
      <p:ext uri="{BB962C8B-B14F-4D97-AF65-F5344CB8AC3E}">
        <p14:creationId xmlns:p14="http://schemas.microsoft.com/office/powerpoint/2010/main" val="28987760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3AD184-D3D0-4C9C-A557-F0C8E5EEE5F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4665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3AD184-D3D0-4C9C-A557-F0C8E5EEE5F8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1400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049422" y="1191418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正確に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936180" y="1226045"/>
            <a:ext cx="861774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441E66-700A-4812-855D-092FB0935715}"/>
              </a:ext>
            </a:extLst>
          </p:cNvPr>
          <p:cNvSpPr/>
          <p:nvPr/>
        </p:nvSpPr>
        <p:spPr>
          <a:xfrm>
            <a:off x="5132433" y="1052736"/>
            <a:ext cx="1803747" cy="32403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196588-AF1B-489D-C16C-E37804F98F31}"/>
              </a:ext>
            </a:extLst>
          </p:cNvPr>
          <p:cNvSpPr txBox="1"/>
          <p:nvPr/>
        </p:nvSpPr>
        <p:spPr>
          <a:xfrm>
            <a:off x="2639616" y="3605393"/>
            <a:ext cx="1969770" cy="32131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3837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049422" y="1191418"/>
            <a:ext cx="196977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正確に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936180" y="1226045"/>
            <a:ext cx="861774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441E66-700A-4812-855D-092FB0935715}"/>
              </a:ext>
            </a:extLst>
          </p:cNvPr>
          <p:cNvSpPr/>
          <p:nvPr/>
        </p:nvSpPr>
        <p:spPr>
          <a:xfrm>
            <a:off x="5132433" y="1052736"/>
            <a:ext cx="1803747" cy="32403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196588-AF1B-489D-C16C-E37804F98F31}"/>
              </a:ext>
            </a:extLst>
          </p:cNvPr>
          <p:cNvSpPr txBox="1"/>
          <p:nvPr/>
        </p:nvSpPr>
        <p:spPr>
          <a:xfrm>
            <a:off x="2639616" y="3605393"/>
            <a:ext cx="1969770" cy="32131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13252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800110-C638-4E41-BDF9-2F258EDCA92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498697-152C-4C40-B25D-939D7551D8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67BF58-9A15-4DF9-89A0-C451A571741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E40557-8B1B-4E46-B037-89A5A34E2E10}"/>
              </a:ext>
            </a:extLst>
          </p:cNvPr>
          <p:cNvSpPr/>
          <p:nvPr/>
        </p:nvSpPr>
        <p:spPr>
          <a:xfrm>
            <a:off x="4799855" y="962928"/>
            <a:ext cx="1446119" cy="14705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800110-C638-4E41-BDF9-2F258EDCA92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498697-152C-4C40-B25D-939D7551D8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67BF58-9A15-4DF9-89A0-C451A571741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E40557-8B1B-4E46-B037-89A5A34E2E10}"/>
              </a:ext>
            </a:extLst>
          </p:cNvPr>
          <p:cNvSpPr/>
          <p:nvPr/>
        </p:nvSpPr>
        <p:spPr>
          <a:xfrm>
            <a:off x="4799855" y="962928"/>
            <a:ext cx="1446119" cy="14705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7003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31C53-E52D-4080-A7F4-2804772FC68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2813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31C53-E52D-4080-A7F4-2804772FC68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6184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EE2E9E-9BF6-4FCA-BFE6-B275D9F79F10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6042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EE2E9E-9BF6-4FCA-BFE6-B275D9F79F10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90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91744" y="2022192"/>
            <a:ext cx="2108269" cy="4977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5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現れる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5751054" y="1906186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676BCB-AE93-4E62-86CB-3E2E59F34B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61FA32-5EA5-4F89-A0FB-5F5B9A77E90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0492071-A53F-49BD-A44C-791D88987C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EC2FB3-6081-4A72-9F2E-2307B2B5B8F4}"/>
              </a:ext>
            </a:extLst>
          </p:cNvPr>
          <p:cNvSpPr/>
          <p:nvPr/>
        </p:nvSpPr>
        <p:spPr>
          <a:xfrm>
            <a:off x="3890646" y="2060848"/>
            <a:ext cx="1873692" cy="16296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D987BA-B462-7A8F-6634-34BAC902AA6F}"/>
              </a:ext>
            </a:extLst>
          </p:cNvPr>
          <p:cNvSpPr txBox="1"/>
          <p:nvPr/>
        </p:nvSpPr>
        <p:spPr>
          <a:xfrm>
            <a:off x="6805188" y="810699"/>
            <a:ext cx="2108269" cy="3463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5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姿が</a:t>
            </a:r>
          </a:p>
        </p:txBody>
      </p:sp>
    </p:spTree>
    <p:extLst>
      <p:ext uri="{BB962C8B-B14F-4D97-AF65-F5344CB8AC3E}">
        <p14:creationId xmlns:p14="http://schemas.microsoft.com/office/powerpoint/2010/main" val="8118403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E2F24A-47A6-4D11-B82E-B90E715F89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CFADB33-E324-4C09-A1F2-EB1B1C50C0A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3398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E2F24A-47A6-4D11-B82E-B90E715F89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CFADB33-E324-4C09-A1F2-EB1B1C50C0A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2322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準備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3054AA-B973-48A2-8996-A1D842C4966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44F2544-0877-4DD9-981A-AADEEA8D1320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167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準備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3054AA-B973-48A2-8996-A1D842C4966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44F2544-0877-4DD9-981A-AADEEA8D1320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94588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03BE17-3699-4C55-B673-39F1DF556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5261224-FD8C-4B6D-8BC5-ECBC634DA0B2}"/>
              </a:ext>
            </a:extLst>
          </p:cNvPr>
          <p:cNvSpPr/>
          <p:nvPr/>
        </p:nvSpPr>
        <p:spPr>
          <a:xfrm>
            <a:off x="4429935" y="896620"/>
            <a:ext cx="2284566" cy="19251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815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03BE17-3699-4C55-B673-39F1DF556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5261224-FD8C-4B6D-8BC5-ECBC634DA0B2}"/>
              </a:ext>
            </a:extLst>
          </p:cNvPr>
          <p:cNvSpPr/>
          <p:nvPr/>
        </p:nvSpPr>
        <p:spPr>
          <a:xfrm>
            <a:off x="4429935" y="896620"/>
            <a:ext cx="2284566" cy="19251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90139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5760A5-B40C-40D9-B310-3069DD020B3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205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5760A5-B40C-40D9-B310-3069DD020B3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01871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述べる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BEFAE58-1141-4816-BD9D-0D216730DF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AE9525-104C-416E-95F0-4D7B9E8278FD}"/>
              </a:ext>
            </a:extLst>
          </p:cNvPr>
          <p:cNvSpPr/>
          <p:nvPr/>
        </p:nvSpPr>
        <p:spPr>
          <a:xfrm>
            <a:off x="4429935" y="896620"/>
            <a:ext cx="2284566" cy="19251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述べる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BEFAE58-1141-4816-BD9D-0D216730DF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AE9525-104C-416E-95F0-4D7B9E8278FD}"/>
              </a:ext>
            </a:extLst>
          </p:cNvPr>
          <p:cNvSpPr/>
          <p:nvPr/>
        </p:nvSpPr>
        <p:spPr>
          <a:xfrm>
            <a:off x="4429935" y="896620"/>
            <a:ext cx="2284566" cy="19251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65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DEBFCE-3A5F-47D5-83C5-D694288113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335E148-6903-105E-B5D6-69A1C7EB6F6D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0318B2-8BCC-4251-BB05-25A28C0C6A9A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06514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0318B2-8BCC-4251-BB05-25A28C0C6A9A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5622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0CEA27-1946-4A6F-882C-2853216B84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5FCB4D-82E1-4844-8554-B5162E00C63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7473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0CEA27-1946-4A6F-882C-2853216B84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5FCB4D-82E1-4844-8554-B5162E00C63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84883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　 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0CEA27-1946-4A6F-882C-2853216B84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1F86A33-57DD-4325-B260-B270915A6E3D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96602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　 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0CEA27-1946-4A6F-882C-2853216B84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1F86A33-57DD-4325-B260-B270915A6E3D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6636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937F70-CBC7-4E6F-B303-023231AD21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2CE9A2-39E8-47D1-B09C-D498A3B9521B}"/>
              </a:ext>
            </a:extLst>
          </p:cNvPr>
          <p:cNvSpPr/>
          <p:nvPr/>
        </p:nvSpPr>
        <p:spPr>
          <a:xfrm>
            <a:off x="4429935" y="896620"/>
            <a:ext cx="2284566" cy="19251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46371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937F70-CBC7-4E6F-B303-023231AD21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2CE9A2-39E8-47D1-B09C-D498A3B9521B}"/>
              </a:ext>
            </a:extLst>
          </p:cNvPr>
          <p:cNvSpPr/>
          <p:nvPr/>
        </p:nvSpPr>
        <p:spPr>
          <a:xfrm>
            <a:off x="4429935" y="896620"/>
            <a:ext cx="2284566" cy="19251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18870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9628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留学生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913223" y="1052736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913222" y="343608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913222" y="5165821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D3F319-27D3-4F9C-B333-3832161921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CFDEE0-C612-4C3C-9938-3F3C38BD446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C5284A-D7F6-0073-4939-50A62DEF5AF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6455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9628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留学生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913223" y="1052736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913222" y="343608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913222" y="5165821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D3F319-27D3-4F9C-B333-3832161921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CFDEE0-C612-4C3C-9938-3F3C38BD446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C5284A-D7F6-0073-4939-50A62DEF5AF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3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DEBFCE-3A5F-47D5-83C5-D694288113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A43CBB-F096-57F9-5E60-CDBFB956B6D9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93362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D2AEBA-3CDB-4A83-8427-1F4FF78248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9EE3CF-FC1A-4CBF-A1D5-49736E6E960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95241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D2AEBA-3CDB-4A83-8427-1F4FF78248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9EE3CF-FC1A-4CBF-A1D5-49736E6E960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6915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D2AEBA-3CDB-4A83-8427-1F4FF78248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7CED37-CDFB-4783-8383-C2146CEE769A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25293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D2AEBA-3CDB-4A83-8427-1F4FF78248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7CED37-CDFB-4783-8383-C2146CEE769A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31881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15A6-5136-4DFB-B834-1E60B8AA4D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A6ADEE-09A4-40F2-A4C4-3E663F252CB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70781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15A6-5136-4DFB-B834-1E60B8AA4D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A6ADEE-09A4-40F2-A4C4-3E663F252CB1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7892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過ごす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BEFAE58-1141-4816-BD9D-0D216730DF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5239D2-9731-431B-9420-3E0CD23B7CDA}"/>
              </a:ext>
            </a:extLst>
          </p:cNvPr>
          <p:cNvSpPr/>
          <p:nvPr/>
        </p:nvSpPr>
        <p:spPr>
          <a:xfrm>
            <a:off x="4429935" y="896620"/>
            <a:ext cx="2284566" cy="19251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5064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過ごす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BEFAE58-1141-4816-BD9D-0D216730DF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5239D2-9731-431B-9420-3E0CD23B7CDA}"/>
              </a:ext>
            </a:extLst>
          </p:cNvPr>
          <p:cNvSpPr/>
          <p:nvPr/>
        </p:nvSpPr>
        <p:spPr>
          <a:xfrm>
            <a:off x="4429935" y="896620"/>
            <a:ext cx="2284566" cy="19251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37538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40629" y="980728"/>
            <a:ext cx="2431435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新幹線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7016473" y="489013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7016472" y="289280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7016473" y="105273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9DFE5D-718B-4B1D-A1F5-B0AD32C53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DA0A8A9-44ED-4689-839E-54B691EC047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647A2E1-50F6-446A-FA29-5678209F72E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212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40629" y="980728"/>
            <a:ext cx="2431435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新幹線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7016473" y="489013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7016472" y="289280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7016473" y="105273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9DFE5D-718B-4B1D-A1F5-B0AD32C53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DA0A8A9-44ED-4689-839E-54B691EC047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647A2E1-50F6-446A-FA29-5678209F72E3}"/>
              </a:ext>
            </a:extLst>
          </p:cNvPr>
          <p:cNvSpPr/>
          <p:nvPr/>
        </p:nvSpPr>
        <p:spPr>
          <a:xfrm>
            <a:off x="3928575" y="1052736"/>
            <a:ext cx="2924594" cy="55446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5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1542</Words>
  <Application>Microsoft Office PowerPoint</Application>
  <PresentationFormat>ワイド画面</PresentationFormat>
  <Paragraphs>840</Paragraphs>
  <Slides>179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179</vt:i4>
      </vt:variant>
    </vt:vector>
  </HeadingPairs>
  <TitlesOfParts>
    <vt:vector size="184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　前編</dc:title>
  <dc:creator>morita</dc:creator>
  <cp:lastModifiedBy>福原 千種</cp:lastModifiedBy>
  <cp:revision>458</cp:revision>
  <dcterms:created xsi:type="dcterms:W3CDTF">2019-06-12T23:18:36Z</dcterms:created>
  <dcterms:modified xsi:type="dcterms:W3CDTF">2024-01-17T01:46:59Z</dcterms:modified>
</cp:coreProperties>
</file>