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7"/>
  </p:notesMasterIdLst>
  <p:sldIdLst>
    <p:sldId id="483" r:id="rId2"/>
    <p:sldId id="334" r:id="rId3"/>
    <p:sldId id="938" r:id="rId4"/>
    <p:sldId id="427" r:id="rId5"/>
    <p:sldId id="939" r:id="rId6"/>
    <p:sldId id="1066" r:id="rId7"/>
    <p:sldId id="1065" r:id="rId8"/>
    <p:sldId id="662" r:id="rId9"/>
    <p:sldId id="941" r:id="rId10"/>
    <p:sldId id="853" r:id="rId11"/>
    <p:sldId id="942" r:id="rId12"/>
    <p:sldId id="699" r:id="rId13"/>
    <p:sldId id="943" r:id="rId14"/>
    <p:sldId id="854" r:id="rId15"/>
    <p:sldId id="944" r:id="rId16"/>
    <p:sldId id="466" r:id="rId17"/>
    <p:sldId id="945" r:id="rId18"/>
    <p:sldId id="705" r:id="rId19"/>
    <p:sldId id="946" r:id="rId20"/>
    <p:sldId id="947" r:id="rId21"/>
    <p:sldId id="1067" r:id="rId22"/>
    <p:sldId id="1051" r:id="rId23"/>
    <p:sldId id="1052" r:id="rId24"/>
    <p:sldId id="756" r:id="rId25"/>
    <p:sldId id="949" r:id="rId26"/>
    <p:sldId id="750" r:id="rId27"/>
    <p:sldId id="950" r:id="rId28"/>
    <p:sldId id="744" r:id="rId29"/>
    <p:sldId id="951" r:id="rId30"/>
    <p:sldId id="856" r:id="rId31"/>
    <p:sldId id="952" r:id="rId32"/>
    <p:sldId id="953" r:id="rId33"/>
    <p:sldId id="1086" r:id="rId34"/>
    <p:sldId id="857" r:id="rId35"/>
    <p:sldId id="954" r:id="rId36"/>
    <p:sldId id="955" r:id="rId37"/>
    <p:sldId id="1068" r:id="rId38"/>
    <p:sldId id="1069" r:id="rId39"/>
    <p:sldId id="1070" r:id="rId40"/>
    <p:sldId id="957" r:id="rId41"/>
    <p:sldId id="1053" r:id="rId42"/>
    <p:sldId id="742" r:id="rId43"/>
    <p:sldId id="958" r:id="rId44"/>
    <p:sldId id="859" r:id="rId45"/>
    <p:sldId id="959" r:id="rId46"/>
    <p:sldId id="960" r:id="rId47"/>
    <p:sldId id="1071" r:id="rId48"/>
    <p:sldId id="754" r:id="rId49"/>
    <p:sldId id="961" r:id="rId50"/>
    <p:sldId id="860" r:id="rId51"/>
    <p:sldId id="962" r:id="rId52"/>
    <p:sldId id="963" r:id="rId53"/>
    <p:sldId id="1079" r:id="rId54"/>
    <p:sldId id="1055" r:id="rId55"/>
    <p:sldId id="1080" r:id="rId56"/>
    <p:sldId id="965" r:id="rId57"/>
    <p:sldId id="1072" r:id="rId58"/>
    <p:sldId id="863" r:id="rId59"/>
    <p:sldId id="966" r:id="rId60"/>
    <p:sldId id="864" r:id="rId61"/>
    <p:sldId id="967" r:id="rId62"/>
    <p:sldId id="865" r:id="rId63"/>
    <p:sldId id="968" r:id="rId64"/>
    <p:sldId id="758" r:id="rId65"/>
    <p:sldId id="969" r:id="rId66"/>
    <p:sldId id="429" r:id="rId67"/>
    <p:sldId id="970" r:id="rId68"/>
    <p:sldId id="866" r:id="rId69"/>
    <p:sldId id="971" r:id="rId70"/>
    <p:sldId id="867" r:id="rId71"/>
    <p:sldId id="972" r:id="rId72"/>
    <p:sldId id="973" r:id="rId73"/>
    <p:sldId id="1056" r:id="rId74"/>
    <p:sldId id="869" r:id="rId75"/>
    <p:sldId id="974" r:id="rId76"/>
    <p:sldId id="870" r:id="rId77"/>
    <p:sldId id="975" r:id="rId78"/>
    <p:sldId id="976" r:id="rId79"/>
    <p:sldId id="1087" r:id="rId80"/>
    <p:sldId id="872" r:id="rId81"/>
    <p:sldId id="977" r:id="rId82"/>
    <p:sldId id="873" r:id="rId83"/>
    <p:sldId id="978" r:id="rId84"/>
    <p:sldId id="874" r:id="rId85"/>
    <p:sldId id="979" r:id="rId86"/>
    <p:sldId id="875" r:id="rId87"/>
    <p:sldId id="980" r:id="rId88"/>
    <p:sldId id="876" r:id="rId89"/>
    <p:sldId id="981" r:id="rId90"/>
    <p:sldId id="877" r:id="rId91"/>
    <p:sldId id="982" r:id="rId92"/>
    <p:sldId id="878" r:id="rId93"/>
    <p:sldId id="983" r:id="rId94"/>
    <p:sldId id="879" r:id="rId95"/>
    <p:sldId id="984" r:id="rId96"/>
    <p:sldId id="985" r:id="rId97"/>
    <p:sldId id="1073" r:id="rId98"/>
    <p:sldId id="986" r:id="rId99"/>
    <p:sldId id="1057" r:id="rId100"/>
    <p:sldId id="883" r:id="rId101"/>
    <p:sldId id="987" r:id="rId102"/>
    <p:sldId id="547" r:id="rId103"/>
    <p:sldId id="988" r:id="rId104"/>
    <p:sldId id="989" r:id="rId105"/>
    <p:sldId id="1074" r:id="rId106"/>
    <p:sldId id="885" r:id="rId107"/>
    <p:sldId id="990" r:id="rId108"/>
    <p:sldId id="886" r:id="rId109"/>
    <p:sldId id="991" r:id="rId110"/>
    <p:sldId id="992" r:id="rId111"/>
    <p:sldId id="1081" r:id="rId112"/>
    <p:sldId id="993" r:id="rId113"/>
    <p:sldId id="1082" r:id="rId114"/>
    <p:sldId id="994" r:id="rId115"/>
    <p:sldId id="1058" r:id="rId116"/>
    <p:sldId id="995" r:id="rId117"/>
    <p:sldId id="1075" r:id="rId118"/>
    <p:sldId id="889" r:id="rId119"/>
    <p:sldId id="996" r:id="rId120"/>
    <p:sldId id="997" r:id="rId121"/>
    <p:sldId id="1059" r:id="rId122"/>
    <p:sldId id="890" r:id="rId123"/>
    <p:sldId id="998" r:id="rId124"/>
    <p:sldId id="891" r:id="rId125"/>
    <p:sldId id="999" r:id="rId126"/>
    <p:sldId id="892" r:id="rId127"/>
    <p:sldId id="1000" r:id="rId128"/>
    <p:sldId id="893" r:id="rId129"/>
    <p:sldId id="1001" r:id="rId130"/>
    <p:sldId id="894" r:id="rId131"/>
    <p:sldId id="1002" r:id="rId132"/>
    <p:sldId id="895" r:id="rId133"/>
    <p:sldId id="1003" r:id="rId134"/>
    <p:sldId id="896" r:id="rId135"/>
    <p:sldId id="1004" r:id="rId136"/>
    <p:sldId id="1005" r:id="rId137"/>
    <p:sldId id="1060" r:id="rId138"/>
    <p:sldId id="898" r:id="rId139"/>
    <p:sldId id="1006" r:id="rId140"/>
    <p:sldId id="899" r:id="rId141"/>
    <p:sldId id="1007" r:id="rId142"/>
    <p:sldId id="900" r:id="rId143"/>
    <p:sldId id="1008" r:id="rId144"/>
    <p:sldId id="901" r:id="rId145"/>
    <p:sldId id="1009" r:id="rId146"/>
    <p:sldId id="902" r:id="rId147"/>
    <p:sldId id="1010" r:id="rId148"/>
    <p:sldId id="903" r:id="rId149"/>
    <p:sldId id="1011" r:id="rId150"/>
    <p:sldId id="904" r:id="rId151"/>
    <p:sldId id="1012" r:id="rId152"/>
    <p:sldId id="905" r:id="rId153"/>
    <p:sldId id="1013" r:id="rId154"/>
    <p:sldId id="906" r:id="rId155"/>
    <p:sldId id="1014" r:id="rId156"/>
    <p:sldId id="1015" r:id="rId157"/>
    <p:sldId id="1084" r:id="rId158"/>
    <p:sldId id="908" r:id="rId159"/>
    <p:sldId id="1016" r:id="rId160"/>
    <p:sldId id="909" r:id="rId161"/>
    <p:sldId id="1017" r:id="rId162"/>
    <p:sldId id="1018" r:id="rId163"/>
    <p:sldId id="1088" r:id="rId164"/>
    <p:sldId id="911" r:id="rId165"/>
    <p:sldId id="1019" r:id="rId166"/>
    <p:sldId id="1020" r:id="rId167"/>
    <p:sldId id="1085" r:id="rId168"/>
    <p:sldId id="913" r:id="rId169"/>
    <p:sldId id="1021" r:id="rId170"/>
    <p:sldId id="914" r:id="rId171"/>
    <p:sldId id="1022" r:id="rId172"/>
    <p:sldId id="915" r:id="rId173"/>
    <p:sldId id="1023" r:id="rId174"/>
    <p:sldId id="916" r:id="rId175"/>
    <p:sldId id="1024" r:id="rId176"/>
    <p:sldId id="1025" r:id="rId177"/>
    <p:sldId id="1076" r:id="rId178"/>
    <p:sldId id="918" r:id="rId179"/>
    <p:sldId id="1026" r:id="rId180"/>
    <p:sldId id="919" r:id="rId181"/>
    <p:sldId id="1050" r:id="rId182"/>
    <p:sldId id="1028" r:id="rId183"/>
    <p:sldId id="1089" r:id="rId184"/>
    <p:sldId id="921" r:id="rId185"/>
    <p:sldId id="1029" r:id="rId186"/>
    <p:sldId id="922" r:id="rId187"/>
    <p:sldId id="1030" r:id="rId188"/>
    <p:sldId id="598" r:id="rId189"/>
    <p:sldId id="1031" r:id="rId190"/>
    <p:sldId id="1032" r:id="rId191"/>
    <p:sldId id="1061" r:id="rId192"/>
    <p:sldId id="1062" r:id="rId193"/>
    <p:sldId id="1064" r:id="rId194"/>
    <p:sldId id="1034" r:id="rId195"/>
    <p:sldId id="1077" r:id="rId196"/>
    <p:sldId id="512" r:id="rId197"/>
    <p:sldId id="1035" r:id="rId198"/>
    <p:sldId id="925" r:id="rId199"/>
    <p:sldId id="1036" r:id="rId200"/>
    <p:sldId id="1037" r:id="rId201"/>
    <p:sldId id="1063" r:id="rId202"/>
    <p:sldId id="927" r:id="rId203"/>
    <p:sldId id="1038" r:id="rId204"/>
    <p:sldId id="928" r:id="rId205"/>
    <p:sldId id="1039" r:id="rId206"/>
    <p:sldId id="929" r:id="rId207"/>
    <p:sldId id="1040" r:id="rId208"/>
    <p:sldId id="930" r:id="rId209"/>
    <p:sldId id="1041" r:id="rId210"/>
    <p:sldId id="1042" r:id="rId211"/>
    <p:sldId id="1078" r:id="rId212"/>
    <p:sldId id="931" r:id="rId213"/>
    <p:sldId id="1043" r:id="rId214"/>
    <p:sldId id="932" r:id="rId215"/>
    <p:sldId id="1044" r:id="rId216"/>
    <p:sldId id="933" r:id="rId217"/>
    <p:sldId id="1045" r:id="rId218"/>
    <p:sldId id="934" r:id="rId219"/>
    <p:sldId id="1046" r:id="rId220"/>
    <p:sldId id="935" r:id="rId221"/>
    <p:sldId id="1047" r:id="rId222"/>
    <p:sldId id="936" r:id="rId223"/>
    <p:sldId id="1048" r:id="rId224"/>
    <p:sldId id="937" r:id="rId225"/>
    <p:sldId id="1049" r:id="rId2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A32"/>
    <a:srgbClr val="E2562A"/>
    <a:srgbClr val="DD4609"/>
    <a:srgbClr val="F26D00"/>
    <a:srgbClr val="E66800"/>
    <a:srgbClr val="009900"/>
    <a:srgbClr val="008000"/>
    <a:srgbClr val="00B0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4195" autoAdjust="0"/>
  </p:normalViewPr>
  <p:slideViewPr>
    <p:cSldViewPr>
      <p:cViewPr varScale="1">
        <p:scale>
          <a:sx n="114" d="100"/>
          <a:sy n="114" d="100"/>
        </p:scale>
        <p:origin x="63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notesMaster" Target="notesMasters/notesMaster1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viewProps" Target="viewProps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231" Type="http://schemas.openxmlformats.org/officeDocument/2006/relationships/tableStyles" Target="tableStyles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1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72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17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45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25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588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40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09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26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0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583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613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962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815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29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8.xml"/><Relationship Id="rId13" Type="http://schemas.openxmlformats.org/officeDocument/2006/relationships/slide" Target="slide116.xml"/><Relationship Id="rId18" Type="http://schemas.openxmlformats.org/officeDocument/2006/relationships/slide" Target="slide200.xml"/><Relationship Id="rId3" Type="http://schemas.openxmlformats.org/officeDocument/2006/relationships/image" Target="../media/image1.png"/><Relationship Id="rId7" Type="http://schemas.openxmlformats.org/officeDocument/2006/relationships/slide" Target="slide48.xml"/><Relationship Id="rId12" Type="http://schemas.openxmlformats.org/officeDocument/2006/relationships/slide" Target="slide112.xml"/><Relationship Id="rId17" Type="http://schemas.openxmlformats.org/officeDocument/2006/relationships/slide" Target="slide196.xml"/><Relationship Id="rId2" Type="http://schemas.openxmlformats.org/officeDocument/2006/relationships/notesSlide" Target="../notesSlides/notesSlide1.xml"/><Relationship Id="rId16" Type="http://schemas.openxmlformats.org/officeDocument/2006/relationships/slide" Target="slide174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4.xml"/><Relationship Id="rId11" Type="http://schemas.openxmlformats.org/officeDocument/2006/relationships/slide" Target="slide82.xml"/><Relationship Id="rId5" Type="http://schemas.openxmlformats.org/officeDocument/2006/relationships/slide" Target="slide114.xml"/><Relationship Id="rId15" Type="http://schemas.openxmlformats.org/officeDocument/2006/relationships/slide" Target="slide154.xml"/><Relationship Id="rId10" Type="http://schemas.openxmlformats.org/officeDocument/2006/relationships/slide" Target="slide80.xml"/><Relationship Id="rId19" Type="http://schemas.openxmlformats.org/officeDocument/2006/relationships/slide" Target="slide222.xml"/><Relationship Id="rId4" Type="http://schemas.openxmlformats.org/officeDocument/2006/relationships/slide" Target="slide2.xml"/><Relationship Id="rId9" Type="http://schemas.openxmlformats.org/officeDocument/2006/relationships/slide" Target="slide70.xml"/><Relationship Id="rId14" Type="http://schemas.openxmlformats.org/officeDocument/2006/relationships/slide" Target="slide1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ãªãã®ã¤ã©ã¹ãï¼é­ï¼">
            <a:extLst>
              <a:ext uri="{FF2B5EF4-FFF2-40B4-BE49-F238E27FC236}">
                <a16:creationId xmlns:a16="http://schemas.microsoft.com/office/drawing/2014/main" id="{AC793B3C-50B9-4287-B79E-61179028D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626" y="1434028"/>
            <a:ext cx="1897822" cy="201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5610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55B684-E229-4B10-ACAB-6B4EC758B1B4}"/>
              </a:ext>
            </a:extLst>
          </p:cNvPr>
          <p:cNvSpPr txBox="1"/>
          <p:nvPr/>
        </p:nvSpPr>
        <p:spPr>
          <a:xfrm>
            <a:off x="6511273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冬の楽しみ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0AD919-BF11-48E5-91B2-B75765837C14}"/>
              </a:ext>
            </a:extLst>
          </p:cNvPr>
          <p:cNvSpPr txBox="1"/>
          <p:nvPr/>
        </p:nvSpPr>
        <p:spPr>
          <a:xfrm>
            <a:off x="855610" y="30985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クラスみんなで決めるには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85089A-9DD5-417F-BF69-B0742660B4C0}"/>
              </a:ext>
            </a:extLst>
          </p:cNvPr>
          <p:cNvSpPr txBox="1"/>
          <p:nvPr/>
        </p:nvSpPr>
        <p:spPr>
          <a:xfrm>
            <a:off x="855610" y="35602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世界にほこる和紙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E9D8A73-1E73-4DA5-97DC-9B61BC3FB2DA}"/>
              </a:ext>
            </a:extLst>
          </p:cNvPr>
          <p:cNvSpPr txBox="1"/>
          <p:nvPr/>
        </p:nvSpPr>
        <p:spPr>
          <a:xfrm>
            <a:off x="854866" y="40219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伝統工芸のよさを伝えよう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5F3733E-A271-4289-B4C2-8264A0CC63E7}"/>
              </a:ext>
            </a:extLst>
          </p:cNvPr>
          <p:cNvSpPr txBox="1"/>
          <p:nvPr/>
        </p:nvSpPr>
        <p:spPr>
          <a:xfrm>
            <a:off x="854866" y="448356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慣用句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9D88FB-E58C-4DB1-90CC-E7A3C4C4DE04}"/>
              </a:ext>
            </a:extLst>
          </p:cNvPr>
          <p:cNvSpPr txBox="1"/>
          <p:nvPr/>
        </p:nvSpPr>
        <p:spPr>
          <a:xfrm>
            <a:off x="854866" y="494523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短歌・俳句に親しもう（二）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73E5B2D-65FD-4AF1-83E7-98B8BD44D226}"/>
              </a:ext>
            </a:extLst>
          </p:cNvPr>
          <p:cNvSpPr txBox="1"/>
          <p:nvPr/>
        </p:nvSpPr>
        <p:spPr>
          <a:xfrm>
            <a:off x="854866" y="540689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プラタナスの木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5A2B4F-9EAC-43C3-9A36-E28B04EB677D}"/>
              </a:ext>
            </a:extLst>
          </p:cNvPr>
          <p:cNvSpPr txBox="1"/>
          <p:nvPr/>
        </p:nvSpPr>
        <p:spPr>
          <a:xfrm>
            <a:off x="854866" y="58685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感動を言葉に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C8E68C2-9091-4592-9B07-B0D8CA18B9BC}"/>
              </a:ext>
            </a:extLst>
          </p:cNvPr>
          <p:cNvSpPr txBox="1"/>
          <p:nvPr/>
        </p:nvSpPr>
        <p:spPr>
          <a:xfrm>
            <a:off x="6510529" y="30985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自分だけの詩集を作ろう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0E9AA8F-328D-4459-97F2-F57B240C155C}"/>
              </a:ext>
            </a:extLst>
          </p:cNvPr>
          <p:cNvSpPr txBox="1"/>
          <p:nvPr/>
        </p:nvSpPr>
        <p:spPr>
          <a:xfrm>
            <a:off x="6510529" y="356024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熟語の意味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8A9845B-8CD2-4820-AECF-DCF1BD4B3B35}"/>
              </a:ext>
            </a:extLst>
          </p:cNvPr>
          <p:cNvSpPr txBox="1"/>
          <p:nvPr/>
        </p:nvSpPr>
        <p:spPr>
          <a:xfrm>
            <a:off x="6509785" y="40219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ウナギのなぞを追って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81454D5-AE2B-41C2-AA17-88DC87C46609}"/>
              </a:ext>
            </a:extLst>
          </p:cNvPr>
          <p:cNvSpPr txBox="1"/>
          <p:nvPr/>
        </p:nvSpPr>
        <p:spPr>
          <a:xfrm>
            <a:off x="6509785" y="44835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つながりに気をつけよう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0C0CEBA-7A4B-47F6-990D-C1A9726ABAD2}"/>
              </a:ext>
            </a:extLst>
          </p:cNvPr>
          <p:cNvSpPr txBox="1"/>
          <p:nvPr/>
        </p:nvSpPr>
        <p:spPr>
          <a:xfrm>
            <a:off x="6509785" y="49452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もしものときにそなえよう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25F08CD-BB4F-4067-B819-2D38D51CD78C}"/>
              </a:ext>
            </a:extLst>
          </p:cNvPr>
          <p:cNvSpPr txBox="1"/>
          <p:nvPr/>
        </p:nvSpPr>
        <p:spPr>
          <a:xfrm>
            <a:off x="6509785" y="540689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まちがえやすい漢字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EAC56E8-3789-43AE-A0FD-EC23AF1778D2}"/>
              </a:ext>
            </a:extLst>
          </p:cNvPr>
          <p:cNvSpPr txBox="1"/>
          <p:nvPr/>
        </p:nvSpPr>
        <p:spPr>
          <a:xfrm>
            <a:off x="6509785" y="58685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初雪のふる日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和紙のイラスト">
            <a:extLst>
              <a:ext uri="{FF2B5EF4-FFF2-40B4-BE49-F238E27FC236}">
                <a16:creationId xmlns:a16="http://schemas.microsoft.com/office/drawing/2014/main" id="{E2C6080E-BDDF-47B7-BC7C-7604E52BB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68" y="5316331"/>
            <a:ext cx="2366020" cy="149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CC11FC-8582-4F31-AF2A-D71BCCA9A3A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1645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52B0-CDF1-4AA8-BB0D-56ADD8C9CFE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13073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52B0-CDF1-4AA8-BB0D-56ADD8C9CFE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7461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29703E-E7F8-4828-9C17-54FE9FDE9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7A06D0-A639-4379-91B1-8DF49D41D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DAA5D9-99E5-4454-A64A-D3197A4AF1C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AE41E4-B547-4AC4-ADE6-CB5C4C0C0D7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29703E-E7F8-4828-9C17-54FE9FDE9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7A06D0-A639-4379-91B1-8DF49D41D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DAA5D9-99E5-4454-A64A-D3197A4AF1C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AE41E4-B547-4AC4-ADE6-CB5C4C0C0D7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45793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875902" y="337872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874997" y="100612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EBC37D-572F-4FC9-9DF5-C1D92F0CC829}"/>
              </a:ext>
            </a:extLst>
          </p:cNvPr>
          <p:cNvSpPr txBox="1"/>
          <p:nvPr/>
        </p:nvSpPr>
        <p:spPr>
          <a:xfrm>
            <a:off x="6874997" y="51036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68DA40-24C8-4AF3-80C6-8D724EED396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04058C-09C9-DF1B-270D-1497C7BBB76C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40775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6205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875902" y="337872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874997" y="100612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EBC37D-572F-4FC9-9DF5-C1D92F0CC829}"/>
              </a:ext>
            </a:extLst>
          </p:cNvPr>
          <p:cNvSpPr txBox="1"/>
          <p:nvPr/>
        </p:nvSpPr>
        <p:spPr>
          <a:xfrm>
            <a:off x="6874997" y="51036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68DA40-24C8-4AF3-80C6-8D724EED396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04058C-09C9-DF1B-270D-1497C7BBB76C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57782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178E4F-63FB-4F0B-8227-37FE8C38049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45058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178E4F-63FB-4F0B-8227-37FE8C38049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35265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浴びる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4392AD-3BBA-4F03-86E0-6886110CFF7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1C0238-C6CF-E5B0-0B7F-CCF42AA5EE05}"/>
              </a:ext>
            </a:extLst>
          </p:cNvPr>
          <p:cNvSpPr/>
          <p:nvPr/>
        </p:nvSpPr>
        <p:spPr>
          <a:xfrm>
            <a:off x="4511824" y="882179"/>
            <a:ext cx="2095417" cy="19536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09773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浴びる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4392AD-3BBA-4F03-86E0-6886110CFF7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054F89-FEEA-4F6E-AE02-A924EF97BF4F}"/>
              </a:ext>
            </a:extLst>
          </p:cNvPr>
          <p:cNvSpPr/>
          <p:nvPr/>
        </p:nvSpPr>
        <p:spPr>
          <a:xfrm>
            <a:off x="4511824" y="882179"/>
            <a:ext cx="2095417" cy="1953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40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CC11FC-8582-4F31-AF2A-D71BCCA9A3A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57070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808561" y="119675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30A101-BDBE-45E1-B920-45A3ED838FE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0BEED9-0CC1-4D49-96DA-FD59DDC75C3F}"/>
              </a:ext>
            </a:extLst>
          </p:cNvPr>
          <p:cNvSpPr txBox="1"/>
          <p:nvPr/>
        </p:nvSpPr>
        <p:spPr>
          <a:xfrm>
            <a:off x="3345801" y="948758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芽を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A8B1907-3B12-4CC6-89CC-FD71C4B6247D}"/>
              </a:ext>
            </a:extLst>
          </p:cNvPr>
          <p:cNvSpPr/>
          <p:nvPr/>
        </p:nvSpPr>
        <p:spPr>
          <a:xfrm>
            <a:off x="5735960" y="948758"/>
            <a:ext cx="1822626" cy="18321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6753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808561" y="119675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30A101-BDBE-45E1-B920-45A3ED838FE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0BEED9-0CC1-4D49-96DA-FD59DDC75C3F}"/>
              </a:ext>
            </a:extLst>
          </p:cNvPr>
          <p:cNvSpPr txBox="1"/>
          <p:nvPr/>
        </p:nvSpPr>
        <p:spPr>
          <a:xfrm>
            <a:off x="3345801" y="948758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芽を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A8B1907-3B12-4CC6-89CC-FD71C4B6247D}"/>
              </a:ext>
            </a:extLst>
          </p:cNvPr>
          <p:cNvSpPr/>
          <p:nvPr/>
        </p:nvSpPr>
        <p:spPr>
          <a:xfrm>
            <a:off x="5735960" y="948758"/>
            <a:ext cx="1822626" cy="183217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9392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287688" y="717132"/>
            <a:ext cx="3754874" cy="60540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改行の　</a:t>
            </a:r>
            <a:endParaRPr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しかた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984405"/>
            <a:ext cx="677108" cy="27597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　ぎょう</a:t>
            </a:r>
            <a:endParaRPr kumimoji="1" lang="ja-JP" altLang="en-US" sz="3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感動を言葉に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7D4341-2643-4F34-95CA-253748E9E983}"/>
              </a:ext>
            </a:extLst>
          </p:cNvPr>
          <p:cNvSpPr/>
          <p:nvPr/>
        </p:nvSpPr>
        <p:spPr>
          <a:xfrm>
            <a:off x="5188606" y="774558"/>
            <a:ext cx="1771489" cy="30144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37523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287688" y="717132"/>
            <a:ext cx="3754874" cy="60540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改行の　</a:t>
            </a:r>
            <a:endParaRPr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しかた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984405"/>
            <a:ext cx="677108" cy="27597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　ぎょう</a:t>
            </a:r>
            <a:endParaRPr kumimoji="1" lang="ja-JP" altLang="en-US" sz="3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感動を言葉に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7D4341-2643-4F34-95CA-253748E9E983}"/>
              </a:ext>
            </a:extLst>
          </p:cNvPr>
          <p:cNvSpPr/>
          <p:nvPr/>
        </p:nvSpPr>
        <p:spPr>
          <a:xfrm>
            <a:off x="5188606" y="774558"/>
            <a:ext cx="1771489" cy="30144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04796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6328535" y="820082"/>
            <a:ext cx="167738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冬至</a:t>
            </a:r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には</a:t>
            </a:r>
            <a:endParaRPr kumimoji="1" lang="ja-JP" altLang="en-US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7820472" y="797510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冬の楽しみ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0DA59CC-1C35-400E-9DBD-B09130EBDDDF}"/>
              </a:ext>
            </a:extLst>
          </p:cNvPr>
          <p:cNvSpPr/>
          <p:nvPr/>
        </p:nvSpPr>
        <p:spPr>
          <a:xfrm>
            <a:off x="6364875" y="797510"/>
            <a:ext cx="1641041" cy="25428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1B46BA-3894-B734-75AC-51B742B3ED8D}"/>
              </a:ext>
            </a:extLst>
          </p:cNvPr>
          <p:cNvSpPr txBox="1"/>
          <p:nvPr/>
        </p:nvSpPr>
        <p:spPr>
          <a:xfrm>
            <a:off x="4484772" y="685792"/>
            <a:ext cx="1677382" cy="65527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かぼちゃを</a:t>
            </a:r>
            <a:endParaRPr lang="en-US" altLang="ja-JP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62F5E0-9970-DD9A-BD2B-283FE0110A9B}"/>
              </a:ext>
            </a:extLst>
          </p:cNvPr>
          <p:cNvSpPr txBox="1"/>
          <p:nvPr/>
        </p:nvSpPr>
        <p:spPr>
          <a:xfrm>
            <a:off x="2656785" y="3140968"/>
            <a:ext cx="167738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  <a:endParaRPr kumimoji="1" lang="ja-JP" altLang="en-US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89943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6328535" y="820082"/>
            <a:ext cx="167738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冬至</a:t>
            </a:r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には</a:t>
            </a:r>
            <a:endParaRPr kumimoji="1" lang="ja-JP" altLang="en-US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7820472" y="797510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冬の楽しみ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0DA59CC-1C35-400E-9DBD-B09130EBDDDF}"/>
              </a:ext>
            </a:extLst>
          </p:cNvPr>
          <p:cNvSpPr/>
          <p:nvPr/>
        </p:nvSpPr>
        <p:spPr>
          <a:xfrm>
            <a:off x="6364875" y="797510"/>
            <a:ext cx="1641041" cy="25428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1B46BA-3894-B734-75AC-51B742B3ED8D}"/>
              </a:ext>
            </a:extLst>
          </p:cNvPr>
          <p:cNvSpPr txBox="1"/>
          <p:nvPr/>
        </p:nvSpPr>
        <p:spPr>
          <a:xfrm>
            <a:off x="4484772" y="685792"/>
            <a:ext cx="1677382" cy="65527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かぼちゃを</a:t>
            </a:r>
            <a:endParaRPr lang="en-US" altLang="ja-JP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62F5E0-9970-DD9A-BD2B-283FE0110A9B}"/>
              </a:ext>
            </a:extLst>
          </p:cNvPr>
          <p:cNvSpPr txBox="1"/>
          <p:nvPr/>
        </p:nvSpPr>
        <p:spPr>
          <a:xfrm>
            <a:off x="2656785" y="3140968"/>
            <a:ext cx="167738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  <a:endParaRPr kumimoji="1" lang="ja-JP" altLang="en-US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878852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07065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812305" y="973136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812304" y="335648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12304" y="5086221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EA4E1D-CECE-4206-AC30-46C0207954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25211BE-32A2-4351-8CAE-D7B40ABEC68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自分だけの詩集を作ろう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C8C7D0-CCE6-4602-82A0-0B20EDA7DE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28A9E08-8DD5-FA31-367D-C9A6D1DB255F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3955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07065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812305" y="973136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812304" y="335648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12304" y="5086221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EA4E1D-CECE-4206-AC30-46C0207954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25211BE-32A2-4351-8CAE-D7B40ABEC68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自分だけの詩集を作ろう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C8C7D0-CCE6-4602-82A0-0B20EDA7DE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28A9E08-8DD5-FA31-367D-C9A6D1DB255F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9169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A0EA0A1-7D1F-4D49-AF30-9D1F11CA46E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24303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A0EA0A1-7D1F-4D49-AF30-9D1F11CA46E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757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1C3A51-793E-4EAF-8607-F9B6BE024EFD}"/>
              </a:ext>
            </a:extLst>
          </p:cNvPr>
          <p:cNvSpPr/>
          <p:nvPr/>
        </p:nvSpPr>
        <p:spPr>
          <a:xfrm>
            <a:off x="4120811" y="1191419"/>
            <a:ext cx="2534330" cy="25537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39256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716277" y="2389654"/>
            <a:ext cx="1015663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8716278" y="1145308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3ABA7B-E537-4494-BB56-28D7FA96C25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671F2E-60CB-4569-BF59-EE793F1DE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8B7132-1C01-478D-A876-5F9DC9FAC3CD}"/>
              </a:ext>
            </a:extLst>
          </p:cNvPr>
          <p:cNvSpPr/>
          <p:nvPr/>
        </p:nvSpPr>
        <p:spPr>
          <a:xfrm>
            <a:off x="6240016" y="783849"/>
            <a:ext cx="2624153" cy="35255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A26A54-05F5-B6D7-3ECD-C13E22660E42}"/>
              </a:ext>
            </a:extLst>
          </p:cNvPr>
          <p:cNvSpPr txBox="1"/>
          <p:nvPr/>
        </p:nvSpPr>
        <p:spPr>
          <a:xfrm>
            <a:off x="3341400" y="548680"/>
            <a:ext cx="2754600" cy="67937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ガラス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19433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39256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716277" y="2389654"/>
            <a:ext cx="1015663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8716278" y="1145308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3ABA7B-E537-4494-BB56-28D7FA96C25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671F2E-60CB-4569-BF59-EE793F1DE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8B7132-1C01-478D-A876-5F9DC9FAC3CD}"/>
              </a:ext>
            </a:extLst>
          </p:cNvPr>
          <p:cNvSpPr/>
          <p:nvPr/>
        </p:nvSpPr>
        <p:spPr>
          <a:xfrm>
            <a:off x="6240016" y="783849"/>
            <a:ext cx="2624153" cy="35255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A26A54-05F5-B6D7-3ECD-C13E22660E42}"/>
              </a:ext>
            </a:extLst>
          </p:cNvPr>
          <p:cNvSpPr txBox="1"/>
          <p:nvPr/>
        </p:nvSpPr>
        <p:spPr>
          <a:xfrm>
            <a:off x="3341400" y="548680"/>
            <a:ext cx="2754600" cy="67937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ガラス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576117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724B31-27D2-4DBC-89AC-36A8F327460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3719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724B31-27D2-4DBC-89AC-36A8F327460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39388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89B4AB-909E-4258-8E3E-9E0B4C3E2B5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78807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89B4AB-909E-4258-8E3E-9E0B4C3E2B5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13863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06AE7A-B8EF-4F8E-9298-6619C97A389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15883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06AE7A-B8EF-4F8E-9298-6619C97A389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38671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6E5324-30A9-4DA5-A150-DAAE0125CA0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62039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6E5324-30A9-4DA5-A150-DAAE0125CA0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4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1C3A51-793E-4EAF-8607-F9B6BE024EFD}"/>
              </a:ext>
            </a:extLst>
          </p:cNvPr>
          <p:cNvSpPr/>
          <p:nvPr/>
        </p:nvSpPr>
        <p:spPr>
          <a:xfrm>
            <a:off x="4120811" y="1191419"/>
            <a:ext cx="2534330" cy="25537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21903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60C105-2C1F-4FC7-ABE1-72B65704BCF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07933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60C105-2C1F-4FC7-ABE1-72B65704BCF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96954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しつ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F4ECC0-066D-4D10-A918-77B9F48D2CB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9700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しつ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F4ECC0-066D-4D10-A918-77B9F48D2CB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03825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0887849-3275-4DD4-9F5A-66EE8C02EA7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70983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0887849-3275-4DD4-9F5A-66EE8C02EA7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772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68710" y="849015"/>
            <a:ext cx="1969770" cy="61803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高低差が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033792" y="849015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112AB1-3F64-4AAD-B46A-A1E17AEF2B82}"/>
              </a:ext>
            </a:extLst>
          </p:cNvPr>
          <p:cNvSpPr/>
          <p:nvPr/>
        </p:nvSpPr>
        <p:spPr>
          <a:xfrm>
            <a:off x="6064021" y="836712"/>
            <a:ext cx="1969771" cy="30083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7FC5F4-3DA8-380A-85A2-5C58A34FB34C}"/>
              </a:ext>
            </a:extLst>
          </p:cNvPr>
          <p:cNvSpPr txBox="1"/>
          <p:nvPr/>
        </p:nvSpPr>
        <p:spPr>
          <a:xfrm>
            <a:off x="3647728" y="3653284"/>
            <a:ext cx="1969770" cy="33843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75296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68710" y="849015"/>
            <a:ext cx="1969770" cy="61803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高低差が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033792" y="849015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112AB1-3F64-4AAD-B46A-A1E17AEF2B82}"/>
              </a:ext>
            </a:extLst>
          </p:cNvPr>
          <p:cNvSpPr/>
          <p:nvPr/>
        </p:nvSpPr>
        <p:spPr>
          <a:xfrm>
            <a:off x="6064021" y="836712"/>
            <a:ext cx="1969771" cy="30083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7FC5F4-3DA8-380A-85A2-5C58A34FB34C}"/>
              </a:ext>
            </a:extLst>
          </p:cNvPr>
          <p:cNvSpPr txBox="1"/>
          <p:nvPr/>
        </p:nvSpPr>
        <p:spPr>
          <a:xfrm>
            <a:off x="3647728" y="3653284"/>
            <a:ext cx="1969770" cy="33843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25521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8E8E0BF-20AD-45BC-968F-AF8CC64B4A1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43045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8E8E0BF-20AD-45BC-968F-AF8CC64B4A1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A1DB5D-2DCF-421D-AED7-D05789A5EB31}"/>
              </a:ext>
            </a:extLst>
          </p:cNvPr>
          <p:cNvSpPr/>
          <p:nvPr/>
        </p:nvSpPr>
        <p:spPr>
          <a:xfrm>
            <a:off x="4120811" y="1191419"/>
            <a:ext cx="2534330" cy="25537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37697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013DC8-F1E5-4B51-B1FB-15AE1D3EFE2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46114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013DC8-F1E5-4B51-B1FB-15AE1D3EFE2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2977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660E93-E5A5-412F-9493-2104586033C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1104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660E93-E5A5-412F-9493-2104586033C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25541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たば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3D8B561-CF77-4F1B-8E7F-ADD67EC3013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1083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たば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3D8B561-CF77-4F1B-8E7F-ADD67EC3013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77566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B3D20B-5635-4821-922C-082181C73EF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97622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B3D20B-5635-4821-922C-082181C73EF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33347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DF528B-84F5-480C-A2B9-CFC4F22D9BA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63172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DF528B-84F5-480C-A2B9-CFC4F22D9BA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9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A1DB5D-2DCF-421D-AED7-D05789A5EB31}"/>
              </a:ext>
            </a:extLst>
          </p:cNvPr>
          <p:cNvSpPr/>
          <p:nvPr/>
        </p:nvSpPr>
        <p:spPr>
          <a:xfrm>
            <a:off x="4120811" y="1191419"/>
            <a:ext cx="2534330" cy="25537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50234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AAEBC5-6499-4CBF-86F4-4DC0E01F75F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09033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AAEBC5-6499-4CBF-86F4-4DC0E01F75F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99701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CF1D72-16F4-4C04-87FB-138F27A5A4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F60A71-FB9E-498D-B4D2-D4324C96D3A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77342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CF1D72-16F4-4C04-87FB-138F27A5A4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F60A71-FB9E-498D-B4D2-D4324C96D3A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2150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66367A-D3B3-4C92-80AA-981DFFC14C9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0891734-BF4D-4561-A9E4-F24EDD4DF56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4311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66367A-D3B3-4C92-80AA-981DFFC14C9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0891734-BF4D-4561-A9E4-F24EDD4DF56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964744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5B2863-FAF9-D360-D70D-C03C1A38CABE}"/>
              </a:ext>
            </a:extLst>
          </p:cNvPr>
          <p:cNvSpPr txBox="1"/>
          <p:nvPr/>
        </p:nvSpPr>
        <p:spPr>
          <a:xfrm>
            <a:off x="2999656" y="3707124"/>
            <a:ext cx="1969770" cy="3096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41470" y="409462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50366" y="595709"/>
            <a:ext cx="1969770" cy="62228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CCDA2B-CF16-4B20-AB4D-15FC03B33E2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9A6C34-0DD7-4EA6-9E1C-EB255708499F}"/>
              </a:ext>
            </a:extLst>
          </p:cNvPr>
          <p:cNvSpPr/>
          <p:nvPr/>
        </p:nvSpPr>
        <p:spPr>
          <a:xfrm>
            <a:off x="3179532" y="3653989"/>
            <a:ext cx="1606602" cy="1666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6082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41470" y="409462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50366" y="595709"/>
            <a:ext cx="1969770" cy="62228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CCDA2B-CF16-4B20-AB4D-15FC03B33E2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9A6C34-0DD7-4EA6-9E1C-EB255708499F}"/>
              </a:ext>
            </a:extLst>
          </p:cNvPr>
          <p:cNvSpPr/>
          <p:nvPr/>
        </p:nvSpPr>
        <p:spPr>
          <a:xfrm>
            <a:off x="3179532" y="3653989"/>
            <a:ext cx="1606602" cy="1666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5B2863-FAF9-D360-D70D-C03C1A38CABE}"/>
              </a:ext>
            </a:extLst>
          </p:cNvPr>
          <p:cNvSpPr txBox="1"/>
          <p:nvPr/>
        </p:nvSpPr>
        <p:spPr>
          <a:xfrm>
            <a:off x="2999656" y="3707124"/>
            <a:ext cx="1969770" cy="3096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産む</a:t>
            </a:r>
          </a:p>
        </p:txBody>
      </p:sp>
    </p:spTree>
    <p:extLst>
      <p:ext uri="{BB962C8B-B14F-4D97-AF65-F5344CB8AC3E}">
        <p14:creationId xmlns:p14="http://schemas.microsoft.com/office/powerpoint/2010/main" val="2536334937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E1B92B3-899F-460E-9CC8-BFAA9585EC7C}"/>
              </a:ext>
            </a:extLst>
          </p:cNvPr>
          <p:cNvSpPr/>
          <p:nvPr/>
        </p:nvSpPr>
        <p:spPr>
          <a:xfrm>
            <a:off x="4584999" y="882179"/>
            <a:ext cx="2022242" cy="19536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711275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E1B92B3-899F-460E-9CC8-BFAA9585EC7C}"/>
              </a:ext>
            </a:extLst>
          </p:cNvPr>
          <p:cNvSpPr/>
          <p:nvPr/>
        </p:nvSpPr>
        <p:spPr>
          <a:xfrm>
            <a:off x="4584999" y="882179"/>
            <a:ext cx="2022242" cy="1953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67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6BE4FF-8E9A-44B6-81D5-C01AD2AAA9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28B409-9D4E-4796-9B33-65293D61A9A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A6AEAEF-98E6-42A2-8E4A-471FA4F7A13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10448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A6AEAEF-98E6-42A2-8E4A-471FA4F7A13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560230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88168" y="2622408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  <a:endParaRPr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0212" y="2622408"/>
            <a:ext cx="2323713" cy="4432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503EC3-F42F-43C8-9294-4C1FEAE32ACD}"/>
              </a:ext>
            </a:extLst>
          </p:cNvPr>
          <p:cNvSpPr/>
          <p:nvPr/>
        </p:nvSpPr>
        <p:spPr>
          <a:xfrm>
            <a:off x="3619262" y="2654661"/>
            <a:ext cx="1808583" cy="1767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29DC1D-4E31-31E0-BC09-0646428F3775}"/>
              </a:ext>
            </a:extLst>
          </p:cNvPr>
          <p:cNvSpPr txBox="1"/>
          <p:nvPr/>
        </p:nvSpPr>
        <p:spPr>
          <a:xfrm>
            <a:off x="7194380" y="60472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日記に</a:t>
            </a:r>
          </a:p>
        </p:txBody>
      </p:sp>
    </p:spTree>
    <p:extLst>
      <p:ext uri="{BB962C8B-B14F-4D97-AF65-F5344CB8AC3E}">
        <p14:creationId xmlns:p14="http://schemas.microsoft.com/office/powerpoint/2010/main" val="1634696530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88168" y="2622408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  <a:endParaRPr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0212" y="2622408"/>
            <a:ext cx="2323713" cy="4432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503EC3-F42F-43C8-9294-4C1FEAE32ACD}"/>
              </a:ext>
            </a:extLst>
          </p:cNvPr>
          <p:cNvSpPr/>
          <p:nvPr/>
        </p:nvSpPr>
        <p:spPr>
          <a:xfrm>
            <a:off x="3619262" y="2654661"/>
            <a:ext cx="1808583" cy="1767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29DC1D-4E31-31E0-BC09-0646428F3775}"/>
              </a:ext>
            </a:extLst>
          </p:cNvPr>
          <p:cNvSpPr txBox="1"/>
          <p:nvPr/>
        </p:nvSpPr>
        <p:spPr>
          <a:xfrm>
            <a:off x="7194380" y="60472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日記に</a:t>
            </a:r>
          </a:p>
        </p:txBody>
      </p:sp>
    </p:spTree>
    <p:extLst>
      <p:ext uri="{BB962C8B-B14F-4D97-AF65-F5344CB8AC3E}">
        <p14:creationId xmlns:p14="http://schemas.microsoft.com/office/powerpoint/2010/main" val="392476596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39EDF8-B346-4592-AAA7-7AF82208D22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92596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39EDF8-B346-4592-AAA7-7AF82208D22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83742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947682" y="3429000"/>
            <a:ext cx="1538883" cy="35355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固まる</a:t>
            </a:r>
            <a:endParaRPr kumimoji="1" lang="ja-JP" altLang="en-US" sz="8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4348999" y="3416052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4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D73790-E111-4431-9F11-9F5280893EC9}"/>
              </a:ext>
            </a:extLst>
          </p:cNvPr>
          <p:cNvSpPr/>
          <p:nvPr/>
        </p:nvSpPr>
        <p:spPr>
          <a:xfrm>
            <a:off x="3064414" y="3409365"/>
            <a:ext cx="1302162" cy="12241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B057F3-7F97-BC22-4D84-19C884F57480}"/>
              </a:ext>
            </a:extLst>
          </p:cNvPr>
          <p:cNvSpPr txBox="1"/>
          <p:nvPr/>
        </p:nvSpPr>
        <p:spPr>
          <a:xfrm>
            <a:off x="5435781" y="908720"/>
            <a:ext cx="1538883" cy="67751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はんいに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F1518E0-9A80-B572-62EF-829A747D2EE3}"/>
              </a:ext>
            </a:extLst>
          </p:cNvPr>
          <p:cNvSpPr txBox="1"/>
          <p:nvPr/>
        </p:nvSpPr>
        <p:spPr>
          <a:xfrm>
            <a:off x="7608168" y="657209"/>
            <a:ext cx="1538883" cy="4183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せまい</a:t>
            </a:r>
            <a:endParaRPr kumimoji="1" lang="en-US" altLang="ja-JP" sz="8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592481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947682" y="3429000"/>
            <a:ext cx="1538883" cy="35355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固まる</a:t>
            </a:r>
            <a:endParaRPr kumimoji="1" lang="ja-JP" altLang="en-US" sz="8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4348999" y="3416052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4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D73790-E111-4431-9F11-9F5280893EC9}"/>
              </a:ext>
            </a:extLst>
          </p:cNvPr>
          <p:cNvSpPr/>
          <p:nvPr/>
        </p:nvSpPr>
        <p:spPr>
          <a:xfrm>
            <a:off x="3064414" y="3409365"/>
            <a:ext cx="1302162" cy="12241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B057F3-7F97-BC22-4D84-19C884F57480}"/>
              </a:ext>
            </a:extLst>
          </p:cNvPr>
          <p:cNvSpPr txBox="1"/>
          <p:nvPr/>
        </p:nvSpPr>
        <p:spPr>
          <a:xfrm>
            <a:off x="5435781" y="908720"/>
            <a:ext cx="1538883" cy="67751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はんいに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F1518E0-9A80-B572-62EF-829A747D2EE3}"/>
              </a:ext>
            </a:extLst>
          </p:cNvPr>
          <p:cNvSpPr txBox="1"/>
          <p:nvPr/>
        </p:nvSpPr>
        <p:spPr>
          <a:xfrm>
            <a:off x="7608168" y="657209"/>
            <a:ext cx="1538883" cy="4183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せまい</a:t>
            </a:r>
            <a:endParaRPr kumimoji="1" lang="en-US" altLang="ja-JP" sz="8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9391213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221ACA5-F9B2-4B34-A5EF-205E04494B9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300928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221ACA5-F9B2-4B34-A5EF-205E04494B9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070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6BE4FF-8E9A-44B6-81D5-C01AD2AAA9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28B409-9D4E-4796-9B33-65293D61A9A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08635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 がわ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67B4BD-0034-429C-9E08-99D9DB50DFA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5537E53-96FC-47A8-9F21-DC9EDF47F58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221410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 がわ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67B4BD-0034-429C-9E08-99D9DB50DFA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5537E53-96FC-47A8-9F21-DC9EDF47F58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38861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94F7CD-D391-46F1-90D1-79DF517313D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55155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94F7CD-D391-46F1-90D1-79DF517313D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983297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BE97E0-765E-4B3B-9BF4-201DFFBC4A5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190315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BE97E0-765E-4B3B-9BF4-201DFFBC4A5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99171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36488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74997" y="486168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74996" y="286434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74997" y="102428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14109C-729E-482D-A444-7571E97322B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65E66C7-8FC1-A17D-EADF-E5E3BE25D762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15798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36488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74997" y="486168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74996" y="286434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74997" y="102428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14109C-729E-482D-A444-7571E97322B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65E66C7-8FC1-A17D-EADF-E5E3BE25D762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5143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01BC99-3D3F-44E1-8A31-CC53FEB05D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41F15C-BE0A-4B60-87A1-364ADB65493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FB2C73F-5362-4C08-BBCC-58E6670069E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93408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01BC99-3D3F-44E1-8A31-CC53FEB05D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41F15C-BE0A-4B60-87A1-364ADB65493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FB2C73F-5362-4C08-BBCC-58E6670069E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883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4FE270-7BB0-4DF1-B149-23DA9917F2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CC2F45-4C0E-4F7F-8747-AFF54ED1A7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6071E4-5FC2-48AB-ABD8-5165ABEF5FDC}"/>
              </a:ext>
            </a:extLst>
          </p:cNvPr>
          <p:cNvSpPr/>
          <p:nvPr/>
        </p:nvSpPr>
        <p:spPr>
          <a:xfrm>
            <a:off x="4334707" y="1019231"/>
            <a:ext cx="2197329" cy="17690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16080" y="4869160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932BA6-A815-41C4-9CD2-25755FEBF7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B891BA-CABC-4A64-85C3-86499454A564}"/>
              </a:ext>
            </a:extLst>
          </p:cNvPr>
          <p:cNvSpPr txBox="1"/>
          <p:nvPr/>
        </p:nvSpPr>
        <p:spPr>
          <a:xfrm>
            <a:off x="4657239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鳥の巣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F391A69-3B5A-4710-BB1C-34DB7C219C3F}"/>
              </a:ext>
            </a:extLst>
          </p:cNvPr>
          <p:cNvSpPr/>
          <p:nvPr/>
        </p:nvSpPr>
        <p:spPr>
          <a:xfrm>
            <a:off x="4939803" y="4529487"/>
            <a:ext cx="1897857" cy="17975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67970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16080" y="4869160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932BA6-A815-41C4-9CD2-25755FEBF7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B891BA-CABC-4A64-85C3-86499454A564}"/>
              </a:ext>
            </a:extLst>
          </p:cNvPr>
          <p:cNvSpPr txBox="1"/>
          <p:nvPr/>
        </p:nvSpPr>
        <p:spPr>
          <a:xfrm>
            <a:off x="4657239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鳥の巣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F391A69-3B5A-4710-BB1C-34DB7C219C3F}"/>
              </a:ext>
            </a:extLst>
          </p:cNvPr>
          <p:cNvSpPr/>
          <p:nvPr/>
        </p:nvSpPr>
        <p:spPr>
          <a:xfrm>
            <a:off x="4939803" y="4529487"/>
            <a:ext cx="1897857" cy="17975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732787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23992" y="59570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天候が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226621" y="615196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C241A8-73B6-4B67-8FF0-D6C589B0D420}"/>
              </a:ext>
            </a:extLst>
          </p:cNvPr>
          <p:cNvSpPr/>
          <p:nvPr/>
        </p:nvSpPr>
        <p:spPr>
          <a:xfrm>
            <a:off x="6123187" y="725252"/>
            <a:ext cx="2224518" cy="34958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A824BD-0B4A-071F-8E73-2ECEED5C15E5}"/>
              </a:ext>
            </a:extLst>
          </p:cNvPr>
          <p:cNvSpPr txBox="1"/>
          <p:nvPr/>
        </p:nvSpPr>
        <p:spPr>
          <a:xfrm>
            <a:off x="3155180" y="3428999"/>
            <a:ext cx="2323713" cy="36451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446632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23992" y="59570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天候が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226621" y="615196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C241A8-73B6-4B67-8FF0-D6C589B0D420}"/>
              </a:ext>
            </a:extLst>
          </p:cNvPr>
          <p:cNvSpPr/>
          <p:nvPr/>
        </p:nvSpPr>
        <p:spPr>
          <a:xfrm>
            <a:off x="6123187" y="725252"/>
            <a:ext cx="2224518" cy="34958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A824BD-0B4A-071F-8E73-2ECEED5C15E5}"/>
              </a:ext>
            </a:extLst>
          </p:cNvPr>
          <p:cNvSpPr txBox="1"/>
          <p:nvPr/>
        </p:nvSpPr>
        <p:spPr>
          <a:xfrm>
            <a:off x="3155180" y="3428999"/>
            <a:ext cx="2323713" cy="36451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95549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A3AB55-095C-4874-9F97-0A48C0B8343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0C66A1B-4598-41B2-93BD-5142C9634FA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375046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A3AB55-095C-4874-9F97-0A48C0B8343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0C66A1B-4598-41B2-93BD-5142C9634FA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17065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00D742-6B1E-42ED-A233-CF3DA8E43EB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57872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00D742-6B1E-42ED-A233-CF3DA8E43EB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24715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454065-E6C7-40EC-B294-4BA3213656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52B1E6-CB31-434D-AA7A-81F64D84EA2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3B5E04-32DA-43D9-BED0-213702AD5A7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A07A7B-3D4A-41FC-8419-AB9D7EA56598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454065-E6C7-40EC-B294-4BA3213656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52B1E6-CB31-434D-AA7A-81F64D84EA2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3B5E04-32DA-43D9-BED0-213702AD5A7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A07A7B-3D4A-41FC-8419-AB9D7EA56598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214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4FE270-7BB0-4DF1-B149-23DA9917F2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CC2F45-4C0E-4F7F-8747-AFF54ED1A7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6071E4-5FC2-48AB-ABD8-5165ABEF5FDC}"/>
              </a:ext>
            </a:extLst>
          </p:cNvPr>
          <p:cNvSpPr/>
          <p:nvPr/>
        </p:nvSpPr>
        <p:spPr>
          <a:xfrm>
            <a:off x="4334707" y="1019231"/>
            <a:ext cx="2197329" cy="17690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276869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537" y="2564904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C10215-C87B-47AE-AC1B-625F0E57C6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43413-996E-48ED-B04A-50A213581BDC}"/>
              </a:ext>
            </a:extLst>
          </p:cNvPr>
          <p:cNvSpPr txBox="1"/>
          <p:nvPr/>
        </p:nvSpPr>
        <p:spPr>
          <a:xfrm>
            <a:off x="4511824" y="980728"/>
            <a:ext cx="2323713" cy="556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七兆円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215C163-59BB-43B2-A816-5B910677EF25}"/>
              </a:ext>
            </a:extLst>
          </p:cNvPr>
          <p:cNvSpPr/>
          <p:nvPr/>
        </p:nvSpPr>
        <p:spPr>
          <a:xfrm>
            <a:off x="4708972" y="2708920"/>
            <a:ext cx="1970842" cy="1872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35903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537" y="2564904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C10215-C87B-47AE-AC1B-625F0E57C6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43413-996E-48ED-B04A-50A213581BDC}"/>
              </a:ext>
            </a:extLst>
          </p:cNvPr>
          <p:cNvSpPr txBox="1"/>
          <p:nvPr/>
        </p:nvSpPr>
        <p:spPr>
          <a:xfrm>
            <a:off x="4511824" y="980728"/>
            <a:ext cx="2323713" cy="556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七兆円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215C163-59BB-43B2-A816-5B910677EF25}"/>
              </a:ext>
            </a:extLst>
          </p:cNvPr>
          <p:cNvSpPr/>
          <p:nvPr/>
        </p:nvSpPr>
        <p:spPr>
          <a:xfrm>
            <a:off x="4708972" y="2708920"/>
            <a:ext cx="1970842" cy="1872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015859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00465" y="378904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22EFBD-4374-43B9-B6CE-9EE5D3C16D30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79AD3B-BA35-4C81-A021-40F01F09762F}"/>
              </a:ext>
            </a:extLst>
          </p:cNvPr>
          <p:cNvSpPr txBox="1"/>
          <p:nvPr/>
        </p:nvSpPr>
        <p:spPr>
          <a:xfrm>
            <a:off x="4439816" y="1196752"/>
            <a:ext cx="3262432" cy="63761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427EBB0-B753-431A-83D5-4B9BEACE15AC}"/>
              </a:ext>
            </a:extLst>
          </p:cNvPr>
          <p:cNvSpPr/>
          <p:nvPr/>
        </p:nvSpPr>
        <p:spPr>
          <a:xfrm>
            <a:off x="4655663" y="3717032"/>
            <a:ext cx="2830738" cy="2592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063734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00465" y="378904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22EFBD-4374-43B9-B6CE-9EE5D3C16D30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79AD3B-BA35-4C81-A021-40F01F09762F}"/>
              </a:ext>
            </a:extLst>
          </p:cNvPr>
          <p:cNvSpPr txBox="1"/>
          <p:nvPr/>
        </p:nvSpPr>
        <p:spPr>
          <a:xfrm>
            <a:off x="4439816" y="1196752"/>
            <a:ext cx="3262432" cy="63761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427EBB0-B753-431A-83D5-4B9BEACE15AC}"/>
              </a:ext>
            </a:extLst>
          </p:cNvPr>
          <p:cNvSpPr/>
          <p:nvPr/>
        </p:nvSpPr>
        <p:spPr>
          <a:xfrm>
            <a:off x="4655663" y="3717032"/>
            <a:ext cx="2830738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918898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6205" y="95210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74998" y="4633761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74997" y="3031553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74997" y="110579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80E929-D4C3-44A4-B3EE-CE5DABA5F01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6E86D0-362F-D3A1-E0D7-DACFEA32556B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180095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6205" y="95210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74998" y="4633761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74997" y="3031553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74997" y="110579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80E929-D4C3-44A4-B3EE-CE5DABA5F01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6E86D0-362F-D3A1-E0D7-DACFEA32556B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40576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842AF1-C53D-4418-952F-EA39A0774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9F0A10-6B26-4F16-9D20-71260DEF82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F11435-12A2-4E63-9CF2-DDAB0DB931B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316D7F-B75E-44A7-88EC-D9BC57E8796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8DE3502-D908-4B6E-96A7-14343B55254C}"/>
              </a:ext>
            </a:extLst>
          </p:cNvPr>
          <p:cNvSpPr/>
          <p:nvPr/>
        </p:nvSpPr>
        <p:spPr>
          <a:xfrm>
            <a:off x="2598924" y="2204864"/>
            <a:ext cx="2128924" cy="43204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AB18EF-B306-5CEF-9B83-067708721EBC}"/>
              </a:ext>
            </a:extLst>
          </p:cNvPr>
          <p:cNvSpPr/>
          <p:nvPr/>
        </p:nvSpPr>
        <p:spPr>
          <a:xfrm>
            <a:off x="6096000" y="754623"/>
            <a:ext cx="2022242" cy="418654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842AF1-C53D-4418-952F-EA39A0774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9F0A10-6B26-4F16-9D20-71260DEF82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F11435-12A2-4E63-9CF2-DDAB0DB931B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316D7F-B75E-44A7-88EC-D9BC57E8796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EC074F0-601E-428D-8C8D-82AD5A345A36}"/>
              </a:ext>
            </a:extLst>
          </p:cNvPr>
          <p:cNvSpPr/>
          <p:nvPr/>
        </p:nvSpPr>
        <p:spPr>
          <a:xfrm>
            <a:off x="6096000" y="754623"/>
            <a:ext cx="2022242" cy="418654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8DE3502-D908-4B6E-96A7-14343B55254C}"/>
              </a:ext>
            </a:extLst>
          </p:cNvPr>
          <p:cNvSpPr/>
          <p:nvPr/>
        </p:nvSpPr>
        <p:spPr>
          <a:xfrm>
            <a:off x="2598924" y="2204864"/>
            <a:ext cx="2128924" cy="43204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416512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3B8083-21FC-4C5D-AEC0-4DB85B16C6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B0A46A-5BD2-41BE-8AF0-266DBCCA96B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547548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3B8083-21FC-4C5D-AEC0-4DB85B16C6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B0A46A-5BD2-41BE-8AF0-266DBCCA96B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63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A23E61-F55B-4FB0-81BB-53BC58B4573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FE594C-6CFE-4F7D-A0B3-57919AA9344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874997" y="327613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874997" y="141277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874996" y="522035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DF7418-72B5-0549-EE66-F81FC11F457B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317493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78965" y="328498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6000" y="595709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きずが　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FBF6D0-72E5-4120-9323-921FC7A623E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3ADBA8-98DE-15CA-DF99-A2CD16D21A2C}"/>
              </a:ext>
            </a:extLst>
          </p:cNvPr>
          <p:cNvSpPr txBox="1"/>
          <p:nvPr/>
        </p:nvSpPr>
        <p:spPr>
          <a:xfrm>
            <a:off x="3359695" y="3258494"/>
            <a:ext cx="2323713" cy="40289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B88453-B3D0-4A59-BCF1-3011E5859794}"/>
              </a:ext>
            </a:extLst>
          </p:cNvPr>
          <p:cNvSpPr/>
          <p:nvPr/>
        </p:nvSpPr>
        <p:spPr>
          <a:xfrm>
            <a:off x="3507178" y="3144445"/>
            <a:ext cx="2023912" cy="19256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527737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78965" y="328498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6000" y="595709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きずが　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FBF6D0-72E5-4120-9323-921FC7A623E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3ADBA8-98DE-15CA-DF99-A2CD16D21A2C}"/>
              </a:ext>
            </a:extLst>
          </p:cNvPr>
          <p:cNvSpPr txBox="1"/>
          <p:nvPr/>
        </p:nvSpPr>
        <p:spPr>
          <a:xfrm>
            <a:off x="3359695" y="3258494"/>
            <a:ext cx="2323713" cy="40289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B88453-B3D0-4A59-BCF1-3011E5859794}"/>
              </a:ext>
            </a:extLst>
          </p:cNvPr>
          <p:cNvSpPr/>
          <p:nvPr/>
        </p:nvSpPr>
        <p:spPr>
          <a:xfrm>
            <a:off x="3507178" y="3144445"/>
            <a:ext cx="2023912" cy="19256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324952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C76B35-BFCE-49FF-8CF3-01E8D5C133F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9AD971-29EA-4522-A755-950E6882CD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3F19EF-53AD-4CCF-8853-A0067A40886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7ADB6D-9E1D-ACFD-D35A-B5396B6FAC42}"/>
              </a:ext>
            </a:extLst>
          </p:cNvPr>
          <p:cNvSpPr txBox="1"/>
          <p:nvPr/>
        </p:nvSpPr>
        <p:spPr>
          <a:xfrm>
            <a:off x="6847240" y="175515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232162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47240" y="175515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C76B35-BFCE-49FF-8CF3-01E8D5C133F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9AD971-29EA-4522-A755-950E6882CD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3F19EF-53AD-4CCF-8853-A0067A40886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2199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7EE2EA8-419E-48E8-913A-C55AAE17540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858531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7EE2EA8-419E-48E8-913A-C55AAE17540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055373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65AFD5-7084-4BE3-986B-E4E111313C7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188361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65AFD5-7084-4BE3-986B-E4E111313C7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346590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79833B-885F-4427-A5BA-AEAA7B9D3BC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264766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79833B-885F-4427-A5BA-AEAA7B9D3BC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03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6204" y="8993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FE594C-6CFE-4F7D-A0B3-57919AA9344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874997" y="327613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874997" y="141277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874996" y="522035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DF7418-72B5-0549-EE66-F81FC11F457B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670506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打楽器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744853" y="14847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744852" y="3049634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744853" y="530712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73B79C-CCEA-4CCD-B188-4DF12C73E2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75BFECE-DED8-431E-8490-10186DAC99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2982B7-196C-454A-A6D0-153686E656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3D8F6A8-D441-6A27-5A15-14C4F865501C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1305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00653" y="92670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打楽器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744853" y="14847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744852" y="3049634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744853" y="530712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73B79C-CCEA-4CCD-B188-4DF12C73E2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75BFECE-DED8-431E-8490-10186DAC99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2982B7-196C-454A-A6D0-153686E656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3D8F6A8-D441-6A27-5A15-14C4F865501C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49147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F4B18E-6B08-4492-8ED4-2266E7BF07A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253666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F4B18E-6B08-4492-8ED4-2266E7BF07A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606101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221EBA-744F-47E5-A9A1-4921AC8F8C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392EB0-2B29-4560-A9B4-3209C803F7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ABE486-3CCC-4D4D-8AB2-50201918268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297360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221EBA-744F-47E5-A9A1-4921AC8F8C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392EB0-2B29-4560-A9B4-3209C803F7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ABE486-3CCC-4D4D-8AB2-50201918268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368902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D1B17E-75AE-4172-9950-6E94E16054E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948177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D1B17E-75AE-4172-9950-6E94E16054E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467210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1DC227-1232-47B6-A77F-C8DDA6B41D3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361981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1DC227-1232-47B6-A77F-C8DDA6B41D3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258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19936" y="390107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5489" y="3645024"/>
            <a:ext cx="1969770" cy="33123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5C9354-CAEC-40C2-A624-DFBF6A6E4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E7B8C09-9005-4C87-9D0C-D6A4DFC1FE7D}"/>
              </a:ext>
            </a:extLst>
          </p:cNvPr>
          <p:cNvSpPr/>
          <p:nvPr/>
        </p:nvSpPr>
        <p:spPr>
          <a:xfrm>
            <a:off x="4151784" y="3645024"/>
            <a:ext cx="1504137" cy="15121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303265-BE2E-9639-F032-22CD729B54CE}"/>
              </a:ext>
            </a:extLst>
          </p:cNvPr>
          <p:cNvSpPr txBox="1"/>
          <p:nvPr/>
        </p:nvSpPr>
        <p:spPr>
          <a:xfrm>
            <a:off x="6676586" y="685792"/>
            <a:ext cx="1969770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明かりが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4447926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09190F-9B8C-4871-BF55-4EA162B000E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A06280-889F-4B77-8759-658BE768413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60B269-6E7A-A8AB-3D59-E3ECE0704928}"/>
              </a:ext>
            </a:extLst>
          </p:cNvPr>
          <p:cNvSpPr/>
          <p:nvPr/>
        </p:nvSpPr>
        <p:spPr>
          <a:xfrm>
            <a:off x="4402727" y="859554"/>
            <a:ext cx="2197329" cy="206539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49197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09190F-9B8C-4871-BF55-4EA162B000E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A06280-889F-4B77-8759-658BE768413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BD7027-A90C-485A-E518-5179C8AA8BA2}"/>
              </a:ext>
            </a:extLst>
          </p:cNvPr>
          <p:cNvSpPr/>
          <p:nvPr/>
        </p:nvSpPr>
        <p:spPr>
          <a:xfrm>
            <a:off x="4402727" y="859554"/>
            <a:ext cx="2197329" cy="20653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017874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E52779-8808-2DCD-37AF-B8E6942E6549}"/>
              </a:ext>
            </a:extLst>
          </p:cNvPr>
          <p:cNvSpPr/>
          <p:nvPr/>
        </p:nvSpPr>
        <p:spPr>
          <a:xfrm>
            <a:off x="4402727" y="859554"/>
            <a:ext cx="2197329" cy="206539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43541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AA8735-ED86-45B8-9717-4852AC5EC292}"/>
              </a:ext>
            </a:extLst>
          </p:cNvPr>
          <p:cNvSpPr/>
          <p:nvPr/>
        </p:nvSpPr>
        <p:spPr>
          <a:xfrm>
            <a:off x="4402727" y="859554"/>
            <a:ext cx="2197329" cy="20653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05505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唱える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712980-5539-B872-8966-903411182621}"/>
              </a:ext>
            </a:extLst>
          </p:cNvPr>
          <p:cNvSpPr/>
          <p:nvPr/>
        </p:nvSpPr>
        <p:spPr>
          <a:xfrm>
            <a:off x="4402727" y="859554"/>
            <a:ext cx="2197329" cy="206539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501847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唱える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AE99E51-991B-B891-9C44-EA9C1BFBB1FF}"/>
              </a:ext>
            </a:extLst>
          </p:cNvPr>
          <p:cNvSpPr/>
          <p:nvPr/>
        </p:nvSpPr>
        <p:spPr>
          <a:xfrm>
            <a:off x="4402727" y="859554"/>
            <a:ext cx="2197329" cy="20653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285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19936" y="390107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5489" y="3645024"/>
            <a:ext cx="1969770" cy="33123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5C9354-CAEC-40C2-A624-DFBF6A6E4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E7B8C09-9005-4C87-9D0C-D6A4DFC1FE7D}"/>
              </a:ext>
            </a:extLst>
          </p:cNvPr>
          <p:cNvSpPr/>
          <p:nvPr/>
        </p:nvSpPr>
        <p:spPr>
          <a:xfrm>
            <a:off x="4151784" y="3645024"/>
            <a:ext cx="1504137" cy="15121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303265-BE2E-9639-F032-22CD729B54CE}"/>
              </a:ext>
            </a:extLst>
          </p:cNvPr>
          <p:cNvSpPr txBox="1"/>
          <p:nvPr/>
        </p:nvSpPr>
        <p:spPr>
          <a:xfrm>
            <a:off x="6676586" y="685792"/>
            <a:ext cx="1969770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明かりが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9368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615E41-1F54-4D5B-9563-597974D581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4231B8-201F-40D7-A3C7-82C86426E6F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D53D50-AD06-4110-8F24-22C6444C970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7F47F1E-9080-49BC-8402-492B8F3C89CD}"/>
              </a:ext>
            </a:extLst>
          </p:cNvPr>
          <p:cNvSpPr/>
          <p:nvPr/>
        </p:nvSpPr>
        <p:spPr>
          <a:xfrm>
            <a:off x="4409911" y="2852175"/>
            <a:ext cx="2197329" cy="38070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615E41-1F54-4D5B-9563-597974D581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4231B8-201F-40D7-A3C7-82C86426E6F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D53D50-AD06-4110-8F24-22C6444C970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7F47F1E-9080-49BC-8402-492B8F3C89CD}"/>
              </a:ext>
            </a:extLst>
          </p:cNvPr>
          <p:cNvSpPr/>
          <p:nvPr/>
        </p:nvSpPr>
        <p:spPr>
          <a:xfrm>
            <a:off x="4409911" y="2852175"/>
            <a:ext cx="2197329" cy="38070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926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連れ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BFFD66-D3C1-4FF3-948C-E5E99B07CCF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15243EA-66A9-927A-BD3B-E7F4057572B8}"/>
              </a:ext>
            </a:extLst>
          </p:cNvPr>
          <p:cNvSpPr/>
          <p:nvPr/>
        </p:nvSpPr>
        <p:spPr>
          <a:xfrm>
            <a:off x="5951984" y="725252"/>
            <a:ext cx="2208941" cy="212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0308B11-8B6E-8794-D139-74111DD92E4C}"/>
              </a:ext>
            </a:extLst>
          </p:cNvPr>
          <p:cNvSpPr/>
          <p:nvPr/>
        </p:nvSpPr>
        <p:spPr>
          <a:xfrm>
            <a:off x="2467570" y="2189124"/>
            <a:ext cx="2208941" cy="212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244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連れ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BFFD66-D3C1-4FF3-948C-E5E99B07CCF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8FC5040-0B15-4B88-8F59-A6F533FDD8FB}"/>
              </a:ext>
            </a:extLst>
          </p:cNvPr>
          <p:cNvSpPr/>
          <p:nvPr/>
        </p:nvSpPr>
        <p:spPr>
          <a:xfrm>
            <a:off x="5951984" y="725252"/>
            <a:ext cx="2208941" cy="212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41DCB2B-724D-4192-A565-9504B2C0F166}"/>
              </a:ext>
            </a:extLst>
          </p:cNvPr>
          <p:cNvSpPr/>
          <p:nvPr/>
        </p:nvSpPr>
        <p:spPr>
          <a:xfrm>
            <a:off x="2467570" y="2189124"/>
            <a:ext cx="2208941" cy="212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45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787E40-553C-4E60-927A-E0C21646B95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3CFC601-CA27-46A0-AA33-EBB7187EA60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73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787E40-553C-4E60-927A-E0C21646B95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3CFC601-CA27-46A0-AA33-EBB7187EA60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91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A23E61-F55B-4FB0-81BB-53BC58B4573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99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18927A-974B-49FD-93F7-A4EC4DF7B98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97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18927A-974B-49FD-93F7-A4EC4DF7B98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3166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157652" y="1788632"/>
            <a:ext cx="2108269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25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5109925" y="220486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B12E53-1585-4AB8-B80C-3BBF6C6FC5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7B1C1D-B7E5-D30E-14DF-AB90CBF4A7D0}"/>
              </a:ext>
            </a:extLst>
          </p:cNvPr>
          <p:cNvSpPr/>
          <p:nvPr/>
        </p:nvSpPr>
        <p:spPr>
          <a:xfrm>
            <a:off x="3250554" y="1758145"/>
            <a:ext cx="1922464" cy="17552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CF2452-1B75-C863-4187-0A2C79B280D2}"/>
              </a:ext>
            </a:extLst>
          </p:cNvPr>
          <p:cNvSpPr txBox="1"/>
          <p:nvPr/>
        </p:nvSpPr>
        <p:spPr>
          <a:xfrm>
            <a:off x="6433545" y="685792"/>
            <a:ext cx="2108269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考えが</a:t>
            </a:r>
          </a:p>
        </p:txBody>
      </p:sp>
    </p:spTree>
    <p:extLst>
      <p:ext uri="{BB962C8B-B14F-4D97-AF65-F5344CB8AC3E}">
        <p14:creationId xmlns:p14="http://schemas.microsoft.com/office/powerpoint/2010/main" val="923519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157652" y="1788632"/>
            <a:ext cx="2108269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25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5109925" y="220486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B12E53-1585-4AB8-B80C-3BBF6C6FC5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7B1C1D-B7E5-D30E-14DF-AB90CBF4A7D0}"/>
              </a:ext>
            </a:extLst>
          </p:cNvPr>
          <p:cNvSpPr/>
          <p:nvPr/>
        </p:nvSpPr>
        <p:spPr>
          <a:xfrm>
            <a:off x="3250554" y="1758145"/>
            <a:ext cx="1922464" cy="17552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CF2452-1B75-C863-4187-0A2C79B280D2}"/>
              </a:ext>
            </a:extLst>
          </p:cNvPr>
          <p:cNvSpPr txBox="1"/>
          <p:nvPr/>
        </p:nvSpPr>
        <p:spPr>
          <a:xfrm>
            <a:off x="6433545" y="685792"/>
            <a:ext cx="2108269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考えが</a:t>
            </a:r>
          </a:p>
        </p:txBody>
      </p:sp>
    </p:spTree>
    <p:extLst>
      <p:ext uri="{BB962C8B-B14F-4D97-AF65-F5344CB8AC3E}">
        <p14:creationId xmlns:p14="http://schemas.microsoft.com/office/powerpoint/2010/main" val="1923038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BD9921C-511B-4661-9571-56128A89C39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773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BD9921C-511B-4661-9571-56128A89C39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3684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905334" y="1556792"/>
            <a:ext cx="861774" cy="6565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914685" y="3133257"/>
            <a:ext cx="861774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948304" y="4762396"/>
            <a:ext cx="861774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がかり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F35F-980D-4A5E-9B1B-DDD84B50EE2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46D971-3025-4807-BAE5-8AF93B6A8C4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A0FDDF-B3E7-4088-8656-46CA722A9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C43519-8C4A-DD11-1128-8C62BE835176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3296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905334" y="1556792"/>
            <a:ext cx="861774" cy="6565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914685" y="3133257"/>
            <a:ext cx="861774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948304" y="4762396"/>
            <a:ext cx="861774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がかり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F35F-980D-4A5E-9B1B-DDD84B50EE2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46D971-3025-4807-BAE5-8AF93B6A8C4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A0FDDF-B3E7-4088-8656-46CA722A9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C43519-8C4A-DD11-1128-8C62BE835176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174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6205" y="953840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871549" y="4932439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872455" y="341011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871550" y="103752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5417600-70B2-40E1-9962-1C2F326AF97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1E4E3E-8986-FFA6-0927-25AA0DEE2448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6573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6205" y="953840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871549" y="4932439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872455" y="341011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871550" y="103752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5417600-70B2-40E1-9962-1C2F326AF97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1E4E3E-8986-FFA6-0927-25AA0DEE2448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9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EC84E79-8F70-4404-93D0-D25004C5DAD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467414" y="109082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5687759" y="148216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84587D-7495-84FB-85C3-B402843B05AC}"/>
              </a:ext>
            </a:extLst>
          </p:cNvPr>
          <p:cNvSpPr/>
          <p:nvPr/>
        </p:nvSpPr>
        <p:spPr>
          <a:xfrm>
            <a:off x="3647728" y="1052736"/>
            <a:ext cx="2092220" cy="19536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C05EF9-E850-0E56-0461-1778EC67A1BB}"/>
              </a:ext>
            </a:extLst>
          </p:cNvPr>
          <p:cNvSpPr txBox="1"/>
          <p:nvPr/>
        </p:nvSpPr>
        <p:spPr>
          <a:xfrm>
            <a:off x="6615989" y="68579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手を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60980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467414" y="109082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5687759" y="148216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84587D-7495-84FB-85C3-B402843B05AC}"/>
              </a:ext>
            </a:extLst>
          </p:cNvPr>
          <p:cNvSpPr/>
          <p:nvPr/>
        </p:nvSpPr>
        <p:spPr>
          <a:xfrm>
            <a:off x="3647728" y="1052736"/>
            <a:ext cx="2092220" cy="1953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C05EF9-E850-0E56-0461-1778EC67A1BB}"/>
              </a:ext>
            </a:extLst>
          </p:cNvPr>
          <p:cNvSpPr txBox="1"/>
          <p:nvPr/>
        </p:nvSpPr>
        <p:spPr>
          <a:xfrm>
            <a:off x="6615989" y="68579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手を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3901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F69A4E-7423-4277-A0F2-1FD9310658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1B56DD-1A7E-422D-98AE-86B3975F19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DD881D-5C85-400B-9055-977D800A7B0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F2E367-6415-416D-821B-1625E772AC4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F69A4E-7423-4277-A0F2-1FD9310658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1B56DD-1A7E-422D-98AE-86B3975F19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DD881D-5C85-400B-9055-977D800A7B0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F2E367-6415-416D-821B-1625E772AC4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3696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7557B8A-B2E0-4F46-B68E-FD64CEB88EC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9084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7557B8A-B2E0-4F46-B68E-FD64CEB88EC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5928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86876" y="100332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積極的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916340" y="2847552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916339" y="506623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916339" y="118958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49CB18-410B-4623-B768-776D0AC8810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8AEF3F-07D4-2A30-A0D0-2F6D38457F3B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8944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86876" y="100332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積極的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916340" y="2847552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916339" y="506623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916339" y="118958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49CB18-410B-4623-B768-776D0AC8810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8AEF3F-07D4-2A30-A0D0-2F6D38457F3B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8097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5E8EA86-00C3-4E56-BA17-61C8409BC6C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DD01AFE-2147-4215-9CF7-0A106390BA96}"/>
              </a:ext>
            </a:extLst>
          </p:cNvPr>
          <p:cNvSpPr/>
          <p:nvPr/>
        </p:nvSpPr>
        <p:spPr>
          <a:xfrm>
            <a:off x="2510720" y="2348880"/>
            <a:ext cx="2197329" cy="410445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DA4BE4-7F2A-A84D-AF40-A74CD86A8712}"/>
              </a:ext>
            </a:extLst>
          </p:cNvPr>
          <p:cNvSpPr/>
          <p:nvPr/>
        </p:nvSpPr>
        <p:spPr>
          <a:xfrm>
            <a:off x="6002015" y="754396"/>
            <a:ext cx="2197329" cy="42159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5E8EA86-00C3-4E56-BA17-61C8409BC6C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C3B64EA-A619-46D3-8673-F49B26FED368}"/>
              </a:ext>
            </a:extLst>
          </p:cNvPr>
          <p:cNvSpPr/>
          <p:nvPr/>
        </p:nvSpPr>
        <p:spPr>
          <a:xfrm>
            <a:off x="6002015" y="754396"/>
            <a:ext cx="2197329" cy="42159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DD01AFE-2147-4215-9CF7-0A106390BA96}"/>
              </a:ext>
            </a:extLst>
          </p:cNvPr>
          <p:cNvSpPr/>
          <p:nvPr/>
        </p:nvSpPr>
        <p:spPr>
          <a:xfrm>
            <a:off x="2510720" y="2348880"/>
            <a:ext cx="2197329" cy="41044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04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EC84E79-8F70-4404-93D0-D25004C5DAD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7759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62F94E-9019-4984-8D37-FC3BC51F258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454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62F94E-9019-4984-8D37-FC3BC51F258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565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125266" y="853385"/>
            <a:ext cx="1969770" cy="45198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機械で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7087810" y="2371421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7087811" y="122469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22F143-7AC3-41D9-A13A-E88F84BDED9B}"/>
              </a:ext>
            </a:extLst>
          </p:cNvPr>
          <p:cNvSpPr/>
          <p:nvPr/>
        </p:nvSpPr>
        <p:spPr>
          <a:xfrm>
            <a:off x="5258341" y="800564"/>
            <a:ext cx="1710719" cy="30296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C727A-9C33-252B-E1C0-4438E265483D}"/>
              </a:ext>
            </a:extLst>
          </p:cNvPr>
          <p:cNvSpPr txBox="1"/>
          <p:nvPr/>
        </p:nvSpPr>
        <p:spPr>
          <a:xfrm>
            <a:off x="2773601" y="3683028"/>
            <a:ext cx="1969770" cy="3168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3074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125266" y="853385"/>
            <a:ext cx="1969770" cy="45198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機械で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7087810" y="2371421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7087811" y="122469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22F143-7AC3-41D9-A13A-E88F84BDED9B}"/>
              </a:ext>
            </a:extLst>
          </p:cNvPr>
          <p:cNvSpPr/>
          <p:nvPr/>
        </p:nvSpPr>
        <p:spPr>
          <a:xfrm>
            <a:off x="5258341" y="800564"/>
            <a:ext cx="1710719" cy="30296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C727A-9C33-252B-E1C0-4438E265483D}"/>
              </a:ext>
            </a:extLst>
          </p:cNvPr>
          <p:cNvSpPr txBox="1"/>
          <p:nvPr/>
        </p:nvSpPr>
        <p:spPr>
          <a:xfrm>
            <a:off x="2773601" y="3683028"/>
            <a:ext cx="1969770" cy="3168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7578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9ECA33-7523-6A2D-4435-55698F09BBB0}"/>
              </a:ext>
            </a:extLst>
          </p:cNvPr>
          <p:cNvSpPr txBox="1"/>
          <p:nvPr/>
        </p:nvSpPr>
        <p:spPr>
          <a:xfrm>
            <a:off x="5059730" y="1416611"/>
            <a:ext cx="1954381" cy="47337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r>
              <a:rPr lang="ja-JP" altLang="en-US" sz="11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115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7153733" y="2803918"/>
            <a:ext cx="80021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7163658" y="1805340"/>
            <a:ext cx="800219" cy="60529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2BBB6E-4454-441C-8774-52ECD198C5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F54BFE-C623-45D0-90AD-1030AB8E5B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7FC1F3-1497-4364-AD90-F815AEE46815}"/>
              </a:ext>
            </a:extLst>
          </p:cNvPr>
          <p:cNvSpPr/>
          <p:nvPr/>
        </p:nvSpPr>
        <p:spPr>
          <a:xfrm>
            <a:off x="5014368" y="1468578"/>
            <a:ext cx="1999743" cy="28965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423A10-CEEA-5DCA-2E81-C77F34FDBC4F}"/>
              </a:ext>
            </a:extLst>
          </p:cNvPr>
          <p:cNvSpPr txBox="1"/>
          <p:nvPr/>
        </p:nvSpPr>
        <p:spPr>
          <a:xfrm>
            <a:off x="8149183" y="476672"/>
            <a:ext cx="1954381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一万点</a:t>
            </a:r>
            <a:endParaRPr kumimoji="1" lang="en-US" altLang="ja-JP" sz="115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D2B353-8FE7-ECD3-3E36-59968B46A5F0}"/>
              </a:ext>
            </a:extLst>
          </p:cNvPr>
          <p:cNvSpPr txBox="1"/>
          <p:nvPr/>
        </p:nvSpPr>
        <p:spPr>
          <a:xfrm>
            <a:off x="2138861" y="2373942"/>
            <a:ext cx="1954381" cy="44983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のこる</a:t>
            </a:r>
            <a:endParaRPr kumimoji="1" lang="ja-JP" altLang="en-US" sz="115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7157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7153733" y="2803918"/>
            <a:ext cx="80021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7163658" y="1805340"/>
            <a:ext cx="800219" cy="60529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2BBB6E-4454-441C-8774-52ECD198C5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F54BFE-C623-45D0-90AD-1030AB8E5B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7FC1F3-1497-4364-AD90-F815AEE46815}"/>
              </a:ext>
            </a:extLst>
          </p:cNvPr>
          <p:cNvSpPr/>
          <p:nvPr/>
        </p:nvSpPr>
        <p:spPr>
          <a:xfrm>
            <a:off x="5014368" y="1468578"/>
            <a:ext cx="1999743" cy="28965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423A10-CEEA-5DCA-2E81-C77F34FDBC4F}"/>
              </a:ext>
            </a:extLst>
          </p:cNvPr>
          <p:cNvSpPr txBox="1"/>
          <p:nvPr/>
        </p:nvSpPr>
        <p:spPr>
          <a:xfrm>
            <a:off x="8149183" y="476672"/>
            <a:ext cx="1954381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一万点</a:t>
            </a:r>
            <a:endParaRPr kumimoji="1" lang="en-US" altLang="ja-JP" sz="115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9ECA33-7523-6A2D-4435-55698F09BBB0}"/>
              </a:ext>
            </a:extLst>
          </p:cNvPr>
          <p:cNvSpPr txBox="1"/>
          <p:nvPr/>
        </p:nvSpPr>
        <p:spPr>
          <a:xfrm>
            <a:off x="5059730" y="1416611"/>
            <a:ext cx="1954381" cy="47337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r>
              <a:rPr lang="ja-JP" altLang="en-US" sz="11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115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D2B353-8FE7-ECD3-3E36-59968B46A5F0}"/>
              </a:ext>
            </a:extLst>
          </p:cNvPr>
          <p:cNvSpPr txBox="1"/>
          <p:nvPr/>
        </p:nvSpPr>
        <p:spPr>
          <a:xfrm>
            <a:off x="2138861" y="2373942"/>
            <a:ext cx="1954381" cy="44983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5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のこる</a:t>
            </a:r>
            <a:endParaRPr kumimoji="1" lang="ja-JP" altLang="en-US" sz="115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92104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6205" y="973310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74997" y="490506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74996" y="290773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74997" y="1067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6A8E6B-1611-4331-BE09-ED2905C706F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1DAAC9-A5F7-94FE-C311-450839DC61C1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6143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6205" y="973310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74997" y="490506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74996" y="290773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74997" y="1067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6A8E6B-1611-4331-BE09-ED2905C706F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1DAAC9-A5F7-94FE-C311-450839DC61C1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064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E9DE166-6C48-4544-B35F-3B30D6F09D4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831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E9DE166-6C48-4544-B35F-3B30D6F09D4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8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51784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百姓家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879933" y="1196752"/>
            <a:ext cx="861774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36CBF5-69E9-4D5A-AA67-03708A377121}"/>
              </a:ext>
            </a:extLst>
          </p:cNvPr>
          <p:cNvSpPr txBox="1"/>
          <p:nvPr/>
        </p:nvSpPr>
        <p:spPr>
          <a:xfrm>
            <a:off x="6874997" y="3151230"/>
            <a:ext cx="861774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874096-77FB-4B2E-9DF9-DFB1F40E07D7}"/>
              </a:ext>
            </a:extLst>
          </p:cNvPr>
          <p:cNvSpPr txBox="1"/>
          <p:nvPr/>
        </p:nvSpPr>
        <p:spPr>
          <a:xfrm>
            <a:off x="6920960" y="5490531"/>
            <a:ext cx="861774" cy="6565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CA290F-EF23-45C4-96EE-D61F1BCAF8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5B7EF3-EF6A-4216-8A2A-50A00076BA4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AB60A71-3485-9ED0-EF22-29D9279A8053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271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9AE741-AAB8-4D74-8C9B-6D433E93760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9780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9AE741-AAB8-4D74-8C9B-6D433E93760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267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便せん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565C82-F20E-442D-B737-60E7C1F75E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42A711-4052-4536-B760-7830861A925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A789BD-B6BA-44B3-A4D8-6ED91986E80C}"/>
              </a:ext>
            </a:extLst>
          </p:cNvPr>
          <p:cNvSpPr/>
          <p:nvPr/>
        </p:nvSpPr>
        <p:spPr>
          <a:xfrm>
            <a:off x="4409912" y="1007880"/>
            <a:ext cx="2197329" cy="19057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1566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便せん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565C82-F20E-442D-B737-60E7C1F75E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42A711-4052-4536-B760-7830861A925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A789BD-B6BA-44B3-A4D8-6ED91986E80C}"/>
              </a:ext>
            </a:extLst>
          </p:cNvPr>
          <p:cNvSpPr/>
          <p:nvPr/>
        </p:nvSpPr>
        <p:spPr>
          <a:xfrm>
            <a:off x="4409912" y="1007880"/>
            <a:ext cx="2197329" cy="19057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6123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34764-923F-4D80-A8E7-EF84870DCC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D1DAA1-5D7C-467A-BC37-E2C65EC15273}"/>
              </a:ext>
            </a:extLst>
          </p:cNvPr>
          <p:cNvSpPr txBox="1"/>
          <p:nvPr/>
        </p:nvSpPr>
        <p:spPr>
          <a:xfrm>
            <a:off x="3903630" y="227687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751FD0A-3156-EC85-7955-5B52BE01765B}"/>
              </a:ext>
            </a:extLst>
          </p:cNvPr>
          <p:cNvSpPr txBox="1"/>
          <p:nvPr/>
        </p:nvSpPr>
        <p:spPr>
          <a:xfrm>
            <a:off x="7054530" y="268046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E024B4-24B9-9AFF-BE0B-83CB30DC7236}"/>
              </a:ext>
            </a:extLst>
          </p:cNvPr>
          <p:cNvSpPr/>
          <p:nvPr/>
        </p:nvSpPr>
        <p:spPr>
          <a:xfrm>
            <a:off x="4129358" y="2276872"/>
            <a:ext cx="2830738" cy="2592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111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54530" y="268046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34764-923F-4D80-A8E7-EF84870DCC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D1DAA1-5D7C-467A-BC37-E2C65EC15273}"/>
              </a:ext>
            </a:extLst>
          </p:cNvPr>
          <p:cNvSpPr txBox="1"/>
          <p:nvPr/>
        </p:nvSpPr>
        <p:spPr>
          <a:xfrm>
            <a:off x="3903630" y="227687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000D664-0FEB-4EB9-9A75-3895FEF3943E}"/>
              </a:ext>
            </a:extLst>
          </p:cNvPr>
          <p:cNvSpPr/>
          <p:nvPr/>
        </p:nvSpPr>
        <p:spPr>
          <a:xfrm>
            <a:off x="4129358" y="2276872"/>
            <a:ext cx="2830738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7431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A6D2F4-CA1B-4CAB-8E36-CA784580A1A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A6D2F4-CA1B-4CAB-8E36-CA784580A1A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2796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伝統工芸のよさを伝えよう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8A63ABC-C235-4EB8-89F0-733C6159DCE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358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伝統工芸のよさを伝えよう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8A63ABC-C235-4EB8-89F0-733C6159DCE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27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51784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百姓家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879933" y="1196752"/>
            <a:ext cx="861774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36CBF5-69E9-4D5A-AA67-03708A377121}"/>
              </a:ext>
            </a:extLst>
          </p:cNvPr>
          <p:cNvSpPr txBox="1"/>
          <p:nvPr/>
        </p:nvSpPr>
        <p:spPr>
          <a:xfrm>
            <a:off x="6874997" y="3151230"/>
            <a:ext cx="861774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874096-77FB-4B2E-9DF9-DFB1F40E07D7}"/>
              </a:ext>
            </a:extLst>
          </p:cNvPr>
          <p:cNvSpPr txBox="1"/>
          <p:nvPr/>
        </p:nvSpPr>
        <p:spPr>
          <a:xfrm>
            <a:off x="6920960" y="5490531"/>
            <a:ext cx="861774" cy="6565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CA290F-EF23-45C4-96EE-D61F1BCAF8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5B7EF3-EF6A-4216-8A2A-50A00076BA4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AB60A71-3485-9ED0-EF22-29D9279A8053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171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6CA69E7-9899-DFAC-988A-EE9A2CB656E1}"/>
              </a:ext>
            </a:extLst>
          </p:cNvPr>
          <p:cNvSpPr/>
          <p:nvPr/>
        </p:nvSpPr>
        <p:spPr>
          <a:xfrm>
            <a:off x="4454104" y="980728"/>
            <a:ext cx="2197329" cy="18337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3936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1DB965-8456-41A4-ADFC-C1783A7F481D}"/>
              </a:ext>
            </a:extLst>
          </p:cNvPr>
          <p:cNvSpPr/>
          <p:nvPr/>
        </p:nvSpPr>
        <p:spPr>
          <a:xfrm>
            <a:off x="4454104" y="980728"/>
            <a:ext cx="2197329" cy="18337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1458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64152" y="62068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2AF24C-F8BF-4584-A046-20AADB6FFC04}"/>
              </a:ext>
            </a:extLst>
          </p:cNvPr>
          <p:cNvSpPr txBox="1"/>
          <p:nvPr/>
        </p:nvSpPr>
        <p:spPr>
          <a:xfrm>
            <a:off x="5744333" y="730858"/>
            <a:ext cx="196977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1ED752E-1AA0-471E-ABDD-24F3C4A2778A}"/>
              </a:ext>
            </a:extLst>
          </p:cNvPr>
          <p:cNvSpPr/>
          <p:nvPr/>
        </p:nvSpPr>
        <p:spPr>
          <a:xfrm>
            <a:off x="5898221" y="725252"/>
            <a:ext cx="1661993" cy="15516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C76F99-123C-ECF8-2C68-4F5711B72FAC}"/>
              </a:ext>
            </a:extLst>
          </p:cNvPr>
          <p:cNvSpPr txBox="1"/>
          <p:nvPr/>
        </p:nvSpPr>
        <p:spPr>
          <a:xfrm>
            <a:off x="3748258" y="902799"/>
            <a:ext cx="1969770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とりもつ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65877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64152" y="62068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2AF24C-F8BF-4584-A046-20AADB6FFC04}"/>
              </a:ext>
            </a:extLst>
          </p:cNvPr>
          <p:cNvSpPr txBox="1"/>
          <p:nvPr/>
        </p:nvSpPr>
        <p:spPr>
          <a:xfrm>
            <a:off x="5744333" y="730858"/>
            <a:ext cx="196977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1ED752E-1AA0-471E-ABDD-24F3C4A2778A}"/>
              </a:ext>
            </a:extLst>
          </p:cNvPr>
          <p:cNvSpPr/>
          <p:nvPr/>
        </p:nvSpPr>
        <p:spPr>
          <a:xfrm>
            <a:off x="5898221" y="725252"/>
            <a:ext cx="1661993" cy="15516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C76F99-123C-ECF8-2C68-4F5711B72FAC}"/>
              </a:ext>
            </a:extLst>
          </p:cNvPr>
          <p:cNvSpPr txBox="1"/>
          <p:nvPr/>
        </p:nvSpPr>
        <p:spPr>
          <a:xfrm>
            <a:off x="3748258" y="902799"/>
            <a:ext cx="1969770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とりもつ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0275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E243F0-36C2-48C7-B9A4-A12D69C4BE25}"/>
              </a:ext>
            </a:extLst>
          </p:cNvPr>
          <p:cNvSpPr txBox="1"/>
          <p:nvPr/>
        </p:nvSpPr>
        <p:spPr>
          <a:xfrm>
            <a:off x="3889401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A9BE8F-94ED-6D14-8F86-39A9CC410E26}"/>
              </a:ext>
            </a:extLst>
          </p:cNvPr>
          <p:cNvSpPr/>
          <p:nvPr/>
        </p:nvSpPr>
        <p:spPr>
          <a:xfrm>
            <a:off x="4223792" y="2132856"/>
            <a:ext cx="2830738" cy="27363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8ED481-4C38-5863-3E74-AECB958DABB0}"/>
              </a:ext>
            </a:extLst>
          </p:cNvPr>
          <p:cNvSpPr txBox="1"/>
          <p:nvPr/>
        </p:nvSpPr>
        <p:spPr>
          <a:xfrm>
            <a:off x="7151833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</a:p>
        </p:txBody>
      </p:sp>
    </p:spTree>
    <p:extLst>
      <p:ext uri="{BB962C8B-B14F-4D97-AF65-F5344CB8AC3E}">
        <p14:creationId xmlns:p14="http://schemas.microsoft.com/office/powerpoint/2010/main" val="378054528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51833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E243F0-36C2-48C7-B9A4-A12D69C4BE25}"/>
              </a:ext>
            </a:extLst>
          </p:cNvPr>
          <p:cNvSpPr txBox="1"/>
          <p:nvPr/>
        </p:nvSpPr>
        <p:spPr>
          <a:xfrm>
            <a:off x="3889401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B87493-8C7C-413C-9C55-7BEB2E1186A8}"/>
              </a:ext>
            </a:extLst>
          </p:cNvPr>
          <p:cNvSpPr/>
          <p:nvPr/>
        </p:nvSpPr>
        <p:spPr>
          <a:xfrm>
            <a:off x="4223792" y="2132856"/>
            <a:ext cx="2830738" cy="27363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72163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588BFE-F504-46D5-9780-EC850623A7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F6C711-7D34-4B2F-94B9-140108C5FF61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9299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588BFE-F504-46D5-9780-EC850623A7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F6C711-7D34-4B2F-94B9-140108C5FF61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80445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92541" y="359104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3650" y="3212976"/>
            <a:ext cx="2323713" cy="39657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CF84B-6B53-455C-9739-CE47D435754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D58FC7-3C95-4E60-9907-BA958DAB78FC}"/>
              </a:ext>
            </a:extLst>
          </p:cNvPr>
          <p:cNvSpPr/>
          <p:nvPr/>
        </p:nvSpPr>
        <p:spPr>
          <a:xfrm>
            <a:off x="3250961" y="3068960"/>
            <a:ext cx="2089090" cy="198288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6BB12-B8EB-E095-0C0F-AF33184066C9}"/>
              </a:ext>
            </a:extLst>
          </p:cNvPr>
          <p:cNvSpPr txBox="1"/>
          <p:nvPr/>
        </p:nvSpPr>
        <p:spPr>
          <a:xfrm>
            <a:off x="6528048" y="71265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世話を</a:t>
            </a:r>
          </a:p>
        </p:txBody>
      </p:sp>
    </p:spTree>
    <p:extLst>
      <p:ext uri="{BB962C8B-B14F-4D97-AF65-F5344CB8AC3E}">
        <p14:creationId xmlns:p14="http://schemas.microsoft.com/office/powerpoint/2010/main" val="32549612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92541" y="359104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3650" y="3212976"/>
            <a:ext cx="2323713" cy="39657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CF84B-6B53-455C-9739-CE47D435754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D58FC7-3C95-4E60-9907-BA958DAB78FC}"/>
              </a:ext>
            </a:extLst>
          </p:cNvPr>
          <p:cNvSpPr/>
          <p:nvPr/>
        </p:nvSpPr>
        <p:spPr>
          <a:xfrm>
            <a:off x="3250961" y="3068960"/>
            <a:ext cx="2089090" cy="19828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6BB12-B8EB-E095-0C0F-AF33184066C9}"/>
              </a:ext>
            </a:extLst>
          </p:cNvPr>
          <p:cNvSpPr txBox="1"/>
          <p:nvPr/>
        </p:nvSpPr>
        <p:spPr>
          <a:xfrm>
            <a:off x="6528048" y="71265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世話を</a:t>
            </a:r>
          </a:p>
        </p:txBody>
      </p:sp>
    </p:spTree>
    <p:extLst>
      <p:ext uri="{BB962C8B-B14F-4D97-AF65-F5344CB8AC3E}">
        <p14:creationId xmlns:p14="http://schemas.microsoft.com/office/powerpoint/2010/main" val="134131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09B5D3-1F48-4C18-95C8-E0CAEEFF7A2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916918-0DA6-4880-B22B-43E52B4E7C3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43F3DC-EE5D-4EAE-8A51-230CA3F26730}"/>
              </a:ext>
            </a:extLst>
          </p:cNvPr>
          <p:cNvSpPr/>
          <p:nvPr/>
        </p:nvSpPr>
        <p:spPr>
          <a:xfrm>
            <a:off x="4120811" y="1191419"/>
            <a:ext cx="2534330" cy="25537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短歌・俳句に親しもう（二）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DCCB63-9EB4-4FCF-8AB3-4848FF6B0C2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7365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短歌・俳句に親しもう（二）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DCCB63-9EB4-4FCF-8AB3-4848FF6B0C2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3979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E5D0A0B-8606-4D5A-9882-D6B7BFF8960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5600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E5D0A0B-8606-4D5A-9882-D6B7BFF8960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4358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BF438B-8450-47B7-8384-91785C54EFE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5620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BF438B-8450-47B7-8384-91785C54EFE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51348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BF04883-3716-40E1-8BF0-4F4ABAC0DED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6372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BF04883-3716-40E1-8BF0-4F4ABAC0DED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1061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B9295A-B8CE-4410-92AC-2B1756473CB1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810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B9295A-B8CE-4410-92AC-2B1756473CB1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3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09B5D3-1F48-4C18-95C8-E0CAEEFF7A2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916918-0DA6-4880-B22B-43E52B4E7C3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43F3DC-EE5D-4EAE-8A51-230CA3F26730}"/>
              </a:ext>
            </a:extLst>
          </p:cNvPr>
          <p:cNvSpPr/>
          <p:nvPr/>
        </p:nvSpPr>
        <p:spPr>
          <a:xfrm>
            <a:off x="4120811" y="1191419"/>
            <a:ext cx="2534330" cy="25537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8105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4E3202-77F0-402E-9A56-C774417DF04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6C3E62D-4CDC-456A-A19F-FC55CDB9294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3120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4E3202-77F0-402E-9A56-C774417DF04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6C3E62D-4CDC-456A-A19F-FC55CDB9294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80834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DAC3E9-05A8-4D3D-BAFE-F300655F22F2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6463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DAC3E9-05A8-4D3D-BAFE-F300655F22F2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55099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8280BF-CB0E-40B0-9061-8E9190B7A274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0076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8280BF-CB0E-40B0-9061-8E9190B7A274}"/>
              </a:ext>
            </a:extLst>
          </p:cNvPr>
          <p:cNvSpPr/>
          <p:nvPr/>
        </p:nvSpPr>
        <p:spPr>
          <a:xfrm>
            <a:off x="4056151" y="1191419"/>
            <a:ext cx="2830738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6496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86876" y="972583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祖父母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C96F98-42F9-4786-A6EE-3BCCF65C341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2C4D8A-809C-4E02-AD1A-51612FBA5E7B}"/>
              </a:ext>
            </a:extLst>
          </p:cNvPr>
          <p:cNvSpPr txBox="1"/>
          <p:nvPr/>
        </p:nvSpPr>
        <p:spPr>
          <a:xfrm>
            <a:off x="6916339" y="327613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4359DB-4471-4018-8D24-DCD0616D4951}"/>
              </a:ext>
            </a:extLst>
          </p:cNvPr>
          <p:cNvSpPr txBox="1"/>
          <p:nvPr/>
        </p:nvSpPr>
        <p:spPr>
          <a:xfrm>
            <a:off x="6916339" y="141277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64F733B-D768-4E15-8CDD-8F549DDB2C1D}"/>
              </a:ext>
            </a:extLst>
          </p:cNvPr>
          <p:cNvSpPr txBox="1"/>
          <p:nvPr/>
        </p:nvSpPr>
        <p:spPr>
          <a:xfrm>
            <a:off x="6916338" y="522035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110E09-E5FB-8C8E-3A0B-E0C41F7C4236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0978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86876" y="972583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祖父母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C96F98-42F9-4786-A6EE-3BCCF65C341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2C4D8A-809C-4E02-AD1A-51612FBA5E7B}"/>
              </a:ext>
            </a:extLst>
          </p:cNvPr>
          <p:cNvSpPr txBox="1"/>
          <p:nvPr/>
        </p:nvSpPr>
        <p:spPr>
          <a:xfrm>
            <a:off x="6916339" y="327613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4359DB-4471-4018-8D24-DCD0616D4951}"/>
              </a:ext>
            </a:extLst>
          </p:cNvPr>
          <p:cNvSpPr txBox="1"/>
          <p:nvPr/>
        </p:nvSpPr>
        <p:spPr>
          <a:xfrm>
            <a:off x="6916339" y="141277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64F733B-D768-4E15-8CDD-8F549DDB2C1D}"/>
              </a:ext>
            </a:extLst>
          </p:cNvPr>
          <p:cNvSpPr txBox="1"/>
          <p:nvPr/>
        </p:nvSpPr>
        <p:spPr>
          <a:xfrm>
            <a:off x="6916338" y="522035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110E09-E5FB-8C8E-3A0B-E0C41F7C4236}"/>
              </a:ext>
            </a:extLst>
          </p:cNvPr>
          <p:cNvSpPr/>
          <p:nvPr/>
        </p:nvSpPr>
        <p:spPr>
          <a:xfrm>
            <a:off x="3950403" y="1006128"/>
            <a:ext cx="2924594" cy="568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1342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381470-D955-8F22-C4E4-0FC2CF8B3A10}"/>
              </a:ext>
            </a:extLst>
          </p:cNvPr>
          <p:cNvSpPr txBox="1"/>
          <p:nvPr/>
        </p:nvSpPr>
        <p:spPr>
          <a:xfrm>
            <a:off x="3136484" y="2564904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周り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45353" y="27615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6040" y="757796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家の</a:t>
            </a:r>
            <a:endParaRPr kumimoji="1" lang="ja-JP" altLang="en-US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A7CC16-608E-4348-8C2A-84BAE78A6B34}"/>
              </a:ext>
            </a:extLst>
          </p:cNvPr>
          <p:cNvSpPr/>
          <p:nvPr/>
        </p:nvSpPr>
        <p:spPr>
          <a:xfrm>
            <a:off x="3343633" y="2420888"/>
            <a:ext cx="2403540" cy="24663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79402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45353" y="27615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6040" y="757796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家の</a:t>
            </a:r>
            <a:endParaRPr kumimoji="1" lang="ja-JP" altLang="en-US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A7CC16-608E-4348-8C2A-84BAE78A6B34}"/>
              </a:ext>
            </a:extLst>
          </p:cNvPr>
          <p:cNvSpPr/>
          <p:nvPr/>
        </p:nvSpPr>
        <p:spPr>
          <a:xfrm>
            <a:off x="3343633" y="2420888"/>
            <a:ext cx="2403540" cy="24663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381470-D955-8F22-C4E4-0FC2CF8B3A10}"/>
              </a:ext>
            </a:extLst>
          </p:cNvPr>
          <p:cNvSpPr txBox="1"/>
          <p:nvPr/>
        </p:nvSpPr>
        <p:spPr>
          <a:xfrm>
            <a:off x="3136484" y="2564904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周り</a:t>
            </a:r>
          </a:p>
        </p:txBody>
      </p:sp>
    </p:spTree>
    <p:extLst>
      <p:ext uri="{BB962C8B-B14F-4D97-AF65-F5344CB8AC3E}">
        <p14:creationId xmlns:p14="http://schemas.microsoft.com/office/powerpoint/2010/main" val="216201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1838</Words>
  <Application>Microsoft Office PowerPoint</Application>
  <PresentationFormat>ワイド画面</PresentationFormat>
  <Paragraphs>1075</Paragraphs>
  <Slides>225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225</vt:i4>
      </vt:variant>
    </vt:vector>
  </HeadingPairs>
  <TitlesOfParts>
    <vt:vector size="23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4年（下）</dc:title>
  <dc:creator>morita</dc:creator>
  <cp:lastModifiedBy>福原 千種</cp:lastModifiedBy>
  <cp:revision>580</cp:revision>
  <dcterms:created xsi:type="dcterms:W3CDTF">2019-06-12T23:18:36Z</dcterms:created>
  <dcterms:modified xsi:type="dcterms:W3CDTF">2024-01-17T01:44:35Z</dcterms:modified>
</cp:coreProperties>
</file>