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Override PartName="/ppt/slides/slide256.xml" ContentType="application/vnd.openxmlformats-officedocument.presentationml.slide+xml"/>
  <Override PartName="/ppt/slides/slide257.xml" ContentType="application/vnd.openxmlformats-officedocument.presentationml.slide+xml"/>
  <Override PartName="/ppt/slides/slide258.xml" ContentType="application/vnd.openxmlformats-officedocument.presentationml.slide+xml"/>
  <Override PartName="/ppt/slides/slide259.xml" ContentType="application/vnd.openxmlformats-officedocument.presentationml.slide+xml"/>
  <Override PartName="/ppt/slides/slide260.xml" ContentType="application/vnd.openxmlformats-officedocument.presentationml.slide+xml"/>
  <Override PartName="/ppt/slides/slide261.xml" ContentType="application/vnd.openxmlformats-officedocument.presentationml.slide+xml"/>
  <Override PartName="/ppt/slides/slide262.xml" ContentType="application/vnd.openxmlformats-officedocument.presentationml.slide+xml"/>
  <Override PartName="/ppt/slides/slide263.xml" ContentType="application/vnd.openxmlformats-officedocument.presentationml.slide+xml"/>
  <Override PartName="/ppt/slides/slide264.xml" ContentType="application/vnd.openxmlformats-officedocument.presentationml.slide+xml"/>
  <Override PartName="/ppt/slides/slide265.xml" ContentType="application/vnd.openxmlformats-officedocument.presentationml.slide+xml"/>
  <Override PartName="/ppt/slides/slide266.xml" ContentType="application/vnd.openxmlformats-officedocument.presentationml.slide+xml"/>
  <Override PartName="/ppt/slides/slide267.xml" ContentType="application/vnd.openxmlformats-officedocument.presentationml.slide+xml"/>
  <Override PartName="/ppt/slides/slide268.xml" ContentType="application/vnd.openxmlformats-officedocument.presentationml.slide+xml"/>
  <Override PartName="/ppt/slides/slide269.xml" ContentType="application/vnd.openxmlformats-officedocument.presentationml.slide+xml"/>
  <Override PartName="/ppt/slides/slide270.xml" ContentType="application/vnd.openxmlformats-officedocument.presentationml.slide+xml"/>
  <Override PartName="/ppt/slides/slide271.xml" ContentType="application/vnd.openxmlformats-officedocument.presentationml.slide+xml"/>
  <Override PartName="/ppt/slides/slide272.xml" ContentType="application/vnd.openxmlformats-officedocument.presentationml.slide+xml"/>
  <Override PartName="/ppt/slides/slide273.xml" ContentType="application/vnd.openxmlformats-officedocument.presentationml.slide+xml"/>
  <Override PartName="/ppt/slides/slide274.xml" ContentType="application/vnd.openxmlformats-officedocument.presentationml.slide+xml"/>
  <Override PartName="/ppt/slides/slide2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7"/>
  </p:notesMasterIdLst>
  <p:sldIdLst>
    <p:sldId id="483" r:id="rId2"/>
    <p:sldId id="334" r:id="rId3"/>
    <p:sldId id="853" r:id="rId4"/>
    <p:sldId id="558" r:id="rId5"/>
    <p:sldId id="854" r:id="rId6"/>
    <p:sldId id="436" r:id="rId7"/>
    <p:sldId id="990" r:id="rId8"/>
    <p:sldId id="856" r:id="rId9"/>
    <p:sldId id="1005" r:id="rId10"/>
    <p:sldId id="643" r:id="rId11"/>
    <p:sldId id="857" r:id="rId12"/>
    <p:sldId id="666" r:id="rId13"/>
    <p:sldId id="858" r:id="rId14"/>
    <p:sldId id="414" r:id="rId15"/>
    <p:sldId id="859" r:id="rId16"/>
    <p:sldId id="667" r:id="rId17"/>
    <p:sldId id="860" r:id="rId18"/>
    <p:sldId id="741" r:id="rId19"/>
    <p:sldId id="861" r:id="rId20"/>
    <p:sldId id="742" r:id="rId21"/>
    <p:sldId id="862" r:id="rId22"/>
    <p:sldId id="863" r:id="rId23"/>
    <p:sldId id="993" r:id="rId24"/>
    <p:sldId id="479" r:id="rId25"/>
    <p:sldId id="864" r:id="rId26"/>
    <p:sldId id="628" r:id="rId27"/>
    <p:sldId id="865" r:id="rId28"/>
    <p:sldId id="866" r:id="rId29"/>
    <p:sldId id="994" r:id="rId30"/>
    <p:sldId id="867" r:id="rId31"/>
    <p:sldId id="995" r:id="rId32"/>
    <p:sldId id="745" r:id="rId33"/>
    <p:sldId id="868" r:id="rId34"/>
    <p:sldId id="427" r:id="rId35"/>
    <p:sldId id="869" r:id="rId36"/>
    <p:sldId id="870" r:id="rId37"/>
    <p:sldId id="1028" r:id="rId38"/>
    <p:sldId id="747" r:id="rId39"/>
    <p:sldId id="871" r:id="rId40"/>
    <p:sldId id="748" r:id="rId41"/>
    <p:sldId id="872" r:id="rId42"/>
    <p:sldId id="873" r:id="rId43"/>
    <p:sldId id="996" r:id="rId44"/>
    <p:sldId id="874" r:id="rId45"/>
    <p:sldId id="991" r:id="rId46"/>
    <p:sldId id="751" r:id="rId47"/>
    <p:sldId id="875" r:id="rId48"/>
    <p:sldId id="876" r:id="rId49"/>
    <p:sldId id="997" r:id="rId50"/>
    <p:sldId id="752" r:id="rId51"/>
    <p:sldId id="877" r:id="rId52"/>
    <p:sldId id="753" r:id="rId53"/>
    <p:sldId id="878" r:id="rId54"/>
    <p:sldId id="879" r:id="rId55"/>
    <p:sldId id="999" r:id="rId56"/>
    <p:sldId id="754" r:id="rId57"/>
    <p:sldId id="880" r:id="rId58"/>
    <p:sldId id="755" r:id="rId59"/>
    <p:sldId id="881" r:id="rId60"/>
    <p:sldId id="882" r:id="rId61"/>
    <p:sldId id="1006" r:id="rId62"/>
    <p:sldId id="757" r:id="rId63"/>
    <p:sldId id="883" r:id="rId64"/>
    <p:sldId id="758" r:id="rId65"/>
    <p:sldId id="884" r:id="rId66"/>
    <p:sldId id="759" r:id="rId67"/>
    <p:sldId id="885" r:id="rId68"/>
    <p:sldId id="886" r:id="rId69"/>
    <p:sldId id="992" r:id="rId70"/>
    <p:sldId id="429" r:id="rId71"/>
    <p:sldId id="887" r:id="rId72"/>
    <p:sldId id="705" r:id="rId73"/>
    <p:sldId id="888" r:id="rId74"/>
    <p:sldId id="761" r:id="rId75"/>
    <p:sldId id="889" r:id="rId76"/>
    <p:sldId id="762" r:id="rId77"/>
    <p:sldId id="890" r:id="rId78"/>
    <p:sldId id="699" r:id="rId79"/>
    <p:sldId id="891" r:id="rId80"/>
    <p:sldId id="763" r:id="rId81"/>
    <p:sldId id="892" r:id="rId82"/>
    <p:sldId id="764" r:id="rId83"/>
    <p:sldId id="893" r:id="rId84"/>
    <p:sldId id="765" r:id="rId85"/>
    <p:sldId id="894" r:id="rId86"/>
    <p:sldId id="766" r:id="rId87"/>
    <p:sldId id="895" r:id="rId88"/>
    <p:sldId id="896" r:id="rId89"/>
    <p:sldId id="1029" r:id="rId90"/>
    <p:sldId id="897" r:id="rId91"/>
    <p:sldId id="1007" r:id="rId92"/>
    <p:sldId id="898" r:id="rId93"/>
    <p:sldId id="1000" r:id="rId94"/>
    <p:sldId id="769" r:id="rId95"/>
    <p:sldId id="899" r:id="rId96"/>
    <p:sldId id="770" r:id="rId97"/>
    <p:sldId id="900" r:id="rId98"/>
    <p:sldId id="771" r:id="rId99"/>
    <p:sldId id="901" r:id="rId100"/>
    <p:sldId id="902" r:id="rId101"/>
    <p:sldId id="1008" r:id="rId102"/>
    <p:sldId id="772" r:id="rId103"/>
    <p:sldId id="903" r:id="rId104"/>
    <p:sldId id="773" r:id="rId105"/>
    <p:sldId id="904" r:id="rId106"/>
    <p:sldId id="774" r:id="rId107"/>
    <p:sldId id="905" r:id="rId108"/>
    <p:sldId id="775" r:id="rId109"/>
    <p:sldId id="906" r:id="rId110"/>
    <p:sldId id="776" r:id="rId111"/>
    <p:sldId id="907" r:id="rId112"/>
    <p:sldId id="777" r:id="rId113"/>
    <p:sldId id="908" r:id="rId114"/>
    <p:sldId id="547" r:id="rId115"/>
    <p:sldId id="909" r:id="rId116"/>
    <p:sldId id="779" r:id="rId117"/>
    <p:sldId id="910" r:id="rId118"/>
    <p:sldId id="778" r:id="rId119"/>
    <p:sldId id="911" r:id="rId120"/>
    <p:sldId id="780" r:id="rId121"/>
    <p:sldId id="912" r:id="rId122"/>
    <p:sldId id="1001" r:id="rId123"/>
    <p:sldId id="913" r:id="rId124"/>
    <p:sldId id="782" r:id="rId125"/>
    <p:sldId id="914" r:id="rId126"/>
    <p:sldId id="783" r:id="rId127"/>
    <p:sldId id="915" r:id="rId128"/>
    <p:sldId id="784" r:id="rId129"/>
    <p:sldId id="916" r:id="rId130"/>
    <p:sldId id="785" r:id="rId131"/>
    <p:sldId id="917" r:id="rId132"/>
    <p:sldId id="786" r:id="rId133"/>
    <p:sldId id="918" r:id="rId134"/>
    <p:sldId id="702" r:id="rId135"/>
    <p:sldId id="1009" r:id="rId136"/>
    <p:sldId id="787" r:id="rId137"/>
    <p:sldId id="920" r:id="rId138"/>
    <p:sldId id="680" r:id="rId139"/>
    <p:sldId id="921" r:id="rId140"/>
    <p:sldId id="788" r:id="rId141"/>
    <p:sldId id="922" r:id="rId142"/>
    <p:sldId id="789" r:id="rId143"/>
    <p:sldId id="923" r:id="rId144"/>
    <p:sldId id="690" r:id="rId145"/>
    <p:sldId id="924" r:id="rId146"/>
    <p:sldId id="1002" r:id="rId147"/>
    <p:sldId id="1003" r:id="rId148"/>
    <p:sldId id="791" r:id="rId149"/>
    <p:sldId id="926" r:id="rId150"/>
    <p:sldId id="792" r:id="rId151"/>
    <p:sldId id="927" r:id="rId152"/>
    <p:sldId id="793" r:id="rId153"/>
    <p:sldId id="928" r:id="rId154"/>
    <p:sldId id="929" r:id="rId155"/>
    <p:sldId id="1010" r:id="rId156"/>
    <p:sldId id="796" r:id="rId157"/>
    <p:sldId id="930" r:id="rId158"/>
    <p:sldId id="931" r:id="rId159"/>
    <p:sldId id="1019" r:id="rId160"/>
    <p:sldId id="514" r:id="rId161"/>
    <p:sldId id="932" r:id="rId162"/>
    <p:sldId id="399" r:id="rId163"/>
    <p:sldId id="933" r:id="rId164"/>
    <p:sldId id="798" r:id="rId165"/>
    <p:sldId id="934" r:id="rId166"/>
    <p:sldId id="799" r:id="rId167"/>
    <p:sldId id="935" r:id="rId168"/>
    <p:sldId id="800" r:id="rId169"/>
    <p:sldId id="936" r:id="rId170"/>
    <p:sldId id="801" r:id="rId171"/>
    <p:sldId id="937" r:id="rId172"/>
    <p:sldId id="802" r:id="rId173"/>
    <p:sldId id="938" r:id="rId174"/>
    <p:sldId id="803" r:id="rId175"/>
    <p:sldId id="939" r:id="rId176"/>
    <p:sldId id="804" r:id="rId177"/>
    <p:sldId id="940" r:id="rId178"/>
    <p:sldId id="805" r:id="rId179"/>
    <p:sldId id="1011" r:id="rId180"/>
    <p:sldId id="942" r:id="rId181"/>
    <p:sldId id="1022" r:id="rId182"/>
    <p:sldId id="807" r:id="rId183"/>
    <p:sldId id="943" r:id="rId184"/>
    <p:sldId id="808" r:id="rId185"/>
    <p:sldId id="944" r:id="rId186"/>
    <p:sldId id="809" r:id="rId187"/>
    <p:sldId id="1012" r:id="rId188"/>
    <p:sldId id="477" r:id="rId189"/>
    <p:sldId id="946" r:id="rId190"/>
    <p:sldId id="810" r:id="rId191"/>
    <p:sldId id="947" r:id="rId192"/>
    <p:sldId id="948" r:id="rId193"/>
    <p:sldId id="1024" r:id="rId194"/>
    <p:sldId id="812" r:id="rId195"/>
    <p:sldId id="949" r:id="rId196"/>
    <p:sldId id="813" r:id="rId197"/>
    <p:sldId id="950" r:id="rId198"/>
    <p:sldId id="814" r:id="rId199"/>
    <p:sldId id="951" r:id="rId200"/>
    <p:sldId id="815" r:id="rId201"/>
    <p:sldId id="952" r:id="rId202"/>
    <p:sldId id="816" r:id="rId203"/>
    <p:sldId id="953" r:id="rId204"/>
    <p:sldId id="954" r:id="rId205"/>
    <p:sldId id="1023" r:id="rId206"/>
    <p:sldId id="818" r:id="rId207"/>
    <p:sldId id="955" r:id="rId208"/>
    <p:sldId id="819" r:id="rId209"/>
    <p:sldId id="956" r:id="rId210"/>
    <p:sldId id="820" r:id="rId211"/>
    <p:sldId id="957" r:id="rId212"/>
    <p:sldId id="821" r:id="rId213"/>
    <p:sldId id="958" r:id="rId214"/>
    <p:sldId id="822" r:id="rId215"/>
    <p:sldId id="959" r:id="rId216"/>
    <p:sldId id="823" r:id="rId217"/>
    <p:sldId id="960" r:id="rId218"/>
    <p:sldId id="824" r:id="rId219"/>
    <p:sldId id="961" r:id="rId220"/>
    <p:sldId id="825" r:id="rId221"/>
    <p:sldId id="962" r:id="rId222"/>
    <p:sldId id="826" r:id="rId223"/>
    <p:sldId id="963" r:id="rId224"/>
    <p:sldId id="827" r:id="rId225"/>
    <p:sldId id="964" r:id="rId226"/>
    <p:sldId id="831" r:id="rId227"/>
    <p:sldId id="965" r:id="rId228"/>
    <p:sldId id="829" r:id="rId229"/>
    <p:sldId id="966" r:id="rId230"/>
    <p:sldId id="967" r:id="rId231"/>
    <p:sldId id="1013" r:id="rId232"/>
    <p:sldId id="832" r:id="rId233"/>
    <p:sldId id="968" r:id="rId234"/>
    <p:sldId id="833" r:id="rId235"/>
    <p:sldId id="969" r:id="rId236"/>
    <p:sldId id="834" r:id="rId237"/>
    <p:sldId id="970" r:id="rId238"/>
    <p:sldId id="583" r:id="rId239"/>
    <p:sldId id="971" r:id="rId240"/>
    <p:sldId id="835" r:id="rId241"/>
    <p:sldId id="1014" r:id="rId242"/>
    <p:sldId id="836" r:id="rId243"/>
    <p:sldId id="973" r:id="rId244"/>
    <p:sldId id="1020" r:id="rId245"/>
    <p:sldId id="1021" r:id="rId246"/>
    <p:sldId id="543" r:id="rId247"/>
    <p:sldId id="975" r:id="rId248"/>
    <p:sldId id="838" r:id="rId249"/>
    <p:sldId id="976" r:id="rId250"/>
    <p:sldId id="977" r:id="rId251"/>
    <p:sldId id="1025" r:id="rId252"/>
    <p:sldId id="1026" r:id="rId253"/>
    <p:sldId id="1027" r:id="rId254"/>
    <p:sldId id="841" r:id="rId255"/>
    <p:sldId id="979" r:id="rId256"/>
    <p:sldId id="842" r:id="rId257"/>
    <p:sldId id="980" r:id="rId258"/>
    <p:sldId id="981" r:id="rId259"/>
    <p:sldId id="1015" r:id="rId260"/>
    <p:sldId id="982" r:id="rId261"/>
    <p:sldId id="1016" r:id="rId262"/>
    <p:sldId id="845" r:id="rId263"/>
    <p:sldId id="983" r:id="rId264"/>
    <p:sldId id="984" r:id="rId265"/>
    <p:sldId id="1004" r:id="rId266"/>
    <p:sldId id="848" r:id="rId267"/>
    <p:sldId id="985" r:id="rId268"/>
    <p:sldId id="1017" r:id="rId269"/>
    <p:sldId id="986" r:id="rId270"/>
    <p:sldId id="850" r:id="rId271"/>
    <p:sldId id="987" r:id="rId272"/>
    <p:sldId id="851" r:id="rId273"/>
    <p:sldId id="988" r:id="rId274"/>
    <p:sldId id="989" r:id="rId275"/>
    <p:sldId id="1018" r:id="rId27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4A32"/>
    <a:srgbClr val="E2562A"/>
    <a:srgbClr val="DD4609"/>
    <a:srgbClr val="F26D00"/>
    <a:srgbClr val="E66800"/>
    <a:srgbClr val="009900"/>
    <a:srgbClr val="008000"/>
    <a:srgbClr val="00B000"/>
    <a:srgbClr val="00CC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09" autoAdjust="0"/>
    <p:restoredTop sz="94195" autoAdjust="0"/>
  </p:normalViewPr>
  <p:slideViewPr>
    <p:cSldViewPr>
      <p:cViewPr varScale="1">
        <p:scale>
          <a:sx n="67" d="100"/>
          <a:sy n="67" d="100"/>
        </p:scale>
        <p:origin x="930" y="72"/>
      </p:cViewPr>
      <p:guideLst>
        <p:guide orient="horz" pos="2160"/>
        <p:guide pos="3840"/>
      </p:guideLst>
    </p:cSldViewPr>
  </p:slideViewPr>
  <p:outlineViewPr>
    <p:cViewPr>
      <p:scale>
        <a:sx n="66" d="100"/>
        <a:sy n="66" d="100"/>
      </p:scale>
      <p:origin x="0" y="-1480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247" Type="http://schemas.openxmlformats.org/officeDocument/2006/relationships/slide" Target="slides/slide246.xml"/><Relationship Id="rId107" Type="http://schemas.openxmlformats.org/officeDocument/2006/relationships/slide" Target="slides/slide106.xml"/><Relationship Id="rId268" Type="http://schemas.openxmlformats.org/officeDocument/2006/relationships/slide" Target="slides/slide267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37" Type="http://schemas.openxmlformats.org/officeDocument/2006/relationships/slide" Target="slides/slide236.xml"/><Relationship Id="rId258" Type="http://schemas.openxmlformats.org/officeDocument/2006/relationships/slide" Target="slides/slide257.xml"/><Relationship Id="rId279" Type="http://schemas.openxmlformats.org/officeDocument/2006/relationships/viewProps" Target="viewProps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248" Type="http://schemas.openxmlformats.org/officeDocument/2006/relationships/slide" Target="slides/slide247.xml"/><Relationship Id="rId269" Type="http://schemas.openxmlformats.org/officeDocument/2006/relationships/slide" Target="slides/slide268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280" Type="http://schemas.openxmlformats.org/officeDocument/2006/relationships/theme" Target="theme/theme1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217" Type="http://schemas.openxmlformats.org/officeDocument/2006/relationships/slide" Target="slides/slide216.xml"/><Relationship Id="rId6" Type="http://schemas.openxmlformats.org/officeDocument/2006/relationships/slide" Target="slides/slide5.xml"/><Relationship Id="rId238" Type="http://schemas.openxmlformats.org/officeDocument/2006/relationships/slide" Target="slides/slide237.xml"/><Relationship Id="rId259" Type="http://schemas.openxmlformats.org/officeDocument/2006/relationships/slide" Target="slides/slide258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270" Type="http://schemas.openxmlformats.org/officeDocument/2006/relationships/slide" Target="slides/slide269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slide" Target="slides/slide206.xml"/><Relationship Id="rId223" Type="http://schemas.openxmlformats.org/officeDocument/2006/relationships/slide" Target="slides/slide222.xml"/><Relationship Id="rId228" Type="http://schemas.openxmlformats.org/officeDocument/2006/relationships/slide" Target="slides/slide227.xml"/><Relationship Id="rId244" Type="http://schemas.openxmlformats.org/officeDocument/2006/relationships/slide" Target="slides/slide243.xml"/><Relationship Id="rId249" Type="http://schemas.openxmlformats.org/officeDocument/2006/relationships/slide" Target="slides/slide24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260" Type="http://schemas.openxmlformats.org/officeDocument/2006/relationships/slide" Target="slides/slide259.xml"/><Relationship Id="rId265" Type="http://schemas.openxmlformats.org/officeDocument/2006/relationships/slide" Target="slides/slide264.xml"/><Relationship Id="rId281" Type="http://schemas.openxmlformats.org/officeDocument/2006/relationships/tableStyles" Target="tableStyle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slide" Target="slides/slide212.xml"/><Relationship Id="rId218" Type="http://schemas.openxmlformats.org/officeDocument/2006/relationships/slide" Target="slides/slide217.xml"/><Relationship Id="rId234" Type="http://schemas.openxmlformats.org/officeDocument/2006/relationships/slide" Target="slides/slide233.xml"/><Relationship Id="rId239" Type="http://schemas.openxmlformats.org/officeDocument/2006/relationships/slide" Target="slides/slide238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50" Type="http://schemas.openxmlformats.org/officeDocument/2006/relationships/slide" Target="slides/slide249.xml"/><Relationship Id="rId255" Type="http://schemas.openxmlformats.org/officeDocument/2006/relationships/slide" Target="slides/slide254.xml"/><Relationship Id="rId271" Type="http://schemas.openxmlformats.org/officeDocument/2006/relationships/slide" Target="slides/slide270.xml"/><Relationship Id="rId276" Type="http://schemas.openxmlformats.org/officeDocument/2006/relationships/slide" Target="slides/slide275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0" Type="http://schemas.openxmlformats.org/officeDocument/2006/relationships/slide" Target="slides/slide239.xml"/><Relationship Id="rId245" Type="http://schemas.openxmlformats.org/officeDocument/2006/relationships/slide" Target="slides/slide244.xml"/><Relationship Id="rId261" Type="http://schemas.openxmlformats.org/officeDocument/2006/relationships/slide" Target="slides/slide260.xml"/><Relationship Id="rId266" Type="http://schemas.openxmlformats.org/officeDocument/2006/relationships/slide" Target="slides/slide265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0" Type="http://schemas.openxmlformats.org/officeDocument/2006/relationships/slide" Target="slides/slide229.xml"/><Relationship Id="rId235" Type="http://schemas.openxmlformats.org/officeDocument/2006/relationships/slide" Target="slides/slide234.xml"/><Relationship Id="rId251" Type="http://schemas.openxmlformats.org/officeDocument/2006/relationships/slide" Target="slides/slide250.xml"/><Relationship Id="rId256" Type="http://schemas.openxmlformats.org/officeDocument/2006/relationships/slide" Target="slides/slide255.xml"/><Relationship Id="rId277" Type="http://schemas.openxmlformats.org/officeDocument/2006/relationships/notesMaster" Target="notesMasters/notesMaster1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72" Type="http://schemas.openxmlformats.org/officeDocument/2006/relationships/slide" Target="slides/slide27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slide" Target="slides/slide224.xml"/><Relationship Id="rId241" Type="http://schemas.openxmlformats.org/officeDocument/2006/relationships/slide" Target="slides/slide240.xml"/><Relationship Id="rId246" Type="http://schemas.openxmlformats.org/officeDocument/2006/relationships/slide" Target="slides/slide245.xml"/><Relationship Id="rId267" Type="http://schemas.openxmlformats.org/officeDocument/2006/relationships/slide" Target="slides/slide266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262" Type="http://schemas.openxmlformats.org/officeDocument/2006/relationships/slide" Target="slides/slide26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57" Type="http://schemas.openxmlformats.org/officeDocument/2006/relationships/slide" Target="slides/slide256.xml"/><Relationship Id="rId278" Type="http://schemas.openxmlformats.org/officeDocument/2006/relationships/presProps" Target="presProps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252" Type="http://schemas.openxmlformats.org/officeDocument/2006/relationships/slide" Target="slides/slide251.xml"/><Relationship Id="rId273" Type="http://schemas.openxmlformats.org/officeDocument/2006/relationships/slide" Target="slides/slide272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slide" Target="slides/slide241.xml"/><Relationship Id="rId263" Type="http://schemas.openxmlformats.org/officeDocument/2006/relationships/slide" Target="slides/slide262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53" Type="http://schemas.openxmlformats.org/officeDocument/2006/relationships/slide" Target="slides/slide252.xml"/><Relationship Id="rId274" Type="http://schemas.openxmlformats.org/officeDocument/2006/relationships/slide" Target="slides/slide273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slide" Target="slides/slide242.xml"/><Relationship Id="rId264" Type="http://schemas.openxmlformats.org/officeDocument/2006/relationships/slide" Target="slides/slide263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54" Type="http://schemas.openxmlformats.org/officeDocument/2006/relationships/slide" Target="slides/slide253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275" Type="http://schemas.openxmlformats.org/officeDocument/2006/relationships/slide" Target="slides/slide274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B01FB-1078-4E8D-9872-1621339EF254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1059-48E5-4904-BF80-09817418F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3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74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60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138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61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8672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260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294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261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4637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268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590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269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6404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76.xml"/><Relationship Id="rId13" Type="http://schemas.openxmlformats.org/officeDocument/2006/relationships/slide" Target="slide112.xml"/><Relationship Id="rId18" Type="http://schemas.openxmlformats.org/officeDocument/2006/relationships/slide" Target="slide206.xml"/><Relationship Id="rId26" Type="http://schemas.openxmlformats.org/officeDocument/2006/relationships/image" Target="../media/image2.png"/><Relationship Id="rId3" Type="http://schemas.openxmlformats.org/officeDocument/2006/relationships/image" Target="../media/image1.png"/><Relationship Id="rId21" Type="http://schemas.openxmlformats.org/officeDocument/2006/relationships/slide" Target="slide244.xml"/><Relationship Id="rId7" Type="http://schemas.openxmlformats.org/officeDocument/2006/relationships/slide" Target="slide42.xml"/><Relationship Id="rId12" Type="http://schemas.openxmlformats.org/officeDocument/2006/relationships/slide" Target="slide94.xml"/><Relationship Id="rId17" Type="http://schemas.openxmlformats.org/officeDocument/2006/relationships/slide" Target="slide196.xml"/><Relationship Id="rId25" Type="http://schemas.openxmlformats.org/officeDocument/2006/relationships/slide" Target="slide140.xml"/><Relationship Id="rId2" Type="http://schemas.openxmlformats.org/officeDocument/2006/relationships/notesSlide" Target="../notesSlides/notesSlide1.xml"/><Relationship Id="rId16" Type="http://schemas.openxmlformats.org/officeDocument/2006/relationships/slide" Target="slide194.xml"/><Relationship Id="rId20" Type="http://schemas.openxmlformats.org/officeDocument/2006/relationships/slide" Target="slide23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8.xml"/><Relationship Id="rId11" Type="http://schemas.openxmlformats.org/officeDocument/2006/relationships/slide" Target="slide88.xml"/><Relationship Id="rId24" Type="http://schemas.openxmlformats.org/officeDocument/2006/relationships/slide" Target="slide252.xml"/><Relationship Id="rId5" Type="http://schemas.openxmlformats.org/officeDocument/2006/relationships/slide" Target="slide14.xml"/><Relationship Id="rId15" Type="http://schemas.openxmlformats.org/officeDocument/2006/relationships/slide" Target="slide192.xml"/><Relationship Id="rId23" Type="http://schemas.openxmlformats.org/officeDocument/2006/relationships/slide" Target="slide250.xml"/><Relationship Id="rId10" Type="http://schemas.openxmlformats.org/officeDocument/2006/relationships/slide" Target="slide72.xml"/><Relationship Id="rId19" Type="http://schemas.openxmlformats.org/officeDocument/2006/relationships/slide" Target="slide232.xml"/><Relationship Id="rId4" Type="http://schemas.openxmlformats.org/officeDocument/2006/relationships/slide" Target="slide2.xml"/><Relationship Id="rId9" Type="http://schemas.openxmlformats.org/officeDocument/2006/relationships/slide" Target="slide70.xml"/><Relationship Id="rId14" Type="http://schemas.openxmlformats.org/officeDocument/2006/relationships/slide" Target="slide148.xml"/><Relationship Id="rId22" Type="http://schemas.openxmlformats.org/officeDocument/2006/relationships/slide" Target="slide246.xml"/><Relationship Id="rId27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å­¦ç´æ°èã®ã¤ã©ã¹ã">
            <a:extLst>
              <a:ext uri="{FF2B5EF4-FFF2-40B4-BE49-F238E27FC236}">
                <a16:creationId xmlns:a16="http://schemas.microsoft.com/office/drawing/2014/main" id="{FD86060E-6E98-4F14-A20E-DBA44E4E1D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279" y="4845862"/>
            <a:ext cx="1793721" cy="198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小学４年生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光村図書（上）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51384" y="253146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白いぼうし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3A9D5E4-5274-4678-9EFA-8306DD529899}"/>
              </a:ext>
            </a:extLst>
          </p:cNvPr>
          <p:cNvSpPr txBox="1"/>
          <p:nvPr/>
        </p:nvSpPr>
        <p:spPr>
          <a:xfrm>
            <a:off x="550640" y="2901526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図書館の達人になろう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730CD599-F99A-4541-BD2C-EBEC71473A54}"/>
              </a:ext>
            </a:extLst>
          </p:cNvPr>
          <p:cNvSpPr txBox="1"/>
          <p:nvPr/>
        </p:nvSpPr>
        <p:spPr>
          <a:xfrm>
            <a:off x="550640" y="3271588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漢字の組み立て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E6E2764E-ED4D-403F-8156-7463073A7851}"/>
              </a:ext>
            </a:extLst>
          </p:cNvPr>
          <p:cNvSpPr txBox="1"/>
          <p:nvPr/>
        </p:nvSpPr>
        <p:spPr>
          <a:xfrm>
            <a:off x="550640" y="364165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漢字辞典の使い方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78FD982B-13EC-40B0-B1BE-233BADE31191}"/>
              </a:ext>
            </a:extLst>
          </p:cNvPr>
          <p:cNvSpPr txBox="1"/>
          <p:nvPr/>
        </p:nvSpPr>
        <p:spPr>
          <a:xfrm>
            <a:off x="5983513" y="2528367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つなぎ言葉のはたらきを知ろう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3D515802-8C41-4355-93D4-1B27CE1E46A7}"/>
              </a:ext>
            </a:extLst>
          </p:cNvPr>
          <p:cNvSpPr txBox="1"/>
          <p:nvPr/>
        </p:nvSpPr>
        <p:spPr>
          <a:xfrm>
            <a:off x="550640" y="401171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春の楽しみ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993F51BF-EC5C-4E95-AFB5-BAD0DF6EB86D}"/>
              </a:ext>
            </a:extLst>
          </p:cNvPr>
          <p:cNvSpPr txBox="1"/>
          <p:nvPr/>
        </p:nvSpPr>
        <p:spPr>
          <a:xfrm>
            <a:off x="550640" y="438177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聞き取りメモのくふう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B34F82AD-25F6-40AA-9CDF-F24910A9D2BA}"/>
              </a:ext>
            </a:extLst>
          </p:cNvPr>
          <p:cNvSpPr txBox="1"/>
          <p:nvPr/>
        </p:nvSpPr>
        <p:spPr>
          <a:xfrm>
            <a:off x="550640" y="4751836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思いやりのデザイン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6D1E50A9-8ACC-4B2C-8936-2B53FA913CCD}"/>
              </a:ext>
            </a:extLst>
          </p:cNvPr>
          <p:cNvSpPr txBox="1"/>
          <p:nvPr/>
        </p:nvSpPr>
        <p:spPr>
          <a:xfrm>
            <a:off x="550640" y="5119591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アップとルーズで伝える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372843BE-F8C8-49E5-8269-FB67BD94EBAB}"/>
              </a:ext>
            </a:extLst>
          </p:cNvPr>
          <p:cNvSpPr txBox="1"/>
          <p:nvPr/>
        </p:nvSpPr>
        <p:spPr>
          <a:xfrm>
            <a:off x="550640" y="5489653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カンジーはかせの都道府県の旅１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7FDF97AD-A699-4482-81BC-FED02CB1119D}"/>
              </a:ext>
            </a:extLst>
          </p:cNvPr>
          <p:cNvSpPr txBox="1"/>
          <p:nvPr/>
        </p:nvSpPr>
        <p:spPr>
          <a:xfrm>
            <a:off x="550640" y="622747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一つの花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4ED5F3E4-0032-4014-9529-57E8440EA238}"/>
              </a:ext>
            </a:extLst>
          </p:cNvPr>
          <p:cNvSpPr txBox="1"/>
          <p:nvPr/>
        </p:nvSpPr>
        <p:spPr>
          <a:xfrm>
            <a:off x="5983513" y="2898429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短歌・俳句に親しもう（一）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D0F94612-2E6D-4756-BF20-5679DEDA596F}"/>
              </a:ext>
            </a:extLst>
          </p:cNvPr>
          <p:cNvSpPr txBox="1"/>
          <p:nvPr/>
        </p:nvSpPr>
        <p:spPr>
          <a:xfrm>
            <a:off x="5983513" y="3266779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要約するとき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79A67D01-70F1-4BC3-8DF1-0CE08B0B1009}"/>
              </a:ext>
            </a:extLst>
          </p:cNvPr>
          <p:cNvSpPr txBox="1"/>
          <p:nvPr/>
        </p:nvSpPr>
        <p:spPr>
          <a:xfrm>
            <a:off x="5983513" y="3636841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新聞を作ろう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128C34F4-B491-4506-B74E-12635CCB177E}"/>
              </a:ext>
            </a:extLst>
          </p:cNvPr>
          <p:cNvSpPr txBox="1"/>
          <p:nvPr/>
        </p:nvSpPr>
        <p:spPr>
          <a:xfrm>
            <a:off x="5983513" y="4005191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カンジーはかせの都道府県の旅２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7DE4E783-F5F4-4036-879F-CAF059ACE97C}"/>
              </a:ext>
            </a:extLst>
          </p:cNvPr>
          <p:cNvSpPr txBox="1"/>
          <p:nvPr/>
        </p:nvSpPr>
        <p:spPr>
          <a:xfrm>
            <a:off x="5982767" y="4378677"/>
            <a:ext cx="569254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事実にもとづいて書かれた本を読もう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3B50DB39-AD2B-4B67-BD72-943B98033FE2}"/>
              </a:ext>
            </a:extLst>
          </p:cNvPr>
          <p:cNvSpPr txBox="1"/>
          <p:nvPr/>
        </p:nvSpPr>
        <p:spPr>
          <a:xfrm>
            <a:off x="5982767" y="4743603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ランドセルは海をこえて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B03AF7F4-968C-4E0B-AD13-1443CA8D0A69}"/>
              </a:ext>
            </a:extLst>
          </p:cNvPr>
          <p:cNvSpPr txBox="1"/>
          <p:nvPr/>
        </p:nvSpPr>
        <p:spPr>
          <a:xfrm>
            <a:off x="5982767" y="5116494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1" action="ppaction://hlinksldjump"/>
              </a:rPr>
              <a:t>ぼくは川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91C39847-7C68-4261-9078-963544EA15C3}"/>
              </a:ext>
            </a:extLst>
          </p:cNvPr>
          <p:cNvSpPr txBox="1"/>
          <p:nvPr/>
        </p:nvSpPr>
        <p:spPr>
          <a:xfrm>
            <a:off x="5982767" y="5486557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2" action="ppaction://hlinksldjump"/>
              </a:rPr>
              <a:t>あなたなら、どう言う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41ACA646-2ABA-4BE8-9DD5-A4AE1C7A5C8C}"/>
              </a:ext>
            </a:extLst>
          </p:cNvPr>
          <p:cNvSpPr txBox="1"/>
          <p:nvPr/>
        </p:nvSpPr>
        <p:spPr>
          <a:xfrm>
            <a:off x="5982767" y="5854311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3" action="ppaction://hlinksldjump"/>
              </a:rPr>
              <a:t>パンフレットを読もう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AB9263A4-B69F-4D0F-9A64-794F04E46FCA}"/>
              </a:ext>
            </a:extLst>
          </p:cNvPr>
          <p:cNvSpPr txBox="1"/>
          <p:nvPr/>
        </p:nvSpPr>
        <p:spPr>
          <a:xfrm>
            <a:off x="5982767" y="6227669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4" action="ppaction://hlinksldjump"/>
              </a:rPr>
              <a:t>いろいろな意味をもつ言葉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83330E8-37E8-416B-8A92-9CCA35DF9527}"/>
              </a:ext>
            </a:extLst>
          </p:cNvPr>
          <p:cNvSpPr txBox="1"/>
          <p:nvPr/>
        </p:nvSpPr>
        <p:spPr>
          <a:xfrm>
            <a:off x="550640" y="5857407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5" action="ppaction://hlinksldjump"/>
              </a:rPr>
              <a:t>お礼の気持ちを伝えよう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3" name="Picture 2" descr="コスモスのイラスト（花）">
            <a:extLst>
              <a:ext uri="{FF2B5EF4-FFF2-40B4-BE49-F238E27FC236}">
                <a16:creationId xmlns:a16="http://schemas.microsoft.com/office/drawing/2014/main" id="{25B7D475-E052-4064-9A6C-E684919869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961" y="3823680"/>
            <a:ext cx="1268169" cy="1652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紫のランドセルのイラスト">
            <a:extLst>
              <a:ext uri="{FF2B5EF4-FFF2-40B4-BE49-F238E27FC236}">
                <a16:creationId xmlns:a16="http://schemas.microsoft.com/office/drawing/2014/main" id="{D35D2E93-7C5D-4992-87D7-629025641D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7650" y="1428627"/>
            <a:ext cx="1457021" cy="1525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487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建物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たて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8164157-4B14-4EC2-939A-98ADC8708E4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白いぼうし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1564183-7412-4B9C-8519-C5C9666033A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EF77ED5-6C38-4734-901F-39218918B24B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1578983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33721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観客席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857543" y="2781725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きゃく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857542" y="5000407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857542" y="1123754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558E7B7-D7F5-4772-A099-EA92A73539F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B98D7F6-DCAD-4C50-9977-0B60710D823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3B4741A-C913-40F6-B8EA-4E0717E723D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アップとルーズで伝える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994176E-2517-0DA4-A8E8-1B654305294E}"/>
              </a:ext>
            </a:extLst>
          </p:cNvPr>
          <p:cNvSpPr/>
          <p:nvPr/>
        </p:nvSpPr>
        <p:spPr>
          <a:xfrm>
            <a:off x="3928575" y="893409"/>
            <a:ext cx="2924594" cy="576580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552382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33721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観客席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857543" y="2781725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きゃく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857542" y="5000407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857542" y="1123754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558E7B7-D7F5-4772-A099-EA92A73539F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B98D7F6-DCAD-4C50-9977-0B60710D823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3B4741A-C913-40F6-B8EA-4E0717E723D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アップとルーズで伝える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994176E-2517-0DA4-A8E8-1B654305294E}"/>
              </a:ext>
            </a:extLst>
          </p:cNvPr>
          <p:cNvSpPr/>
          <p:nvPr/>
        </p:nvSpPr>
        <p:spPr>
          <a:xfrm>
            <a:off x="3928575" y="893409"/>
            <a:ext cx="2924594" cy="576580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80972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319CBC8-049A-D004-761B-17E9C7E46330}"/>
              </a:ext>
            </a:extLst>
          </p:cNvPr>
          <p:cNvSpPr txBox="1"/>
          <p:nvPr/>
        </p:nvSpPr>
        <p:spPr>
          <a:xfrm>
            <a:off x="3913688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静か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しず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1A3F5A8-D060-4BDA-BCA1-A9D95236F4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8268ACA-8B26-46F0-928E-A540CE6113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483C386-168D-4053-A8BC-046473DBF1B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アップとルーズで伝える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CDF97EE-BBE9-4B30-A50C-2B22DDE365AF}"/>
              </a:ext>
            </a:extLst>
          </p:cNvPr>
          <p:cNvSpPr/>
          <p:nvPr/>
        </p:nvSpPr>
        <p:spPr>
          <a:xfrm>
            <a:off x="4151783" y="1173906"/>
            <a:ext cx="2722157" cy="26871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101851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しず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13688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静か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1A3F5A8-D060-4BDA-BCA1-A9D95236F4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8268ACA-8B26-46F0-928E-A540CE6113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483C386-168D-4053-A8BC-046473DBF1B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アップとルーズで伝える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CDF97EE-BBE9-4B30-A50C-2B22DDE365AF}"/>
              </a:ext>
            </a:extLst>
          </p:cNvPr>
          <p:cNvSpPr/>
          <p:nvPr/>
        </p:nvSpPr>
        <p:spPr>
          <a:xfrm>
            <a:off x="4151783" y="1173906"/>
            <a:ext cx="2722157" cy="26871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43759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CCE7C3-FBA7-404E-BD03-DF6411572C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07C58E-946F-488D-98E9-30B88C98A47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AC52076-F4DC-4BBD-99F9-D07EC5BCB3E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アップとルーズで伝える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A33CDBC-BF7A-4353-BE95-744A427E60E0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4664528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CCE7C3-FBA7-404E-BD03-DF6411572C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07C58E-946F-488D-98E9-30B88C98A47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AC52076-F4DC-4BBD-99F9-D07EC5BCB3E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アップとルーズで伝える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A33CDBC-BF7A-4353-BE95-744A427E60E0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218154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えら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選ぶ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1A3F5A8-D060-4BDA-BCA1-A9D95236F4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8268ACA-8B26-46F0-928E-A540CE6113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483C386-168D-4053-A8BC-046473DBF1B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アップとルーズで伝える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AEFEA09-94C0-4EC9-84A3-AE968493BE26}"/>
              </a:ext>
            </a:extLst>
          </p:cNvPr>
          <p:cNvSpPr/>
          <p:nvPr/>
        </p:nvSpPr>
        <p:spPr>
          <a:xfrm>
            <a:off x="4079776" y="1191418"/>
            <a:ext cx="2736304" cy="266962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5667203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えら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選ぶ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1A3F5A8-D060-4BDA-BCA1-A9D95236F4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8268ACA-8B26-46F0-928E-A540CE6113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483C386-168D-4053-A8BC-046473DBF1B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アップとルーズで伝える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AEFEA09-94C0-4EC9-84A3-AE968493BE26}"/>
              </a:ext>
            </a:extLst>
          </p:cNvPr>
          <p:cNvSpPr/>
          <p:nvPr/>
        </p:nvSpPr>
        <p:spPr>
          <a:xfrm>
            <a:off x="4079776" y="1191418"/>
            <a:ext cx="2736304" cy="266962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27518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0D9D61-E71A-4166-8AA2-2C064D87E38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3FB9283-4170-4993-B117-DCC85047099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アップとルーズで伝える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E4FFED8-2D80-4FF8-844C-15E0C0461F6B}"/>
              </a:ext>
            </a:extLst>
          </p:cNvPr>
          <p:cNvSpPr txBox="1"/>
          <p:nvPr/>
        </p:nvSpPr>
        <p:spPr>
          <a:xfrm>
            <a:off x="3935760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F49716C-7A45-40E3-B017-77F09FE16A53}"/>
              </a:ext>
            </a:extLst>
          </p:cNvPr>
          <p:cNvSpPr/>
          <p:nvPr/>
        </p:nvSpPr>
        <p:spPr>
          <a:xfrm>
            <a:off x="4101726" y="1899394"/>
            <a:ext cx="3096466" cy="324036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0F06E68-5ADA-238E-DBE6-F3817D6B8E40}"/>
              </a:ext>
            </a:extLst>
          </p:cNvPr>
          <p:cNvSpPr txBox="1"/>
          <p:nvPr/>
        </p:nvSpPr>
        <p:spPr>
          <a:xfrm>
            <a:off x="7202532" y="253644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はた</a:t>
            </a:r>
          </a:p>
        </p:txBody>
      </p:sp>
    </p:spTree>
    <p:extLst>
      <p:ext uri="{BB962C8B-B14F-4D97-AF65-F5344CB8AC3E}">
        <p14:creationId xmlns:p14="http://schemas.microsoft.com/office/powerpoint/2010/main" val="1543912093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202532" y="253644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はた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0D9D61-E71A-4166-8AA2-2C064D87E38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3FB9283-4170-4993-B117-DCC85047099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アップとルーズで伝える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E4FFED8-2D80-4FF8-844C-15E0C0461F6B}"/>
              </a:ext>
            </a:extLst>
          </p:cNvPr>
          <p:cNvSpPr txBox="1"/>
          <p:nvPr/>
        </p:nvSpPr>
        <p:spPr>
          <a:xfrm>
            <a:off x="3935760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F49716C-7A45-40E3-B017-77F09FE16A53}"/>
              </a:ext>
            </a:extLst>
          </p:cNvPr>
          <p:cNvSpPr/>
          <p:nvPr/>
        </p:nvSpPr>
        <p:spPr>
          <a:xfrm>
            <a:off x="4101726" y="1899394"/>
            <a:ext cx="3096466" cy="32403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355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建物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たて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8164157-4B14-4EC2-939A-98ADC8708E4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白いぼうし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1564183-7412-4B9C-8519-C5C9666033A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EF77ED5-6C38-4734-901F-39218918B24B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961114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取材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5C988BE-67B1-4B36-948D-3312F44C805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アップとルーズで伝える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0609D62-18F7-43BB-95C3-FFD84FA3FD14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105736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取材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5C988BE-67B1-4B36-948D-3312F44C805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アップとルーズで伝える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0609D62-18F7-43BB-95C3-FFD84FA3FD14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2197242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CCE7C3-FBA7-404E-BD03-DF6411572C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07C58E-946F-488D-98E9-30B88C98A47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AC52076-F4DC-4BBD-99F9-D07EC5BCB3E4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B44335-A373-4765-A972-7B8152BDD41E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宮城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703417-E687-4CAF-9D8B-D90463B6B181}"/>
              </a:ext>
            </a:extLst>
          </p:cNvPr>
          <p:cNvSpPr txBox="1"/>
          <p:nvPr/>
        </p:nvSpPr>
        <p:spPr>
          <a:xfrm>
            <a:off x="6827774" y="2271998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みやぎ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EB238A3-C358-4C1D-9E0A-99581B351E23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9813870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CCE7C3-FBA7-404E-BD03-DF6411572C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07C58E-946F-488D-98E9-30B88C98A47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AC52076-F4DC-4BBD-99F9-D07EC5BCB3E4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B44335-A373-4765-A972-7B8152BDD41E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宮城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703417-E687-4CAF-9D8B-D90463B6B181}"/>
              </a:ext>
            </a:extLst>
          </p:cNvPr>
          <p:cNvSpPr txBox="1"/>
          <p:nvPr/>
        </p:nvSpPr>
        <p:spPr>
          <a:xfrm>
            <a:off x="6827774" y="2271998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みやぎ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EB238A3-C358-4C1D-9E0A-99581B351E23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063013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921155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たなばた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5292F87-0653-4F45-A977-3B56980ACA9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D6E12C6-1948-4130-9459-57EBB706DB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8AEE9AB-6FC7-4C16-BA8D-C94677F15A4A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479ECEA-980D-46A8-865F-05212BB4FCFC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661864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921155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たなばた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5292F87-0653-4F45-A977-3B56980ACA9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D6E12C6-1948-4130-9459-57EBB706DB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8AEE9AB-6FC7-4C16-BA8D-C94677F15A4A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479ECEA-980D-46A8-865F-05212BB4FCFC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0177560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とち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ぎ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栃木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CCE7C3-FBA7-404E-BD03-DF6411572C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07C58E-946F-488D-98E9-30B88C98A47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AC52076-F4DC-4BBD-99F9-D07EC5BCB3E4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2E65236-FDC8-49EC-9994-C6445D49E834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67348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とち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ぎ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栃木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CCE7C3-FBA7-404E-BD03-DF6411572C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07C58E-946F-488D-98E9-30B88C98A47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AC52076-F4DC-4BBD-99F9-D07EC5BCB3E4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2E65236-FDC8-49EC-9994-C6445D49E834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504207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群馬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CCE7C3-FBA7-404E-BD03-DF6411572C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07C58E-946F-488D-98E9-30B88C98A47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AC52076-F4DC-4BBD-99F9-D07EC5BCB3E4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12A913E-27A9-4819-9DBE-C4180FB67E65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5941536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群馬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CCE7C3-FBA7-404E-BD03-DF6411572C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07C58E-946F-488D-98E9-30B88C98A47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AC52076-F4DC-4BBD-99F9-D07EC5BCB3E4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12A913E-27A9-4819-9DBE-C4180FB67E65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59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菜の花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1A9E256-B578-40DF-8DC8-FDD73B050884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20BB0D-E4EE-45A7-9C57-700F94763854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871E2B3-AB07-46E7-B503-926B02155AF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6F528DD-3028-4AC2-843A-E056F3A21FD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白いぼうし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AC2561D-F2A6-4194-8590-DE85CBF0E4A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C41C02B-7ED1-4F26-A674-8CF112B94F9F}"/>
              </a:ext>
            </a:extLst>
          </p:cNvPr>
          <p:cNvSpPr/>
          <p:nvPr/>
        </p:nvSpPr>
        <p:spPr>
          <a:xfrm>
            <a:off x="4515344" y="851801"/>
            <a:ext cx="1981305" cy="201622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47FD45B-C213-478C-A404-7D552C3A969A}"/>
              </a:ext>
            </a:extLst>
          </p:cNvPr>
          <p:cNvSpPr/>
          <p:nvPr/>
        </p:nvSpPr>
        <p:spPr>
          <a:xfrm>
            <a:off x="4515344" y="4758548"/>
            <a:ext cx="1981305" cy="201622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582566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埼玉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D441169-2FB1-49B8-AF9F-DB8E8FF14486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3C9DAAE-E4FE-4193-869B-D64D4B805481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506783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埼玉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D441169-2FB1-49B8-AF9F-DB8E8FF14486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3C9DAAE-E4FE-4193-869B-D64D4B805481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623800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284455" y="858761"/>
            <a:ext cx="2323713" cy="595977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人口が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7500728" y="810829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じんこう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D441169-2FB1-49B8-AF9F-DB8E8FF14486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5FC1DED-9F39-45B9-8115-E154E255E380}"/>
              </a:ext>
            </a:extLst>
          </p:cNvPr>
          <p:cNvSpPr/>
          <p:nvPr/>
        </p:nvSpPr>
        <p:spPr>
          <a:xfrm>
            <a:off x="5369395" y="858761"/>
            <a:ext cx="2166765" cy="355106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4E6415E-640C-BED7-116E-8C851846F03D}"/>
              </a:ext>
            </a:extLst>
          </p:cNvPr>
          <p:cNvSpPr txBox="1"/>
          <p:nvPr/>
        </p:nvSpPr>
        <p:spPr>
          <a:xfrm>
            <a:off x="2711624" y="3284984"/>
            <a:ext cx="2323713" cy="595977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多い</a:t>
            </a:r>
            <a:endParaRPr kumimoji="1" lang="ja-JP" altLang="en-US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1400288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284455" y="858761"/>
            <a:ext cx="2323713" cy="595977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人口が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7500728" y="810829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じんこう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D441169-2FB1-49B8-AF9F-DB8E8FF14486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5FC1DED-9F39-45B9-8115-E154E255E380}"/>
              </a:ext>
            </a:extLst>
          </p:cNvPr>
          <p:cNvSpPr/>
          <p:nvPr/>
        </p:nvSpPr>
        <p:spPr>
          <a:xfrm>
            <a:off x="5369395" y="858761"/>
            <a:ext cx="2166765" cy="35510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4E6415E-640C-BED7-116E-8C851846F03D}"/>
              </a:ext>
            </a:extLst>
          </p:cNvPr>
          <p:cNvSpPr txBox="1"/>
          <p:nvPr/>
        </p:nvSpPr>
        <p:spPr>
          <a:xfrm>
            <a:off x="2711624" y="3284984"/>
            <a:ext cx="2323713" cy="595977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多い</a:t>
            </a:r>
            <a:endParaRPr kumimoji="1" lang="ja-JP" altLang="en-US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8591017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新潟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がた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D441169-2FB1-49B8-AF9F-DB8E8FF14486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83C0901-E177-4140-92E3-B73BEE3422EF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01129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新潟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がた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D441169-2FB1-49B8-AF9F-DB8E8FF14486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83C0901-E177-4140-92E3-B73BEE3422EF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798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福井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CCE7C3-FBA7-404E-BD03-DF6411572C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07C58E-946F-488D-98E9-30B88C98A47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AC52076-F4DC-4BBD-99F9-D07EC5BCB3E4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36336B9-3662-4BAE-8483-01E0FD385D59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418997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福井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CCE7C3-FBA7-404E-BD03-DF6411572C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07C58E-946F-488D-98E9-30B88C98A47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AC52076-F4DC-4BBD-99F9-D07EC5BCB3E4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36336B9-3662-4BAE-8483-01E0FD385D59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355205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山梨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やま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なし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D441169-2FB1-49B8-AF9F-DB8E8FF14486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C9A39A9-11FE-4492-823A-F7EBC94A83A2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6460014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山梨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やま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なし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D441169-2FB1-49B8-AF9F-DB8E8FF14486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C9A39A9-11FE-4492-823A-F7EBC94A83A2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3077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菜の花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1A9E256-B578-40DF-8DC8-FDD73B050884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20BB0D-E4EE-45A7-9C57-700F94763854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871E2B3-AB07-46E7-B503-926B02155AF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6F528DD-3028-4AC2-843A-E056F3A21FD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白いぼうし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AC2561D-F2A6-4194-8590-DE85CBF0E4A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C41C02B-7ED1-4F26-A674-8CF112B94F9F}"/>
              </a:ext>
            </a:extLst>
          </p:cNvPr>
          <p:cNvSpPr/>
          <p:nvPr/>
        </p:nvSpPr>
        <p:spPr>
          <a:xfrm>
            <a:off x="4515344" y="851801"/>
            <a:ext cx="1981305" cy="201622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47FD45B-C213-478C-A404-7D552C3A969A}"/>
              </a:ext>
            </a:extLst>
          </p:cNvPr>
          <p:cNvSpPr/>
          <p:nvPr/>
        </p:nvSpPr>
        <p:spPr>
          <a:xfrm>
            <a:off x="4515344" y="4758548"/>
            <a:ext cx="1981305" cy="201622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407634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静岡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しず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おか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D441169-2FB1-49B8-AF9F-DB8E8FF14486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97D2DA9-1207-4C1A-8DAB-63C3EDFC7696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38897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静岡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しず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おか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D441169-2FB1-49B8-AF9F-DB8E8FF14486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97D2DA9-1207-4C1A-8DAB-63C3EDFC7696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764732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茨城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D441169-2FB1-49B8-AF9F-DB8E8FF14486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ACDA87-D93E-4F41-82F9-A6ED8C6B355E}"/>
              </a:ext>
            </a:extLst>
          </p:cNvPr>
          <p:cNvSpPr txBox="1"/>
          <p:nvPr/>
        </p:nvSpPr>
        <p:spPr>
          <a:xfrm>
            <a:off x="6983902" y="1988840"/>
            <a:ext cx="1200329" cy="367774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いばらき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00D557E-42B3-41E0-B20B-C8DE75216AA5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737784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茨城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D441169-2FB1-49B8-AF9F-DB8E8FF14486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00D557E-42B3-41E0-B20B-C8DE75216AA5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F804D58-8B39-63E6-8DFD-797DEB39C19E}"/>
              </a:ext>
            </a:extLst>
          </p:cNvPr>
          <p:cNvSpPr txBox="1"/>
          <p:nvPr/>
        </p:nvSpPr>
        <p:spPr>
          <a:xfrm>
            <a:off x="6983902" y="1988840"/>
            <a:ext cx="1200329" cy="367774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いばらき</a:t>
            </a:r>
          </a:p>
        </p:txBody>
      </p:sp>
    </p:spTree>
    <p:extLst>
      <p:ext uri="{BB962C8B-B14F-4D97-AF65-F5344CB8AC3E}">
        <p14:creationId xmlns:p14="http://schemas.microsoft.com/office/powerpoint/2010/main" val="30967395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44377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神奈川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E217016-84E9-4FF5-882D-2D451E436B7E}"/>
              </a:ext>
            </a:extLst>
          </p:cNvPr>
          <p:cNvSpPr txBox="1"/>
          <p:nvPr/>
        </p:nvSpPr>
        <p:spPr>
          <a:xfrm>
            <a:off x="6949969" y="2139721"/>
            <a:ext cx="1200329" cy="347787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かながわ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4FA02C9-956B-4B21-B73E-43B22315722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FE4D5A3-3641-4047-88C1-0E7C30B4B54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62AD5C8-6DAE-43ED-AD3A-5424F3841F12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FF98B71-72F8-3913-BC82-11C5C8EFC3BD}"/>
              </a:ext>
            </a:extLst>
          </p:cNvPr>
          <p:cNvSpPr/>
          <p:nvPr/>
        </p:nvSpPr>
        <p:spPr>
          <a:xfrm>
            <a:off x="3928575" y="893409"/>
            <a:ext cx="2924594" cy="576580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25888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44377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神奈川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4FA02C9-956B-4B21-B73E-43B22315722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FE4D5A3-3641-4047-88C1-0E7C30B4B54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62AD5C8-6DAE-43ED-AD3A-5424F3841F12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FF98B71-72F8-3913-BC82-11C5C8EFC3BD}"/>
              </a:ext>
            </a:extLst>
          </p:cNvPr>
          <p:cNvSpPr/>
          <p:nvPr/>
        </p:nvSpPr>
        <p:spPr>
          <a:xfrm>
            <a:off x="3928575" y="893409"/>
            <a:ext cx="2924594" cy="576580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1F8E8ED-DC5F-0FC1-5A69-872F67C0C25E}"/>
              </a:ext>
            </a:extLst>
          </p:cNvPr>
          <p:cNvSpPr txBox="1"/>
          <p:nvPr/>
        </p:nvSpPr>
        <p:spPr>
          <a:xfrm>
            <a:off x="6949969" y="2139721"/>
            <a:ext cx="1200329" cy="347787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かながわ</a:t>
            </a:r>
          </a:p>
        </p:txBody>
      </p:sp>
    </p:spTree>
    <p:extLst>
      <p:ext uri="{BB962C8B-B14F-4D97-AF65-F5344CB8AC3E}">
        <p14:creationId xmlns:p14="http://schemas.microsoft.com/office/powerpoint/2010/main" val="189636491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富山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94CD081-6917-462F-B80C-9B68D1EC39E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E312BDA-540A-4F27-BA89-278B64ACEC86}"/>
              </a:ext>
            </a:extLst>
          </p:cNvPr>
          <p:cNvSpPr txBox="1"/>
          <p:nvPr/>
        </p:nvSpPr>
        <p:spPr>
          <a:xfrm>
            <a:off x="6827774" y="2271998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とやま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F1CC5E5-9A5A-466F-8027-A79B90C32A32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AF6A85-2877-4EDD-AD36-D7A9C6BB5B4F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886287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富山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94CD081-6917-462F-B80C-9B68D1EC39E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E312BDA-540A-4F27-BA89-278B64ACEC86}"/>
              </a:ext>
            </a:extLst>
          </p:cNvPr>
          <p:cNvSpPr txBox="1"/>
          <p:nvPr/>
        </p:nvSpPr>
        <p:spPr>
          <a:xfrm>
            <a:off x="6827774" y="2271998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とやま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F1CC5E5-9A5A-466F-8027-A79B90C32A32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AF6A85-2877-4EDD-AD36-D7A9C6BB5B4F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074194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28301D1-00DE-4001-96E4-34CCA48367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3E4FA44-1869-433F-9F2B-7869258B0DA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CEF7162-5FEE-4771-B1BF-21E64CD8DB2A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7C1187-147C-4298-A57A-3BB6925F509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岐阜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AAAA00C-584A-4D40-8ED2-98C175D8D5B5}"/>
              </a:ext>
            </a:extLst>
          </p:cNvPr>
          <p:cNvSpPr txBox="1"/>
          <p:nvPr/>
        </p:nvSpPr>
        <p:spPr>
          <a:xfrm>
            <a:off x="6853169" y="2819544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94903B9-223C-4E03-B52E-FBF53AC01953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843408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28301D1-00DE-4001-96E4-34CCA48367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3E4FA44-1869-433F-9F2B-7869258B0DA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CEF7162-5FEE-4771-B1BF-21E64CD8DB2A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7C1187-147C-4298-A57A-3BB6925F509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岐阜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94903B9-223C-4E03-B52E-FBF53AC01953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1053095-1B41-2B13-BDF0-D24348624011}"/>
              </a:ext>
            </a:extLst>
          </p:cNvPr>
          <p:cNvSpPr txBox="1"/>
          <p:nvPr/>
        </p:nvSpPr>
        <p:spPr>
          <a:xfrm>
            <a:off x="6853169" y="2819544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</a:p>
        </p:txBody>
      </p:sp>
    </p:spTree>
    <p:extLst>
      <p:ext uri="{BB962C8B-B14F-4D97-AF65-F5344CB8AC3E}">
        <p14:creationId xmlns:p14="http://schemas.microsoft.com/office/powerpoint/2010/main" val="159062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F131E66-E6BE-43B1-9755-E62A360A5AF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D176F18-6B27-4E51-9665-EB26B1868BB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図書館の達人になろう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18D5D3-BE31-4F46-A80B-2ACA768D39D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A8E26AE-AAF3-4809-BE30-C034C861A268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678460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季節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94CD081-6917-462F-B80C-9B68D1EC39E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A7C9A05-12CB-4DB5-AA24-CD66ADA8766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お礼の気持ちを伝えよう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2712368-5DF6-41AB-9415-2E81DEF4DB63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0364863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季節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94CD081-6917-462F-B80C-9B68D1EC39E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A7C9A05-12CB-4DB5-AA24-CD66ADA8766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お礼の気持ちを伝えよう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2712368-5DF6-41AB-9415-2E81DEF4DB63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14886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別れ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1A3F5A8-D060-4BDA-BCA1-A9D95236F4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8268ACA-8B26-46F0-928E-A540CE6113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F12B4D2-11AF-4F2E-BC4E-81232AC81F4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お礼の気持ちを伝えよう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6229E97-094F-48FB-B863-FB85BB6DCB8E}"/>
              </a:ext>
            </a:extLst>
          </p:cNvPr>
          <p:cNvSpPr/>
          <p:nvPr/>
        </p:nvSpPr>
        <p:spPr>
          <a:xfrm>
            <a:off x="4079776" y="1195610"/>
            <a:ext cx="2664296" cy="266543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465249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別れ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1A3F5A8-D060-4BDA-BCA1-A9D95236F4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8268ACA-8B26-46F0-928E-A540CE6113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F12B4D2-11AF-4F2E-BC4E-81232AC81F4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お礼の気持ちを伝えよう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6229E97-094F-48FB-B863-FB85BB6DCB8E}"/>
              </a:ext>
            </a:extLst>
          </p:cNvPr>
          <p:cNvSpPr/>
          <p:nvPr/>
        </p:nvSpPr>
        <p:spPr>
          <a:xfrm>
            <a:off x="4079776" y="1195610"/>
            <a:ext cx="2664296" cy="266543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4461761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町村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市区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54FD19D-224E-4667-9365-62A7F5DB422C}"/>
              </a:ext>
            </a:extLst>
          </p:cNvPr>
          <p:cNvSpPr txBox="1"/>
          <p:nvPr/>
        </p:nvSpPr>
        <p:spPr>
          <a:xfrm>
            <a:off x="8050731" y="357301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D020EFE-95F0-4885-BC67-DB71A7D9083B}"/>
              </a:ext>
            </a:extLst>
          </p:cNvPr>
          <p:cNvSpPr txBox="1"/>
          <p:nvPr/>
        </p:nvSpPr>
        <p:spPr>
          <a:xfrm>
            <a:off x="4587410" y="2072186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3E28971-F68E-403F-9C2A-00C946285368}"/>
              </a:ext>
            </a:extLst>
          </p:cNvPr>
          <p:cNvSpPr txBox="1"/>
          <p:nvPr/>
        </p:nvSpPr>
        <p:spPr>
          <a:xfrm>
            <a:off x="8045181" y="141277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617F5C8-0DC7-48F6-9777-A0E8B71B7567}"/>
              </a:ext>
            </a:extLst>
          </p:cNvPr>
          <p:cNvSpPr txBox="1"/>
          <p:nvPr/>
        </p:nvSpPr>
        <p:spPr>
          <a:xfrm>
            <a:off x="4587410" y="462887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81C69B4C-6CCC-4AA0-B262-C2B0FDDC31F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02DBF794-D87A-43EF-B460-ACD03DD13A6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0B850700-957F-438B-8B29-52DCADCF53F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お礼の気持ちを伝えよう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0D7561-76A7-4E22-9715-927751B90F31}"/>
              </a:ext>
            </a:extLst>
          </p:cNvPr>
          <p:cNvSpPr/>
          <p:nvPr/>
        </p:nvSpPr>
        <p:spPr>
          <a:xfrm>
            <a:off x="5764274" y="768340"/>
            <a:ext cx="2491965" cy="424483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6329D2B-A105-46B3-88A4-C106DBCC7CBB}"/>
              </a:ext>
            </a:extLst>
          </p:cNvPr>
          <p:cNvSpPr/>
          <p:nvPr/>
        </p:nvSpPr>
        <p:spPr>
          <a:xfrm>
            <a:off x="2246355" y="2249885"/>
            <a:ext cx="2491965" cy="424483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3875553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町村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市区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54FD19D-224E-4667-9365-62A7F5DB422C}"/>
              </a:ext>
            </a:extLst>
          </p:cNvPr>
          <p:cNvSpPr txBox="1"/>
          <p:nvPr/>
        </p:nvSpPr>
        <p:spPr>
          <a:xfrm>
            <a:off x="8050731" y="357301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D020EFE-95F0-4885-BC67-DB71A7D9083B}"/>
              </a:ext>
            </a:extLst>
          </p:cNvPr>
          <p:cNvSpPr txBox="1"/>
          <p:nvPr/>
        </p:nvSpPr>
        <p:spPr>
          <a:xfrm>
            <a:off x="4587410" y="2072186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3E28971-F68E-403F-9C2A-00C946285368}"/>
              </a:ext>
            </a:extLst>
          </p:cNvPr>
          <p:cNvSpPr txBox="1"/>
          <p:nvPr/>
        </p:nvSpPr>
        <p:spPr>
          <a:xfrm>
            <a:off x="8045181" y="141277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617F5C8-0DC7-48F6-9777-A0E8B71B7567}"/>
              </a:ext>
            </a:extLst>
          </p:cNvPr>
          <p:cNvSpPr txBox="1"/>
          <p:nvPr/>
        </p:nvSpPr>
        <p:spPr>
          <a:xfrm>
            <a:off x="4587410" y="462887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81C69B4C-6CCC-4AA0-B262-C2B0FDDC31F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02DBF794-D87A-43EF-B460-ACD03DD13A6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0B850700-957F-438B-8B29-52DCADCF53F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お礼の気持ちを伝えよう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0D7561-76A7-4E22-9715-927751B90F31}"/>
              </a:ext>
            </a:extLst>
          </p:cNvPr>
          <p:cNvSpPr/>
          <p:nvPr/>
        </p:nvSpPr>
        <p:spPr>
          <a:xfrm>
            <a:off x="5764274" y="768340"/>
            <a:ext cx="2491965" cy="424483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6329D2B-A105-46B3-88A4-C106DBCC7CBB}"/>
              </a:ext>
            </a:extLst>
          </p:cNvPr>
          <p:cNvSpPr/>
          <p:nvPr/>
        </p:nvSpPr>
        <p:spPr>
          <a:xfrm>
            <a:off x="2246355" y="2249885"/>
            <a:ext cx="2491965" cy="424483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8938959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16080" y="1364139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0D9D61-E71A-4166-8AA2-2C064D87E38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E31C3F4-6388-4A28-A5C8-736753B451F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お礼の気持ちを伝えよう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28FF7EA-188C-4BD3-A419-529D41A394DD}"/>
              </a:ext>
            </a:extLst>
          </p:cNvPr>
          <p:cNvSpPr txBox="1"/>
          <p:nvPr/>
        </p:nvSpPr>
        <p:spPr>
          <a:xfrm>
            <a:off x="3780708" y="1224435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郡名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21F1614-0F64-C992-865D-289212D1D32A}"/>
              </a:ext>
            </a:extLst>
          </p:cNvPr>
          <p:cNvSpPr/>
          <p:nvPr/>
        </p:nvSpPr>
        <p:spPr>
          <a:xfrm>
            <a:off x="4079776" y="1195610"/>
            <a:ext cx="2664296" cy="266543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9605742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16080" y="1364139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0D9D61-E71A-4166-8AA2-2C064D87E38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E31C3F4-6388-4A28-A5C8-736753B451F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お礼の気持ちを伝えよう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28FF7EA-188C-4BD3-A419-529D41A394DD}"/>
              </a:ext>
            </a:extLst>
          </p:cNvPr>
          <p:cNvSpPr txBox="1"/>
          <p:nvPr/>
        </p:nvSpPr>
        <p:spPr>
          <a:xfrm>
            <a:off x="3780708" y="1224435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郡名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21F1614-0F64-C992-865D-289212D1D32A}"/>
              </a:ext>
            </a:extLst>
          </p:cNvPr>
          <p:cNvSpPr/>
          <p:nvPr/>
        </p:nvSpPr>
        <p:spPr>
          <a:xfrm>
            <a:off x="4079776" y="1195610"/>
            <a:ext cx="2664296" cy="266543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623364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戦争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3ED2CD-9588-4754-8E0D-7EFDB1952C8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AC0297-D24C-4F75-A0FD-0ACD060DAC1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AE16DD4-7F28-4D73-8AFF-7571ACF84A57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771158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戦争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3ED2CD-9588-4754-8E0D-7EFDB1952C8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AC0297-D24C-4F75-A0FD-0ACD060DAC1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AE16DD4-7F28-4D73-8AFF-7571ACF84A57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549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F131E66-E6BE-43B1-9755-E62A360A5AF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D176F18-6B27-4E51-9665-EB26B1868BB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図書館の達人になろう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18D5D3-BE31-4F46-A80B-2ACA768D39D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A8E26AE-AAF3-4809-BE30-C034C861A268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9775704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最初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3ED2CD-9588-4754-8E0D-7EFDB1952C8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AC0297-D24C-4F75-A0FD-0ACD060DAC1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363BE63-52A7-43D7-8F83-99AE182B8A4F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3453311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最初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3ED2CD-9588-4754-8E0D-7EFDB1952C8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AC0297-D24C-4F75-A0FD-0ACD060DAC1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363BE63-52A7-43D7-8F83-99AE182B8A4F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094473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配給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 きゅう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C345B4-D876-4F62-9821-8AC6455FF05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65C13BE-2C65-4FB8-B8DE-FD45BD051D6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FC8BB24-E37D-45C4-9AC6-C6D990A676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336A0D5-057D-403C-A2E8-696F790EDB5C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5272415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配給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 きゅう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C345B4-D876-4F62-9821-8AC6455FF05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65C13BE-2C65-4FB8-B8DE-FD45BD051D6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FC8BB24-E37D-45C4-9AC6-C6D990A676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336A0D5-057D-403C-A2E8-696F790EDB5C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618977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092337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飛行機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853169" y="1340768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853168" y="2905618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853169" y="5163108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DBB8A8-2001-436D-BA1A-6A1ECD18173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298862D-9D23-439F-A356-C3F384FB7BA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8A8A31E-C7B6-44ED-825F-C969A7F0D0C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6BF52D6-5F13-4F1F-816B-E476F9D5D177}"/>
              </a:ext>
            </a:extLst>
          </p:cNvPr>
          <p:cNvSpPr/>
          <p:nvPr/>
        </p:nvSpPr>
        <p:spPr>
          <a:xfrm>
            <a:off x="3928575" y="893409"/>
            <a:ext cx="2924594" cy="576580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9253253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092337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飛行機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853169" y="1340768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853168" y="2905618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853169" y="5163108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DBB8A8-2001-436D-BA1A-6A1ECD18173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298862D-9D23-439F-A356-C3F384FB7BA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8A8A31E-C7B6-44ED-825F-C969A7F0D0C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6BF52D6-5F13-4F1F-816B-E476F9D5D177}"/>
              </a:ext>
            </a:extLst>
          </p:cNvPr>
          <p:cNvSpPr/>
          <p:nvPr/>
        </p:nvSpPr>
        <p:spPr>
          <a:xfrm>
            <a:off x="3928575" y="893409"/>
            <a:ext cx="2924594" cy="576580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236273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C345B4-D876-4F62-9821-8AC6455FF05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65C13BE-2C65-4FB8-B8DE-FD45BD051D6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FC8BB24-E37D-45C4-9AC6-C6D990A676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2E06C87-9BE1-4156-BF6B-1BF2FD3A097F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898589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C345B4-D876-4F62-9821-8AC6455FF05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65C13BE-2C65-4FB8-B8DE-FD45BD051D6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FC8BB24-E37D-45C4-9AC6-C6D990A676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2E06C87-9BE1-4156-BF6B-1BF2FD3A097F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325928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頭巾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防空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206DE61-DE35-4D2C-AEB9-EC5F039D39C0}"/>
              </a:ext>
            </a:extLst>
          </p:cNvPr>
          <p:cNvSpPr txBox="1"/>
          <p:nvPr/>
        </p:nvSpPr>
        <p:spPr>
          <a:xfrm>
            <a:off x="4711694" y="45860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235392" y="993424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235392" y="2964121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くう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A3CF431-F8B9-4EEF-AC0D-34DE7E8F534A}"/>
              </a:ext>
            </a:extLst>
          </p:cNvPr>
          <p:cNvSpPr txBox="1"/>
          <p:nvPr/>
        </p:nvSpPr>
        <p:spPr>
          <a:xfrm>
            <a:off x="4711694" y="2821587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AF443C1-B8BB-4537-87AB-4CCE1C6B2E2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3353557-574B-4618-918C-EF9D72AB784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8ECEB17-B86D-41F5-BECD-608020EB4D8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D31CE66-DA08-4AC8-8FE0-823FA9720526}"/>
              </a:ext>
            </a:extLst>
          </p:cNvPr>
          <p:cNvSpPr/>
          <p:nvPr/>
        </p:nvSpPr>
        <p:spPr>
          <a:xfrm>
            <a:off x="5823906" y="725252"/>
            <a:ext cx="2491965" cy="424483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BBE3512B-5297-4B1F-92D3-4D4A097B5237}"/>
              </a:ext>
            </a:extLst>
          </p:cNvPr>
          <p:cNvSpPr/>
          <p:nvPr/>
        </p:nvSpPr>
        <p:spPr>
          <a:xfrm>
            <a:off x="2363402" y="2149018"/>
            <a:ext cx="2491965" cy="424483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573837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頭巾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防空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206DE61-DE35-4D2C-AEB9-EC5F039D39C0}"/>
              </a:ext>
            </a:extLst>
          </p:cNvPr>
          <p:cNvSpPr txBox="1"/>
          <p:nvPr/>
        </p:nvSpPr>
        <p:spPr>
          <a:xfrm>
            <a:off x="4711694" y="45860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235392" y="993424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235392" y="2964121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くう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A3CF431-F8B9-4EEF-AC0D-34DE7E8F534A}"/>
              </a:ext>
            </a:extLst>
          </p:cNvPr>
          <p:cNvSpPr txBox="1"/>
          <p:nvPr/>
        </p:nvSpPr>
        <p:spPr>
          <a:xfrm>
            <a:off x="4711694" y="2821587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AF443C1-B8BB-4537-87AB-4CCE1C6B2E2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3353557-574B-4618-918C-EF9D72AB784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8ECEB17-B86D-41F5-BECD-608020EB4D8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D31CE66-DA08-4AC8-8FE0-823FA9720526}"/>
              </a:ext>
            </a:extLst>
          </p:cNvPr>
          <p:cNvSpPr/>
          <p:nvPr/>
        </p:nvSpPr>
        <p:spPr>
          <a:xfrm>
            <a:off x="5823906" y="725252"/>
            <a:ext cx="2491965" cy="424483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BBE3512B-5297-4B1F-92D3-4D4A097B5237}"/>
              </a:ext>
            </a:extLst>
          </p:cNvPr>
          <p:cNvSpPr/>
          <p:nvPr/>
        </p:nvSpPr>
        <p:spPr>
          <a:xfrm>
            <a:off x="2363402" y="2149018"/>
            <a:ext cx="2491965" cy="424483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1834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音声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1564183-7412-4B9C-8519-C5C9666033A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AEEDBF3-301C-49AD-8350-F4FAE3EE26E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図書館の達人になろう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7753893-78A4-465C-9D6E-6970EE49BB0C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059348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泣き顔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3C1FA13-144F-4627-B2D4-68D9D2DF6610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がお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F3B2BEB-A263-486F-93F5-C8282A7894A1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E356C2C-9B44-4633-BA46-8ACF7FCDD65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559790B-CF1D-4240-B8B9-223A14423F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F7C4F9C-4A47-4B7B-9996-F53560D8EAA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1BF60A5-22CA-4498-8B09-26AF32F960E9}"/>
              </a:ext>
            </a:extLst>
          </p:cNvPr>
          <p:cNvSpPr/>
          <p:nvPr/>
        </p:nvSpPr>
        <p:spPr>
          <a:xfrm>
            <a:off x="4343433" y="899319"/>
            <a:ext cx="2160239" cy="195361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2A7155C-233E-47F6-8556-A6D17F593764}"/>
              </a:ext>
            </a:extLst>
          </p:cNvPr>
          <p:cNvSpPr/>
          <p:nvPr/>
        </p:nvSpPr>
        <p:spPr>
          <a:xfrm>
            <a:off x="4425877" y="4705594"/>
            <a:ext cx="2160239" cy="195361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647523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泣き顔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3C1FA13-144F-4627-B2D4-68D9D2DF6610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がお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F3B2BEB-A263-486F-93F5-C8282A7894A1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E356C2C-9B44-4633-BA46-8ACF7FCDD65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559790B-CF1D-4240-B8B9-223A14423F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F7C4F9C-4A47-4B7B-9996-F53560D8EAA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1BF60A5-22CA-4498-8B09-26AF32F960E9}"/>
              </a:ext>
            </a:extLst>
          </p:cNvPr>
          <p:cNvSpPr/>
          <p:nvPr/>
        </p:nvSpPr>
        <p:spPr>
          <a:xfrm>
            <a:off x="4343433" y="899319"/>
            <a:ext cx="2160239" cy="19536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2A7155C-233E-47F6-8556-A6D17F593764}"/>
              </a:ext>
            </a:extLst>
          </p:cNvPr>
          <p:cNvSpPr/>
          <p:nvPr/>
        </p:nvSpPr>
        <p:spPr>
          <a:xfrm>
            <a:off x="4425877" y="4705594"/>
            <a:ext cx="2160239" cy="19536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021600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勇</a:t>
            </a:r>
            <a:r>
              <a:rPr kumimoji="1"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ましい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EC68617-0970-48CF-A60F-F967F664151F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いさ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6AC5590-71B1-4219-A557-FFA0757F87A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377D9A8-3868-40D1-9CCF-9C3840EC659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A7F091A-4E70-47AE-8BD8-9DFE2B3B3FB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F7E2969-C6E5-4C62-95FB-766A295FA646}"/>
              </a:ext>
            </a:extLst>
          </p:cNvPr>
          <p:cNvSpPr/>
          <p:nvPr/>
        </p:nvSpPr>
        <p:spPr>
          <a:xfrm>
            <a:off x="4799856" y="899319"/>
            <a:ext cx="1513788" cy="153413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198938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勇</a:t>
            </a:r>
            <a:r>
              <a:rPr kumimoji="1"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ましい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EC68617-0970-48CF-A60F-F967F664151F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いさ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6AC5590-71B1-4219-A557-FFA0757F87A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377D9A8-3868-40D1-9CCF-9C3840EC659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A7F091A-4E70-47AE-8BD8-9DFE2B3B3FB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F7E2969-C6E5-4C62-95FB-766A295FA646}"/>
              </a:ext>
            </a:extLst>
          </p:cNvPr>
          <p:cNvSpPr/>
          <p:nvPr/>
        </p:nvSpPr>
        <p:spPr>
          <a:xfrm>
            <a:off x="4799856" y="899319"/>
            <a:ext cx="1513788" cy="153413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658083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軍歌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CCE7C3-FBA7-404E-BD03-DF6411572C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07C58E-946F-488D-98E9-30B88C98A47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7B586F6-154E-4138-95A5-D88F6582E4C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BCFA558-C225-4609-90DC-88765DC50B05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441434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軍歌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CCE7C3-FBA7-404E-BD03-DF6411572C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07C58E-946F-488D-98E9-30B88C98A47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7B586F6-154E-4138-95A5-D88F6582E4C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BCFA558-C225-4609-90DC-88765DC50B05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9649056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兵隊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3ED2CD-9588-4754-8E0D-7EFDB1952C8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AC0297-D24C-4F75-A0FD-0ACD060DAC1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4BA2049-6D3C-4291-A8DB-A25EAE4BF018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2301150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兵隊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3ED2CD-9588-4754-8E0D-7EFDB1952C8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AC0297-D24C-4F75-A0FD-0ACD060DAC1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4BA2049-6D3C-4291-A8DB-A25EAE4BF018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000854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一輪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りん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3ED2CD-9588-4754-8E0D-7EFDB1952C8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AC0297-D24C-4F75-A0FD-0ACD060DAC1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7600EC3-0E0C-49C8-9428-61C429935262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955642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一輪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りん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3ED2CD-9588-4754-8E0D-7EFDB1952C8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AC0297-D24C-4F75-A0FD-0ACD060DAC1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7600EC3-0E0C-49C8-9428-61C429935262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434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音声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1564183-7412-4B9C-8519-C5C9666033A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AEEDBF3-301C-49AD-8350-F4FAE3EE26E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図書館の達人になろう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7753893-78A4-465C-9D6E-6970EE49BB0C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924028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包む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1A3F5A8-D060-4BDA-BCA1-A9D95236F4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8268ACA-8B26-46F0-928E-A540CE6113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2AF8009-9752-4FB9-B2D5-3C54F6276F3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583CB7F-A89B-4F59-9E83-88020034BC39}"/>
              </a:ext>
            </a:extLst>
          </p:cNvPr>
          <p:cNvSpPr/>
          <p:nvPr/>
        </p:nvSpPr>
        <p:spPr>
          <a:xfrm>
            <a:off x="3928575" y="1052736"/>
            <a:ext cx="2924594" cy="273630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775001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包む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1A3F5A8-D060-4BDA-BCA1-A9D95236F4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8268ACA-8B26-46F0-928E-A540CE6113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2AF8009-9752-4FB9-B2D5-3C54F6276F3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583CB7F-A89B-4F59-9E83-88020034BC39}"/>
              </a:ext>
            </a:extLst>
          </p:cNvPr>
          <p:cNvSpPr/>
          <p:nvPr/>
        </p:nvSpPr>
        <p:spPr>
          <a:xfrm>
            <a:off x="3928575" y="1052736"/>
            <a:ext cx="2924594" cy="273630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902136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特別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べつ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3ED2CD-9588-4754-8E0D-7EFDB1952C8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AC0297-D24C-4F75-A0FD-0ACD060DAC1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82CCB41-6607-4A37-905C-B98C614DB2E6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389192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特別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べつ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3ED2CD-9588-4754-8E0D-7EFDB1952C8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AC0297-D24C-4F75-A0FD-0ACD060DAC1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82CCB41-6607-4A37-905C-B98C614DB2E6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088014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用いる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もち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8754B36-3B23-4BFF-A7D1-EB1F79BA930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DDC7B15-E5F9-49D8-AEFD-1EA9C63FAC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969EF91-1B90-424E-9B1E-8130A4F954D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7FF184B-969B-4A73-810B-C8C258AEB7C8}"/>
              </a:ext>
            </a:extLst>
          </p:cNvPr>
          <p:cNvSpPr/>
          <p:nvPr/>
        </p:nvSpPr>
        <p:spPr>
          <a:xfrm>
            <a:off x="4334707" y="915348"/>
            <a:ext cx="2197329" cy="190646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776046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用いる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もち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8754B36-3B23-4BFF-A7D1-EB1F79BA930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DDC7B15-E5F9-49D8-AEFD-1EA9C63FAC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969EF91-1B90-424E-9B1E-8130A4F954D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一つの花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7FF184B-969B-4A73-810B-C8C258AEB7C8}"/>
              </a:ext>
            </a:extLst>
          </p:cNvPr>
          <p:cNvSpPr/>
          <p:nvPr/>
        </p:nvSpPr>
        <p:spPr>
          <a:xfrm>
            <a:off x="4334707" y="915348"/>
            <a:ext cx="2197329" cy="19064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774626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04BEBEC-4690-4E2D-A708-4884826D332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A2D2CE-A1AD-497E-8794-66C1D6761B6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E636A9E-5101-4B68-AE53-6270ACE80FBE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つなぎ言葉のはたらきを知ろう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BD40C30-A9A9-4D4A-9C30-DF1DC2EFFA36}"/>
              </a:ext>
            </a:extLst>
          </p:cNvPr>
          <p:cNvSpPr txBox="1"/>
          <p:nvPr/>
        </p:nvSpPr>
        <p:spPr>
          <a:xfrm>
            <a:off x="3946933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CCA366B-8B2C-469F-9833-FB1E61DAFFF3}"/>
              </a:ext>
            </a:extLst>
          </p:cNvPr>
          <p:cNvSpPr/>
          <p:nvPr/>
        </p:nvSpPr>
        <p:spPr>
          <a:xfrm>
            <a:off x="4303878" y="2204864"/>
            <a:ext cx="2924594" cy="277403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FC670A8-EBE9-9B2D-6882-B7F5640B2E1C}"/>
              </a:ext>
            </a:extLst>
          </p:cNvPr>
          <p:cNvSpPr txBox="1"/>
          <p:nvPr/>
        </p:nvSpPr>
        <p:spPr>
          <a:xfrm>
            <a:off x="7209365" y="2204864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おっと</a:t>
            </a:r>
          </a:p>
        </p:txBody>
      </p:sp>
    </p:spTree>
    <p:extLst>
      <p:ext uri="{BB962C8B-B14F-4D97-AF65-F5344CB8AC3E}">
        <p14:creationId xmlns:p14="http://schemas.microsoft.com/office/powerpoint/2010/main" val="75254448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209365" y="2204864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おっと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04BEBEC-4690-4E2D-A708-4884826D332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A2D2CE-A1AD-497E-8794-66C1D6761B6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E636A9E-5101-4B68-AE53-6270ACE80FBE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つなぎ言葉のはたらきを知ろう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BD40C30-A9A9-4D4A-9C30-DF1DC2EFFA36}"/>
              </a:ext>
            </a:extLst>
          </p:cNvPr>
          <p:cNvSpPr txBox="1"/>
          <p:nvPr/>
        </p:nvSpPr>
        <p:spPr>
          <a:xfrm>
            <a:off x="3946933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CCA366B-8B2C-469F-9833-FB1E61DAFFF3}"/>
              </a:ext>
            </a:extLst>
          </p:cNvPr>
          <p:cNvSpPr/>
          <p:nvPr/>
        </p:nvSpPr>
        <p:spPr>
          <a:xfrm>
            <a:off x="4303878" y="2204864"/>
            <a:ext cx="2924594" cy="277403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367809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衣料品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7040059" y="2730662"/>
            <a:ext cx="1015663" cy="2319746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7011593" y="5041145"/>
            <a:ext cx="1015663" cy="169689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963DC-17FD-4C88-BD24-95D50E1223C6}"/>
              </a:ext>
            </a:extLst>
          </p:cNvPr>
          <p:cNvSpPr txBox="1"/>
          <p:nvPr/>
        </p:nvSpPr>
        <p:spPr>
          <a:xfrm>
            <a:off x="7056509" y="1406565"/>
            <a:ext cx="1015663" cy="82058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CA75647-F9A4-4B2A-80DE-83A7CAC9D3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C26E69B-3D8D-4A9A-AF55-8CEE1CB5E64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280DF07-B7D3-49B4-BA73-9ED3BF6D8095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つなぎ言葉のはたらきを知ろう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6F66C7B-C825-3248-2F9A-AC6303CE4A60}"/>
              </a:ext>
            </a:extLst>
          </p:cNvPr>
          <p:cNvSpPr/>
          <p:nvPr/>
        </p:nvSpPr>
        <p:spPr>
          <a:xfrm>
            <a:off x="3928575" y="893409"/>
            <a:ext cx="2924594" cy="576580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819698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44377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衣料品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7040059" y="2730662"/>
            <a:ext cx="1015663" cy="2319746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7011593" y="5041145"/>
            <a:ext cx="1015663" cy="169689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963DC-17FD-4C88-BD24-95D50E1223C6}"/>
              </a:ext>
            </a:extLst>
          </p:cNvPr>
          <p:cNvSpPr txBox="1"/>
          <p:nvPr/>
        </p:nvSpPr>
        <p:spPr>
          <a:xfrm>
            <a:off x="7056509" y="1406565"/>
            <a:ext cx="1015663" cy="82058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CA75647-F9A4-4B2A-80DE-83A7CAC9D3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C26E69B-3D8D-4A9A-AF55-8CEE1CB5E64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280DF07-B7D3-49B4-BA73-9ED3BF6D8095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つなぎ言葉のはたらきを知ろう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6F66C7B-C825-3248-2F9A-AC6303CE4A60}"/>
              </a:ext>
            </a:extLst>
          </p:cNvPr>
          <p:cNvSpPr/>
          <p:nvPr/>
        </p:nvSpPr>
        <p:spPr>
          <a:xfrm>
            <a:off x="3928575" y="893409"/>
            <a:ext cx="2924594" cy="576580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156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良薬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 やく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F96D976-AD56-4B5D-BBA8-712CDC77FF85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4AD9D23-A7D3-4C7D-992C-BA53A839D2A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31C85C6-78BB-43C5-9AA7-539067B3A644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616996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4D492BCE-DAD1-4BCA-BF50-50C5972D3EF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863B924-3A3F-4AE8-8A4A-0562EC9381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A5E221A-F2B7-46B5-ABAE-803AAAF2F31E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つなぎ言葉のはたらきを知ろう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0B276AC-882E-602B-BDB9-48E05EC19A0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氏名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231B20F-18AB-4F56-D4DF-97FA5BD1CC8C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5CE949A-F7D6-3F45-9813-7153A2612064}"/>
              </a:ext>
            </a:extLst>
          </p:cNvPr>
          <p:cNvSpPr txBox="1"/>
          <p:nvPr/>
        </p:nvSpPr>
        <p:spPr>
          <a:xfrm>
            <a:off x="6887032" y="1772816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　　めい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7495154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4D492BCE-DAD1-4BCA-BF50-50C5972D3EF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863B924-3A3F-4AE8-8A4A-0562EC9381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A5E221A-F2B7-46B5-ABAE-803AAAF2F31E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つなぎ言葉のはたらきを知ろう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0B276AC-882E-602B-BDB9-48E05EC19A0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氏名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231B20F-18AB-4F56-D4DF-97FA5BD1CC8C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8B94AD1-410C-4C04-0069-45E22C214869}"/>
              </a:ext>
            </a:extLst>
          </p:cNvPr>
          <p:cNvSpPr txBox="1"/>
          <p:nvPr/>
        </p:nvSpPr>
        <p:spPr>
          <a:xfrm>
            <a:off x="6887032" y="1772816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　　めい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8198422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祝日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しゅく じつ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E9CA6C-BB3A-4E87-B341-67FFA72A6EF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A93382-E3A6-4965-84D0-0F6D447336EF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つなぎ言葉のはたらきを知ろう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A8ED694-8AE2-4BC6-9B8A-2FDA14324030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519136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祝日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しゅく じつ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E9CA6C-BB3A-4E87-B341-67FFA72A6EF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A93382-E3A6-4965-84D0-0F6D447336EF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つなぎ言葉のはたらきを知ろう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A8ED694-8AE2-4BC6-9B8A-2FDA14324030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3224310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森林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りん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3ED2CD-9588-4754-8E0D-7EFDB1952C8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9E4AE0A-0431-413B-9CAB-B0B39BC73ACA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つなぎ言葉のはたらきを知ろう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D55E8F2-405B-4B14-AD9C-D42B6A411ED0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85803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森林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りん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3ED2CD-9588-4754-8E0D-7EFDB1952C8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9E4AE0A-0431-413B-9CAB-B0B39BC73ACA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つなぎ言葉のはたらきを知ろう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D55E8F2-405B-4B14-AD9C-D42B6A411ED0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442720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44377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徒競走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744071" y="2792346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744071" y="5135637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963DC-17FD-4C88-BD24-95D50E1223C6}"/>
              </a:ext>
            </a:extLst>
          </p:cNvPr>
          <p:cNvSpPr txBox="1"/>
          <p:nvPr/>
        </p:nvSpPr>
        <p:spPr>
          <a:xfrm>
            <a:off x="6744072" y="1412776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CA75647-F9A4-4B2A-80DE-83A7CAC9D3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C26E69B-3D8D-4A9A-AF55-8CEE1CB5E64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280DF07-B7D3-49B4-BA73-9ED3BF6D8095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つなぎ言葉のはたらきを知ろう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E75A839-E799-E9F3-3FAF-EEC6CCDAE21E}"/>
              </a:ext>
            </a:extLst>
          </p:cNvPr>
          <p:cNvSpPr/>
          <p:nvPr/>
        </p:nvSpPr>
        <p:spPr>
          <a:xfrm>
            <a:off x="3928575" y="893409"/>
            <a:ext cx="2924594" cy="576580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7970644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44377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徒競走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744071" y="2792346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744071" y="5135637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963DC-17FD-4C88-BD24-95D50E1223C6}"/>
              </a:ext>
            </a:extLst>
          </p:cNvPr>
          <p:cNvSpPr txBox="1"/>
          <p:nvPr/>
        </p:nvSpPr>
        <p:spPr>
          <a:xfrm>
            <a:off x="6744072" y="1412776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CA75647-F9A4-4B2A-80DE-83A7CAC9D3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C26E69B-3D8D-4A9A-AF55-8CEE1CB5E64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280DF07-B7D3-49B4-BA73-9ED3BF6D8095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つなぎ言葉のはたらきを知ろう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E75A839-E799-E9F3-3FAF-EEC6CCDAE21E}"/>
              </a:ext>
            </a:extLst>
          </p:cNvPr>
          <p:cNvSpPr/>
          <p:nvPr/>
        </p:nvSpPr>
        <p:spPr>
          <a:xfrm>
            <a:off x="3928575" y="893409"/>
            <a:ext cx="2924594" cy="576580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436258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4272F4-FA35-429A-8937-71B378BF4C55}"/>
              </a:ext>
            </a:extLst>
          </p:cNvPr>
          <p:cNvSpPr txBox="1"/>
          <p:nvPr/>
        </p:nvSpPr>
        <p:spPr>
          <a:xfrm>
            <a:off x="6853169" y="2844485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あす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57038CA-4EA1-48CD-93C6-C2101790590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F49079B-67E8-4D7D-A7F5-033F0367F7D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AF31332-D31E-4DCE-B326-E9AAECFE260D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つなぎ言葉のはたらきを知ろう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D30B452-CC59-4942-8BE3-3C1E32F64239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821463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4272F4-FA35-429A-8937-71B378BF4C55}"/>
              </a:ext>
            </a:extLst>
          </p:cNvPr>
          <p:cNvSpPr txBox="1"/>
          <p:nvPr/>
        </p:nvSpPr>
        <p:spPr>
          <a:xfrm>
            <a:off x="6853169" y="2844485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あす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57038CA-4EA1-48CD-93C6-C2101790590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F49079B-67E8-4D7D-A7F5-033F0367F7D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AF31332-D31E-4DCE-B326-E9AAECFE260D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つなぎ言葉のはたらきを知ろう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D30B452-CC59-4942-8BE3-3C1E32F64239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5521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良薬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 やく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F96D976-AD56-4B5D-BBA8-712CDC77FF85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4AD9D23-A7D3-4C7D-992C-BA53A839D2A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31C85C6-78BB-43C5-9AA7-539067B3A644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656430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昨日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きのう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D85CA29-7F86-4AB3-A9B9-1AFEDCA3CE1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23E75FC-29C5-4B14-8225-26C7AA05242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2D9CBE9-5D48-4E8F-AEBC-8C4650135B48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つなぎ言葉のはたらきを知ろう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0560429-453B-48FF-8226-036497E4BACB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660542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昨日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きのう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D85CA29-7F86-4AB3-A9B9-1AFEDCA3CE1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23E75FC-29C5-4B14-8225-26C7AA05242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2D9CBE9-5D48-4E8F-AEBC-8C4650135B48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つなぎ言葉のはたらきを知ろう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0560429-453B-48FF-8226-036497E4BACB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699613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7379484" y="1042084"/>
            <a:ext cx="800219" cy="368306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　しゅう</a:t>
            </a:r>
            <a:endParaRPr kumimoji="1" lang="ja-JP" altLang="en-US" sz="4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228296" y="980728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中秋の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5BFDBE8-E8CC-41A3-8564-C577BA59CE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C5A1406-18FB-44F4-A07F-530C15178A1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4E10BD8-E528-452B-AFB0-E86EEDDB3782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短歌・俳句に親しもう（一）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C8C1871-0EB7-47F8-B149-3E21747DFFB2}"/>
              </a:ext>
            </a:extLst>
          </p:cNvPr>
          <p:cNvSpPr/>
          <p:nvPr/>
        </p:nvSpPr>
        <p:spPr>
          <a:xfrm>
            <a:off x="5375920" y="980728"/>
            <a:ext cx="2088232" cy="37444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67BDB64-7C5B-4581-821E-09EBDBAD15FB}"/>
              </a:ext>
            </a:extLst>
          </p:cNvPr>
          <p:cNvSpPr txBox="1"/>
          <p:nvPr/>
        </p:nvSpPr>
        <p:spPr>
          <a:xfrm>
            <a:off x="2567608" y="3141903"/>
            <a:ext cx="2323713" cy="36724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名月</a:t>
            </a:r>
            <a:endParaRPr kumimoji="1" lang="ja-JP" altLang="en-US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4659582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228296" y="980728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中秋の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5BFDBE8-E8CC-41A3-8564-C577BA59CE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C5A1406-18FB-44F4-A07F-530C15178A1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4E10BD8-E528-452B-AFB0-E86EEDDB3782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短歌・俳句に親しもう（一）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C8C1871-0EB7-47F8-B149-3E21747DFFB2}"/>
              </a:ext>
            </a:extLst>
          </p:cNvPr>
          <p:cNvSpPr/>
          <p:nvPr/>
        </p:nvSpPr>
        <p:spPr>
          <a:xfrm>
            <a:off x="5375920" y="980728"/>
            <a:ext cx="2088232" cy="37444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67BDB64-7C5B-4581-821E-09EBDBAD15FB}"/>
              </a:ext>
            </a:extLst>
          </p:cNvPr>
          <p:cNvSpPr txBox="1"/>
          <p:nvPr/>
        </p:nvSpPr>
        <p:spPr>
          <a:xfrm>
            <a:off x="2567608" y="3141903"/>
            <a:ext cx="2323713" cy="36724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名月</a:t>
            </a:r>
            <a:endParaRPr kumimoji="1" lang="ja-JP" altLang="en-US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97EF79E-110E-F16F-FC3C-8D9B541D34B3}"/>
              </a:ext>
            </a:extLst>
          </p:cNvPr>
          <p:cNvSpPr txBox="1"/>
          <p:nvPr/>
        </p:nvSpPr>
        <p:spPr>
          <a:xfrm>
            <a:off x="7379484" y="1042084"/>
            <a:ext cx="800219" cy="368306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　しゅう</a:t>
            </a:r>
            <a:endParaRPr kumimoji="1" lang="ja-JP" altLang="en-US" sz="4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7763743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要約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やく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3ED2CD-9588-4754-8E0D-7EFDB1952C8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9E4AE0A-0431-413B-9CAB-B0B39BC73ACA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要約するとき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5C48A52-8523-4DDE-B153-9B5890BC2561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453820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要約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やく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3ED2CD-9588-4754-8E0D-7EFDB1952C8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9E4AE0A-0431-413B-9CAB-B0B39BC73ACA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要約するとき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5C48A52-8523-4DDE-B153-9B5890BC2561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1105704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工夫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94CD081-6917-462F-B80C-9B68D1EC39E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07BFB2A-999B-4759-8464-5FA8B67B56C7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49B71F4-0B07-42C8-A864-0ABA6BA2AEB9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602277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工夫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94CD081-6917-462F-B80C-9B68D1EC39E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07BFB2A-999B-4759-8464-5FA8B67B56C7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49B71F4-0B07-42C8-A864-0ABA6BA2AEB9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272681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清書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3ED2CD-9588-4754-8E0D-7EFDB1952C8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EF1A95C-811B-4281-86C5-861A051875A4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F6FE5-EE46-4968-B0AA-7F21D0EC7B70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2794326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清書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3ED2CD-9588-4754-8E0D-7EFDB1952C8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EF1A95C-811B-4281-86C5-861A051875A4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F6FE5-EE46-4968-B0AA-7F21D0EC7B70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0442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A343446-59A4-4275-B320-484F2810E17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白いぼうし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17EE9EA-C360-4E8F-B7BF-7EF5AF18C43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信号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995458F-E7A5-40C3-A514-D61B6FC28A64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08E435B-60B1-4962-8640-97229862DDEB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9426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雲海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CF2A1AE-2B43-42E3-A570-02F5B447A87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507062F-F553-4CF1-B5CB-2E5F5DEDF60B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0963732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完成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EF1A95C-811B-4281-86C5-861A051875A4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7D3B979-3625-4517-83B8-2BD59D04C80E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34865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完成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EF1A95C-811B-4281-86C5-861A051875A4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7D3B979-3625-4517-83B8-2BD59D04C80E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8029296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方法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EF1A95C-811B-4281-86C5-861A051875A4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A627F3E-48A7-43BB-A1D9-EFB9AA29FC3C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642096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方法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EF1A95C-811B-4281-86C5-861A051875A4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A627F3E-48A7-43BB-A1D9-EFB9AA29FC3C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193645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A6B18D2-6C80-B332-9A78-6B3F52C8E49E}"/>
              </a:ext>
            </a:extLst>
          </p:cNvPr>
          <p:cNvSpPr txBox="1"/>
          <p:nvPr/>
        </p:nvSpPr>
        <p:spPr>
          <a:xfrm>
            <a:off x="3431704" y="3965576"/>
            <a:ext cx="1677382" cy="28417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回答</a:t>
            </a:r>
            <a:endParaRPr kumimoji="1" lang="ja-JP" altLang="en-US" sz="9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69287" y="602024"/>
            <a:ext cx="1415772" cy="67687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アンケートの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5109086" y="3928201"/>
            <a:ext cx="800219" cy="265713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とう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EF1A95C-811B-4281-86C5-861A051875A4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D11A9E9-2EFE-4C4D-8530-C3949D57ECC3}"/>
              </a:ext>
            </a:extLst>
          </p:cNvPr>
          <p:cNvSpPr/>
          <p:nvPr/>
        </p:nvSpPr>
        <p:spPr>
          <a:xfrm>
            <a:off x="3484084" y="3965576"/>
            <a:ext cx="1628450" cy="261433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859165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6069287" y="602024"/>
            <a:ext cx="1415772" cy="67687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アンケートの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5109086" y="3965576"/>
            <a:ext cx="800219" cy="265713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とう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EF1A95C-811B-4281-86C5-861A051875A4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A6B18D2-6C80-B332-9A78-6B3F52C8E49E}"/>
              </a:ext>
            </a:extLst>
          </p:cNvPr>
          <p:cNvSpPr txBox="1"/>
          <p:nvPr/>
        </p:nvSpPr>
        <p:spPr>
          <a:xfrm>
            <a:off x="3431704" y="4016265"/>
            <a:ext cx="1677382" cy="28417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回答</a:t>
            </a:r>
            <a:endParaRPr kumimoji="1" lang="ja-JP" altLang="en-US" sz="9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23F0DF6-EADA-AB65-636F-F5A2E6D0CCA8}"/>
              </a:ext>
            </a:extLst>
          </p:cNvPr>
          <p:cNvSpPr/>
          <p:nvPr/>
        </p:nvSpPr>
        <p:spPr>
          <a:xfrm>
            <a:off x="3484084" y="3965576"/>
            <a:ext cx="1628450" cy="261433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5323209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28301D1-00DE-4001-96E4-34CCA48367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CEF7162-5FEE-4771-B1BF-21E64CD8DB2A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0072ABD-F3FD-4C86-9D04-8D7BAEACCF8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24EBCF-980D-45C4-A6AD-A35334F5A38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滋賀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6EB70B-0885-4FF6-8A11-0D442A7779AC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5ECC187-9104-017F-AF07-17B873FB1DE7}"/>
              </a:ext>
            </a:extLst>
          </p:cNvPr>
          <p:cNvSpPr txBox="1"/>
          <p:nvPr/>
        </p:nvSpPr>
        <p:spPr>
          <a:xfrm>
            <a:off x="7041838" y="2780928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</a:p>
        </p:txBody>
      </p:sp>
    </p:spTree>
    <p:extLst>
      <p:ext uri="{BB962C8B-B14F-4D97-AF65-F5344CB8AC3E}">
        <p14:creationId xmlns:p14="http://schemas.microsoft.com/office/powerpoint/2010/main" val="904700088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28301D1-00DE-4001-96E4-34CCA48367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CEF7162-5FEE-4771-B1BF-21E64CD8DB2A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0072ABD-F3FD-4C86-9D04-8D7BAEACCF8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24EBCF-980D-45C4-A6AD-A35334F5A38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滋賀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6EB70B-0885-4FF6-8A11-0D442A7779AC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37B8037-78F1-8261-BD22-0FBBE11444EE}"/>
              </a:ext>
            </a:extLst>
          </p:cNvPr>
          <p:cNvSpPr txBox="1"/>
          <p:nvPr/>
        </p:nvSpPr>
        <p:spPr>
          <a:xfrm>
            <a:off x="7041838" y="2780928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</a:p>
        </p:txBody>
      </p:sp>
    </p:spTree>
    <p:extLst>
      <p:ext uri="{BB962C8B-B14F-4D97-AF65-F5344CB8AC3E}">
        <p14:creationId xmlns:p14="http://schemas.microsoft.com/office/powerpoint/2010/main" val="3017968992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大阪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CEDD0AD-ACC1-4D4E-A36A-F0943ADD620B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E548926-0A58-48FC-9549-E941AF007164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C639B0D-69B0-6E39-7D8D-253E7D08CCA6}"/>
              </a:ext>
            </a:extLst>
          </p:cNvPr>
          <p:cNvSpPr txBox="1"/>
          <p:nvPr/>
        </p:nvSpPr>
        <p:spPr>
          <a:xfrm>
            <a:off x="7013263" y="2060848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おおさか</a:t>
            </a:r>
          </a:p>
        </p:txBody>
      </p:sp>
    </p:spTree>
    <p:extLst>
      <p:ext uri="{BB962C8B-B14F-4D97-AF65-F5344CB8AC3E}">
        <p14:creationId xmlns:p14="http://schemas.microsoft.com/office/powerpoint/2010/main" val="2153721899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大阪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7013263" y="2060848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おおさか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CEDD0AD-ACC1-4D4E-A36A-F0943ADD620B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E548926-0A58-48FC-9549-E941AF007164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4964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雲海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CF2A1AE-2B43-42E3-A570-02F5B447A87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507062F-F553-4CF1-B5CB-2E5F5DEDF60B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040622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28301D1-00DE-4001-96E4-34CCA48367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CEF7162-5FEE-4771-B1BF-21E64CD8DB2A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0072ABD-F3FD-4C86-9D04-8D7BAEACCF8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FDCECF4-EAB5-4B08-94E3-EB1795B8944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奈良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EDD413A-66E8-4648-A3C8-F43BA5836640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F3D45F8-F61D-4A0E-7DDD-A1453D79D503}"/>
              </a:ext>
            </a:extLst>
          </p:cNvPr>
          <p:cNvSpPr txBox="1"/>
          <p:nvPr/>
        </p:nvSpPr>
        <p:spPr>
          <a:xfrm>
            <a:off x="7019192" y="2819544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</a:t>
            </a:r>
          </a:p>
        </p:txBody>
      </p:sp>
    </p:spTree>
    <p:extLst>
      <p:ext uri="{BB962C8B-B14F-4D97-AF65-F5344CB8AC3E}">
        <p14:creationId xmlns:p14="http://schemas.microsoft.com/office/powerpoint/2010/main" val="2110983813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28301D1-00DE-4001-96E4-34CCA48367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CEF7162-5FEE-4771-B1BF-21E64CD8DB2A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0072ABD-F3FD-4C86-9D04-8D7BAEACCF8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FDCECF4-EAB5-4B08-94E3-EB1795B8944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奈良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6D6400A-43C7-461E-91DF-8C0E471A59C0}"/>
              </a:ext>
            </a:extLst>
          </p:cNvPr>
          <p:cNvSpPr txBox="1"/>
          <p:nvPr/>
        </p:nvSpPr>
        <p:spPr>
          <a:xfrm>
            <a:off x="7019192" y="2819544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EDD413A-66E8-4648-A3C8-F43BA5836640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910819"/>
      </p:ext>
    </p:extLst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CEDD0AD-ACC1-4D4E-A36A-F0943ADD620B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DEA2E5C-5FB1-4662-98B2-962CAD726259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鳥取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549A60A-652D-442D-B562-6B2BD3BEE5E9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50FEDFC-0BAF-7655-BB50-2E4E147A7045}"/>
              </a:ext>
            </a:extLst>
          </p:cNvPr>
          <p:cNvSpPr txBox="1"/>
          <p:nvPr/>
        </p:nvSpPr>
        <p:spPr>
          <a:xfrm>
            <a:off x="6848381" y="1991632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とっとり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2580914"/>
      </p:ext>
    </p:extLst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CEDD0AD-ACC1-4D4E-A36A-F0943ADD620B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DEA2E5C-5FB1-4662-98B2-962CAD726259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鳥取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9AB489D-C5A3-483B-A2F7-B2741B720D73}"/>
              </a:ext>
            </a:extLst>
          </p:cNvPr>
          <p:cNvSpPr txBox="1"/>
          <p:nvPr/>
        </p:nvSpPr>
        <p:spPr>
          <a:xfrm>
            <a:off x="6848381" y="1991632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とっとり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549A60A-652D-442D-B562-6B2BD3BEE5E9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083773"/>
      </p:ext>
    </p:extLst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徳島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しま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CEDD0AD-ACC1-4D4E-A36A-F0943ADD620B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1E91C2D-A1E6-4E20-B1D4-22FA2BA7BF71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790815"/>
      </p:ext>
    </p:extLst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徳島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しま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CEDD0AD-ACC1-4D4E-A36A-F0943ADD620B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1E91C2D-A1E6-4E20-B1D4-22FA2BA7BF71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058840"/>
      </p:ext>
    </p:extLst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香川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7258B69-3861-43B5-B844-3F0EA92AD84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F71346A-83D2-4CC4-AF7E-80182A731F09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444948C-89AA-41D7-BFE7-4E4C8ACDE29B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686287"/>
      </p:ext>
    </p:extLst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香川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7258B69-3861-43B5-B844-3F0EA92AD84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F71346A-83D2-4CC4-AF7E-80182A731F09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444948C-89AA-41D7-BFE7-4E4C8ACDE29B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2868739"/>
      </p:ext>
    </p:extLst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佐賀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28301D1-00DE-4001-96E4-34CCA48367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CEF7162-5FEE-4771-B1BF-21E64CD8DB2A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0072ABD-F3FD-4C86-9D04-8D7BAEACCF8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9465AA5-893C-45AD-91C0-DA19D1FF77DF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6382703"/>
      </p:ext>
    </p:extLst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佐賀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28301D1-00DE-4001-96E4-34CCA48367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CEF7162-5FEE-4771-B1BF-21E64CD8DB2A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0072ABD-F3FD-4C86-9D04-8D7BAEACCF8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9465AA5-893C-45AD-91C0-DA19D1FF77DF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6872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477399" y="739304"/>
            <a:ext cx="2323713" cy="61327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新雪を　</a:t>
            </a:r>
            <a:endParaRPr lang="en-US" altLang="ja-JP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7680176" y="878282"/>
            <a:ext cx="1015663" cy="35548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r>
              <a:rPr kumimoji="1"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kumimoji="1" lang="ja-JP" altLang="en-US" sz="54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C3179D3-9C68-4DD1-86EE-B18519331BD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D8B8A20-324C-459E-ABA3-9CB0FDD1BCD8}"/>
              </a:ext>
            </a:extLst>
          </p:cNvPr>
          <p:cNvSpPr/>
          <p:nvPr/>
        </p:nvSpPr>
        <p:spPr>
          <a:xfrm>
            <a:off x="5591944" y="739304"/>
            <a:ext cx="2209168" cy="363985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ADA6935-6638-3FEB-9939-97307196C1B0}"/>
              </a:ext>
            </a:extLst>
          </p:cNvPr>
          <p:cNvSpPr txBox="1"/>
          <p:nvPr/>
        </p:nvSpPr>
        <p:spPr>
          <a:xfrm>
            <a:off x="3096413" y="1448601"/>
            <a:ext cx="2323713" cy="61327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ふむ</a:t>
            </a:r>
            <a:endParaRPr kumimoji="1" lang="ja-JP" altLang="en-US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1648756"/>
      </p:ext>
    </p:extLst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長崎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なが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さき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CEDD0AD-ACC1-4D4E-A36A-F0943ADD620B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14F33AD-16A4-4AFB-8C9B-652D49B479BE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341799"/>
      </p:ext>
    </p:extLst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長崎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なが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さき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CEDD0AD-ACC1-4D4E-A36A-F0943ADD620B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14F33AD-16A4-4AFB-8C9B-652D49B479BE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9288822"/>
      </p:ext>
    </p:extLst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熊本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くま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もと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CEDD0AD-ACC1-4D4E-A36A-F0943ADD620B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36A3299-3EC6-4032-AD80-8C8454344E6E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252644"/>
      </p:ext>
    </p:extLst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熊本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くま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もと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CEDD0AD-ACC1-4D4E-A36A-F0943ADD620B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36A3299-3EC6-4032-AD80-8C8454344E6E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1845511"/>
      </p:ext>
    </p:extLst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沖縄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おき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なわ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CEDD0AD-ACC1-4D4E-A36A-F0943ADD620B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4830AD5-7A16-4AA0-AB6E-2A2CFD18A44B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157941"/>
      </p:ext>
    </p:extLst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沖縄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おき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なわ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CEDD0AD-ACC1-4D4E-A36A-F0943ADD620B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4830AD5-7A16-4AA0-AB6E-2A2CFD18A44B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584633"/>
      </p:ext>
    </p:extLst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愛媛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7258B69-3861-43B5-B844-3F0EA92AD84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F71346A-83D2-4CC4-AF7E-80182A731F09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7422015-A75C-4437-9265-4953B300C6AE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6268EF1-C384-3D25-22CB-DEA324FBC40D}"/>
              </a:ext>
            </a:extLst>
          </p:cNvPr>
          <p:cNvSpPr txBox="1"/>
          <p:nvPr/>
        </p:nvSpPr>
        <p:spPr>
          <a:xfrm>
            <a:off x="6847240" y="2357879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ひめ</a:t>
            </a:r>
          </a:p>
        </p:txBody>
      </p:sp>
    </p:spTree>
    <p:extLst>
      <p:ext uri="{BB962C8B-B14F-4D97-AF65-F5344CB8AC3E}">
        <p14:creationId xmlns:p14="http://schemas.microsoft.com/office/powerpoint/2010/main" val="2148046052"/>
      </p:ext>
    </p:extLst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愛媛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7258B69-3861-43B5-B844-3F0EA92AD84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F71346A-83D2-4CC4-AF7E-80182A731F09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C3EB110-7685-4534-82CC-27C30CA21858}"/>
              </a:ext>
            </a:extLst>
          </p:cNvPr>
          <p:cNvSpPr txBox="1"/>
          <p:nvPr/>
        </p:nvSpPr>
        <p:spPr>
          <a:xfrm>
            <a:off x="6847240" y="2357879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ひめ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7422015-A75C-4437-9265-4953B300C6AE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46802"/>
      </p:ext>
    </p:extLst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91569" y="1896214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いた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CEDD0AD-ACC1-4D4E-A36A-F0943ADD620B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0900102-52A0-40AF-BE4B-216E826598DF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474371"/>
      </p:ext>
    </p:extLst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CEDD0AD-ACC1-4D4E-A36A-F0943ADD620B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0900102-52A0-40AF-BE4B-216E826598DF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2F539EE-7D29-8C59-D0C0-9E8803DF7E41}"/>
              </a:ext>
            </a:extLst>
          </p:cNvPr>
          <p:cNvSpPr txBox="1"/>
          <p:nvPr/>
        </p:nvSpPr>
        <p:spPr>
          <a:xfrm>
            <a:off x="6891569" y="1896214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いた</a:t>
            </a:r>
          </a:p>
        </p:txBody>
      </p:sp>
    </p:spTree>
    <p:extLst>
      <p:ext uri="{BB962C8B-B14F-4D97-AF65-F5344CB8AC3E}">
        <p14:creationId xmlns:p14="http://schemas.microsoft.com/office/powerpoint/2010/main" val="20689545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477399" y="739304"/>
            <a:ext cx="2323713" cy="61327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新雪を　</a:t>
            </a:r>
            <a:endParaRPr lang="en-US" altLang="ja-JP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7680176" y="878282"/>
            <a:ext cx="1015663" cy="35548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r>
              <a:rPr kumimoji="1"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kumimoji="1" lang="ja-JP" altLang="en-US" sz="54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C3179D3-9C68-4DD1-86EE-B18519331BD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D8B8A20-324C-459E-ABA3-9CB0FDD1BCD8}"/>
              </a:ext>
            </a:extLst>
          </p:cNvPr>
          <p:cNvSpPr/>
          <p:nvPr/>
        </p:nvSpPr>
        <p:spPr>
          <a:xfrm>
            <a:off x="5591944" y="739304"/>
            <a:ext cx="2209168" cy="36398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ADA6935-6638-3FEB-9939-97307196C1B0}"/>
              </a:ext>
            </a:extLst>
          </p:cNvPr>
          <p:cNvSpPr txBox="1"/>
          <p:nvPr/>
        </p:nvSpPr>
        <p:spPr>
          <a:xfrm>
            <a:off x="3096413" y="1448601"/>
            <a:ext cx="2323713" cy="61327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ふむ</a:t>
            </a:r>
            <a:endParaRPr kumimoji="1" lang="ja-JP" altLang="en-US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0058007"/>
      </p:ext>
    </p:extLst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69501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鹿児島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4FA02C9-956B-4B21-B73E-43B22315722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A98FF26-78ED-4297-BDD9-58FECC51CDA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4792B15-23FE-4FB7-8FC9-0CC9FCE0632C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39A6C79-BFCC-9317-23EF-870CF9472808}"/>
              </a:ext>
            </a:extLst>
          </p:cNvPr>
          <p:cNvSpPr/>
          <p:nvPr/>
        </p:nvSpPr>
        <p:spPr>
          <a:xfrm>
            <a:off x="3928575" y="893409"/>
            <a:ext cx="2924594" cy="576580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16E0B49-01B4-818D-66F0-E173E3FDA60B}"/>
              </a:ext>
            </a:extLst>
          </p:cNvPr>
          <p:cNvSpPr txBox="1"/>
          <p:nvPr/>
        </p:nvSpPr>
        <p:spPr>
          <a:xfrm>
            <a:off x="6868913" y="2037372"/>
            <a:ext cx="1200329" cy="347787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かごしま</a:t>
            </a:r>
          </a:p>
        </p:txBody>
      </p:sp>
    </p:spTree>
    <p:extLst>
      <p:ext uri="{BB962C8B-B14F-4D97-AF65-F5344CB8AC3E}">
        <p14:creationId xmlns:p14="http://schemas.microsoft.com/office/powerpoint/2010/main" val="1450856925"/>
      </p:ext>
    </p:extLst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69501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鹿児島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E217016-84E9-4FF5-882D-2D451E436B7E}"/>
              </a:ext>
            </a:extLst>
          </p:cNvPr>
          <p:cNvSpPr txBox="1"/>
          <p:nvPr/>
        </p:nvSpPr>
        <p:spPr>
          <a:xfrm>
            <a:off x="6868913" y="2037372"/>
            <a:ext cx="1200329" cy="347787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かごしま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4FA02C9-956B-4B21-B73E-43B22315722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A98FF26-78ED-4297-BDD9-58FECC51CDA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4792B15-23FE-4FB7-8FC9-0CC9FCE0632C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カンジーはかせの都道府県の旅　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39A6C79-BFCC-9317-23EF-870CF9472808}"/>
              </a:ext>
            </a:extLst>
          </p:cNvPr>
          <p:cNvSpPr/>
          <p:nvPr/>
        </p:nvSpPr>
        <p:spPr>
          <a:xfrm>
            <a:off x="3928575" y="893409"/>
            <a:ext cx="2924594" cy="576580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820508"/>
      </p:ext>
    </p:extLst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未来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7258B69-3861-43B5-B844-3F0EA92AD84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F71346A-83D2-4CC4-AF7E-80182A731F09}"/>
              </a:ext>
            </a:extLst>
          </p:cNvPr>
          <p:cNvSpPr txBox="1"/>
          <p:nvPr/>
        </p:nvSpPr>
        <p:spPr>
          <a:xfrm>
            <a:off x="458664" y="39461"/>
            <a:ext cx="815761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事実にもとづいて書かれた本を読もう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CDF4272-DE97-4B93-B7A9-9F5C4FBEEE42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963211"/>
      </p:ext>
    </p:extLst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未来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7258B69-3861-43B5-B844-3F0EA92AD84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F71346A-83D2-4CC4-AF7E-80182A731F09}"/>
              </a:ext>
            </a:extLst>
          </p:cNvPr>
          <p:cNvSpPr txBox="1"/>
          <p:nvPr/>
        </p:nvSpPr>
        <p:spPr>
          <a:xfrm>
            <a:off x="458664" y="39461"/>
            <a:ext cx="815761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事実にもとづいて書かれた本を読もう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CDF4272-DE97-4B93-B7A9-9F5C4FBEEE42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292148"/>
      </p:ext>
    </p:extLst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希望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7258B69-3861-43B5-B844-3F0EA92AD84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F71346A-83D2-4CC4-AF7E-80182A731F09}"/>
              </a:ext>
            </a:extLst>
          </p:cNvPr>
          <p:cNvSpPr txBox="1"/>
          <p:nvPr/>
        </p:nvSpPr>
        <p:spPr>
          <a:xfrm>
            <a:off x="458664" y="39461"/>
            <a:ext cx="815761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事実にもとづいて書かれた本を読もう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7D8DE88-FD14-4D0C-9A9E-E269759B0434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30943"/>
      </p:ext>
    </p:extLst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希望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7258B69-3861-43B5-B844-3F0EA92AD84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F71346A-83D2-4CC4-AF7E-80182A731F09}"/>
              </a:ext>
            </a:extLst>
          </p:cNvPr>
          <p:cNvSpPr txBox="1"/>
          <p:nvPr/>
        </p:nvSpPr>
        <p:spPr>
          <a:xfrm>
            <a:off x="458664" y="39461"/>
            <a:ext cx="815761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事実にもとづいて書かれた本を読もう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7D8DE88-FD14-4D0C-9A9E-E269759B0434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626473"/>
      </p:ext>
    </p:extLst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民族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ぞく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25B7445-BB6D-41D8-A341-2D140746C932}"/>
              </a:ext>
            </a:extLst>
          </p:cNvPr>
          <p:cNvSpPr txBox="1"/>
          <p:nvPr/>
        </p:nvSpPr>
        <p:spPr>
          <a:xfrm>
            <a:off x="458664" y="39461"/>
            <a:ext cx="815761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ランドセルは海をこえて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6EB25A4-0C61-445B-B546-F5ED16B0A07E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3855652"/>
      </p:ext>
    </p:extLst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民族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ぞく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25B7445-BB6D-41D8-A341-2D140746C932}"/>
              </a:ext>
            </a:extLst>
          </p:cNvPr>
          <p:cNvSpPr txBox="1"/>
          <p:nvPr/>
        </p:nvSpPr>
        <p:spPr>
          <a:xfrm>
            <a:off x="458664" y="39461"/>
            <a:ext cx="815761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ランドセルは海をこえて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6EB25A4-0C61-445B-B546-F5ED16B0A07E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871366"/>
      </p:ext>
    </p:extLst>
  </p:cSld>
  <p:clrMapOvr>
    <a:masterClrMapping/>
  </p:clrMapOvr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はたら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0C9EE45-1A35-49C0-AA92-7251A3395880}"/>
              </a:ext>
            </a:extLst>
          </p:cNvPr>
          <p:cNvSpPr txBox="1"/>
          <p:nvPr/>
        </p:nvSpPr>
        <p:spPr>
          <a:xfrm>
            <a:off x="6600056" y="5206251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62E08DA-D78E-48B6-8C16-89B20C9DCA1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働き手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E605B38-DF9C-4159-90F2-8B3627F1CF0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4AFF181-3183-437B-99AC-99EA9F0A2B7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CADE82D-E500-49F1-9277-72B3C6BCE17E}"/>
              </a:ext>
            </a:extLst>
          </p:cNvPr>
          <p:cNvSpPr txBox="1"/>
          <p:nvPr/>
        </p:nvSpPr>
        <p:spPr>
          <a:xfrm>
            <a:off x="458664" y="39461"/>
            <a:ext cx="815761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ランドセルは海をこえて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222D43A-31AC-44EF-B527-2450CF0CD3A1}"/>
              </a:ext>
            </a:extLst>
          </p:cNvPr>
          <p:cNvSpPr/>
          <p:nvPr/>
        </p:nvSpPr>
        <p:spPr>
          <a:xfrm>
            <a:off x="4549883" y="980728"/>
            <a:ext cx="2084123" cy="18949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5EF1574-D2C5-414E-8E44-DC6538F41AD4}"/>
              </a:ext>
            </a:extLst>
          </p:cNvPr>
          <p:cNvSpPr/>
          <p:nvPr/>
        </p:nvSpPr>
        <p:spPr>
          <a:xfrm>
            <a:off x="4490848" y="4797152"/>
            <a:ext cx="2084123" cy="18949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755876"/>
      </p:ext>
    </p:extLst>
  </p:cSld>
  <p:clrMapOvr>
    <a:masterClrMapping/>
  </p:clrMapOvr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はたら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0C9EE45-1A35-49C0-AA92-7251A3395880}"/>
              </a:ext>
            </a:extLst>
          </p:cNvPr>
          <p:cNvSpPr txBox="1"/>
          <p:nvPr/>
        </p:nvSpPr>
        <p:spPr>
          <a:xfrm>
            <a:off x="6600056" y="5206251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62E08DA-D78E-48B6-8C16-89B20C9DCA1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働き手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E605B38-DF9C-4159-90F2-8B3627F1CF0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4AFF181-3183-437B-99AC-99EA9F0A2B7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CADE82D-E500-49F1-9277-72B3C6BCE17E}"/>
              </a:ext>
            </a:extLst>
          </p:cNvPr>
          <p:cNvSpPr txBox="1"/>
          <p:nvPr/>
        </p:nvSpPr>
        <p:spPr>
          <a:xfrm>
            <a:off x="458664" y="39461"/>
            <a:ext cx="815761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ランドセルは海をこえて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222D43A-31AC-44EF-B527-2450CF0CD3A1}"/>
              </a:ext>
            </a:extLst>
          </p:cNvPr>
          <p:cNvSpPr/>
          <p:nvPr/>
        </p:nvSpPr>
        <p:spPr>
          <a:xfrm>
            <a:off x="4549883" y="980728"/>
            <a:ext cx="2084123" cy="189496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5EF1574-D2C5-414E-8E44-DC6538F41AD4}"/>
              </a:ext>
            </a:extLst>
          </p:cNvPr>
          <p:cNvSpPr/>
          <p:nvPr/>
        </p:nvSpPr>
        <p:spPr>
          <a:xfrm>
            <a:off x="4490848" y="4797152"/>
            <a:ext cx="2084123" cy="189496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667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感知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CCE7C3-FBA7-404E-BD03-DF6411572C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4CBA688-14C3-4BB6-A17B-293458E11E8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AE6C3F8-8890-48F1-9B5A-C67F7BB7F6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C44FEA3-E347-447C-8043-D372B9A23738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483312"/>
      </p:ext>
    </p:extLst>
  </p:cSld>
  <p:clrMapOvr>
    <a:masterClrMapping/>
  </p:clrMapOvr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62E08DA-D78E-48B6-8C16-89B20C9DCA1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手伝い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E605B38-DF9C-4159-90F2-8B3627F1CF0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4AFF181-3183-437B-99AC-99EA9F0A2B7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１２０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CADE82D-E500-49F1-9277-72B3C6BCE17E}"/>
              </a:ext>
            </a:extLst>
          </p:cNvPr>
          <p:cNvSpPr txBox="1"/>
          <p:nvPr/>
        </p:nvSpPr>
        <p:spPr>
          <a:xfrm>
            <a:off x="458664" y="39461"/>
            <a:ext cx="815761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ランドセルは海をこえて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8B6AC3C-C2BF-42C6-9E6B-6740208B470F}"/>
              </a:ext>
            </a:extLst>
          </p:cNvPr>
          <p:cNvSpPr txBox="1"/>
          <p:nvPr/>
        </p:nvSpPr>
        <p:spPr>
          <a:xfrm>
            <a:off x="6853169" y="2382820"/>
            <a:ext cx="1292662" cy="9239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829B630-A7A6-4C8D-B149-B6983E6FD8DB}"/>
              </a:ext>
            </a:extLst>
          </p:cNvPr>
          <p:cNvSpPr txBox="1"/>
          <p:nvPr/>
        </p:nvSpPr>
        <p:spPr>
          <a:xfrm>
            <a:off x="6591852" y="1772816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てつだ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B415977-11FA-48AD-9575-3FD373585D79}"/>
              </a:ext>
            </a:extLst>
          </p:cNvPr>
          <p:cNvSpPr/>
          <p:nvPr/>
        </p:nvSpPr>
        <p:spPr>
          <a:xfrm>
            <a:off x="4507729" y="980728"/>
            <a:ext cx="2084123" cy="381642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9740927"/>
      </p:ext>
    </p:extLst>
  </p:cSld>
  <p:clrMapOvr>
    <a:masterClrMapping/>
  </p:clrMapOvr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62E08DA-D78E-48B6-8C16-89B20C9DCA1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手伝い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E605B38-DF9C-4159-90F2-8B3627F1CF0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4AFF181-3183-437B-99AC-99EA9F0A2B7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１２０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CADE82D-E500-49F1-9277-72B3C6BCE17E}"/>
              </a:ext>
            </a:extLst>
          </p:cNvPr>
          <p:cNvSpPr txBox="1"/>
          <p:nvPr/>
        </p:nvSpPr>
        <p:spPr>
          <a:xfrm>
            <a:off x="458664" y="39461"/>
            <a:ext cx="815761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ランドセルは海をこえて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8B6AC3C-C2BF-42C6-9E6B-6740208B470F}"/>
              </a:ext>
            </a:extLst>
          </p:cNvPr>
          <p:cNvSpPr txBox="1"/>
          <p:nvPr/>
        </p:nvSpPr>
        <p:spPr>
          <a:xfrm>
            <a:off x="6853169" y="2382820"/>
            <a:ext cx="1292662" cy="9239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829B630-A7A6-4C8D-B149-B6983E6FD8DB}"/>
              </a:ext>
            </a:extLst>
          </p:cNvPr>
          <p:cNvSpPr txBox="1"/>
          <p:nvPr/>
        </p:nvSpPr>
        <p:spPr>
          <a:xfrm>
            <a:off x="6591852" y="1772816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てつだ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B415977-11FA-48AD-9575-3FD373585D79}"/>
              </a:ext>
            </a:extLst>
          </p:cNvPr>
          <p:cNvSpPr/>
          <p:nvPr/>
        </p:nvSpPr>
        <p:spPr>
          <a:xfrm>
            <a:off x="4507729" y="980728"/>
            <a:ext cx="2084123" cy="381642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3289870"/>
      </p:ext>
    </p:extLst>
  </p:cSld>
  <p:clrMapOvr>
    <a:masterClrMapping/>
  </p:clrMapOvr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健康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こう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25B7445-BB6D-41D8-A341-2D140746C932}"/>
              </a:ext>
            </a:extLst>
          </p:cNvPr>
          <p:cNvSpPr txBox="1"/>
          <p:nvPr/>
        </p:nvSpPr>
        <p:spPr>
          <a:xfrm>
            <a:off x="458664" y="39461"/>
            <a:ext cx="815761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ランドセルは海をこえて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6B683DF-6222-4239-A11F-A49A590AFCDB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21846"/>
      </p:ext>
    </p:extLst>
  </p:cSld>
  <p:clrMapOvr>
    <a:masterClrMapping/>
  </p:clrMapOvr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健康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こう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25B7445-BB6D-41D8-A341-2D140746C932}"/>
              </a:ext>
            </a:extLst>
          </p:cNvPr>
          <p:cNvSpPr txBox="1"/>
          <p:nvPr/>
        </p:nvSpPr>
        <p:spPr>
          <a:xfrm>
            <a:off x="458664" y="39461"/>
            <a:ext cx="815761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ランドセルは海をこえて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6B683DF-6222-4239-A11F-A49A590AFCDB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4452478"/>
      </p:ext>
    </p:extLst>
  </p:cSld>
  <p:clrMapOvr>
    <a:masterClrMapping/>
  </p:clrMapOvr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094038" y="908147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真っ赤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ED7FC8A-2C2C-4E60-9ED6-254F2864CE97}"/>
              </a:ext>
            </a:extLst>
          </p:cNvPr>
          <p:cNvSpPr txBox="1"/>
          <p:nvPr/>
        </p:nvSpPr>
        <p:spPr>
          <a:xfrm>
            <a:off x="6752491" y="2397032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まっか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C8FA3A9-CE58-42CA-BA5C-420EB6D077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439B2E0-6C99-4A28-8C8A-870787A40ED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C7D92BD-4526-4DDF-AB21-EAAD4A80EAB5}"/>
              </a:ext>
            </a:extLst>
          </p:cNvPr>
          <p:cNvSpPr txBox="1"/>
          <p:nvPr/>
        </p:nvSpPr>
        <p:spPr>
          <a:xfrm>
            <a:off x="458664" y="39461"/>
            <a:ext cx="815761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ぼくは川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647E694-0DD3-8476-7F7D-C8FF2CDF2BD6}"/>
              </a:ext>
            </a:extLst>
          </p:cNvPr>
          <p:cNvSpPr/>
          <p:nvPr/>
        </p:nvSpPr>
        <p:spPr>
          <a:xfrm>
            <a:off x="3928575" y="893409"/>
            <a:ext cx="2924594" cy="576580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536736"/>
      </p:ext>
    </p:extLst>
  </p:cSld>
  <p:clrMapOvr>
    <a:masterClrMapping/>
  </p:clrMapOvr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094038" y="908147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真っ赤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ED7FC8A-2C2C-4E60-9ED6-254F2864CE97}"/>
              </a:ext>
            </a:extLst>
          </p:cNvPr>
          <p:cNvSpPr txBox="1"/>
          <p:nvPr/>
        </p:nvSpPr>
        <p:spPr>
          <a:xfrm>
            <a:off x="6752491" y="2397032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まっか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C8FA3A9-CE58-42CA-BA5C-420EB6D077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439B2E0-6C99-4A28-8C8A-870787A40ED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C7D92BD-4526-4DDF-AB21-EAAD4A80EAB5}"/>
              </a:ext>
            </a:extLst>
          </p:cNvPr>
          <p:cNvSpPr txBox="1"/>
          <p:nvPr/>
        </p:nvSpPr>
        <p:spPr>
          <a:xfrm>
            <a:off x="458664" y="39461"/>
            <a:ext cx="815761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ぼくは川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647E694-0DD3-8476-7F7D-C8FF2CDF2BD6}"/>
              </a:ext>
            </a:extLst>
          </p:cNvPr>
          <p:cNvSpPr/>
          <p:nvPr/>
        </p:nvSpPr>
        <p:spPr>
          <a:xfrm>
            <a:off x="3928575" y="893409"/>
            <a:ext cx="2924594" cy="576580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713827"/>
      </p:ext>
    </p:extLst>
  </p:cSld>
  <p:clrMapOvr>
    <a:masterClrMapping/>
  </p:clrMapOvr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散らかる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FF9046-831D-4B2A-A9C0-711067C03CF6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889714F-AF97-435D-AA1D-EC69405CFDA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C8EBF78-55EA-4E8B-AD3A-85F9A3F7ED2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7B8D147-9ABC-427A-B76D-124340F88AB1}"/>
              </a:ext>
            </a:extLst>
          </p:cNvPr>
          <p:cNvSpPr txBox="1"/>
          <p:nvPr/>
        </p:nvSpPr>
        <p:spPr>
          <a:xfrm>
            <a:off x="458664" y="39461"/>
            <a:ext cx="815761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あなたなら、どう言う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E9CC481-34F4-1BCE-A401-64BAAFB24F55}"/>
              </a:ext>
            </a:extLst>
          </p:cNvPr>
          <p:cNvSpPr/>
          <p:nvPr/>
        </p:nvSpPr>
        <p:spPr>
          <a:xfrm>
            <a:off x="4696933" y="908720"/>
            <a:ext cx="1618126" cy="151216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8169064"/>
      </p:ext>
    </p:extLst>
  </p:cSld>
  <p:clrMapOvr>
    <a:masterClrMapping/>
  </p:clrMapOvr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散らかる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FF9046-831D-4B2A-A9C0-711067C03CF6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889714F-AF97-435D-AA1D-EC69405CFDA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C8EBF78-55EA-4E8B-AD3A-85F9A3F7ED2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7B8D147-9ABC-427A-B76D-124340F88AB1}"/>
              </a:ext>
            </a:extLst>
          </p:cNvPr>
          <p:cNvSpPr txBox="1"/>
          <p:nvPr/>
        </p:nvSpPr>
        <p:spPr>
          <a:xfrm>
            <a:off x="458664" y="39461"/>
            <a:ext cx="815761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あなたなら、どう言う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CF2F885-94A6-4D5E-BDEC-99466B2A9275}"/>
              </a:ext>
            </a:extLst>
          </p:cNvPr>
          <p:cNvSpPr/>
          <p:nvPr/>
        </p:nvSpPr>
        <p:spPr>
          <a:xfrm>
            <a:off x="4696933" y="908720"/>
            <a:ext cx="1618126" cy="151216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374584"/>
      </p:ext>
    </p:extLst>
  </p:cSld>
  <p:clrMapOvr>
    <a:masterClrMapping/>
  </p:clrMapOvr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命令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れい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E77BABD-70AC-4292-8FD7-1E1D096EB5D3}"/>
              </a:ext>
            </a:extLst>
          </p:cNvPr>
          <p:cNvSpPr txBox="1"/>
          <p:nvPr/>
        </p:nvSpPr>
        <p:spPr>
          <a:xfrm>
            <a:off x="458664" y="39461"/>
            <a:ext cx="815761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あなたなら、どう言う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24D795A-6F53-4636-AB31-4CEF33708903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053245"/>
      </p:ext>
    </p:extLst>
  </p:cSld>
  <p:clrMapOvr>
    <a:masterClrMapping/>
  </p:clrMapOvr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命令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れい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E77BABD-70AC-4292-8FD7-1E1D096EB5D3}"/>
              </a:ext>
            </a:extLst>
          </p:cNvPr>
          <p:cNvSpPr txBox="1"/>
          <p:nvPr/>
        </p:nvSpPr>
        <p:spPr>
          <a:xfrm>
            <a:off x="458664" y="39461"/>
            <a:ext cx="815761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あなたなら、どう言う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24D795A-6F53-4636-AB31-4CEF33708903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7455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感知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CCE7C3-FBA7-404E-BD03-DF6411572C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4CBA688-14C3-4BB6-A17B-293458E11E8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AE6C3F8-8890-48F1-9B5A-C67F7BB7F6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C44FEA3-E347-447C-8043-D372B9A23738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9033964"/>
      </p:ext>
    </p:extLst>
  </p:cSld>
  <p:clrMapOvr>
    <a:masterClrMapping/>
  </p:clrMapOvr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884573" y="742292"/>
            <a:ext cx="3754874" cy="59992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lang="en-US" altLang="ja-JP" sz="116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位置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4593051" y="4149080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4593051" y="549385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28301D1-00DE-4001-96E4-34CCA48367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CEF7162-5FEE-4771-B1BF-21E64CD8DB2A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パンフレットを読もう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0072ABD-F3FD-4C86-9D04-8D7BAEACCF8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C656477-9843-4DFF-8DBE-51F019DEB676}"/>
              </a:ext>
            </a:extLst>
          </p:cNvPr>
          <p:cNvSpPr/>
          <p:nvPr/>
        </p:nvSpPr>
        <p:spPr>
          <a:xfrm>
            <a:off x="3064521" y="3738652"/>
            <a:ext cx="1590323" cy="294966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2F4C367-D445-9334-E589-86641A1E1332}"/>
              </a:ext>
            </a:extLst>
          </p:cNvPr>
          <p:cNvSpPr txBox="1"/>
          <p:nvPr/>
        </p:nvSpPr>
        <p:spPr>
          <a:xfrm>
            <a:off x="6062877" y="689077"/>
            <a:ext cx="1969770" cy="59992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文字の</a:t>
            </a:r>
            <a:endParaRPr lang="en-US" altLang="ja-JP" sz="116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7518194"/>
      </p:ext>
    </p:extLst>
  </p:cSld>
  <p:clrMapOvr>
    <a:masterClrMapping/>
  </p:clrMapOvr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884573" y="742292"/>
            <a:ext cx="3754874" cy="59992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lang="en-US" altLang="ja-JP" sz="116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位置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4593051" y="4149080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4593051" y="549385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28301D1-00DE-4001-96E4-34CCA48367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CEF7162-5FEE-4771-B1BF-21E64CD8DB2A}"/>
              </a:ext>
            </a:extLst>
          </p:cNvPr>
          <p:cNvSpPr txBox="1"/>
          <p:nvPr/>
        </p:nvSpPr>
        <p:spPr>
          <a:xfrm>
            <a:off x="458664" y="39461"/>
            <a:ext cx="772556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パンフレットを読もう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0072ABD-F3FD-4C86-9D04-8D7BAEACCF8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C656477-9843-4DFF-8DBE-51F019DEB676}"/>
              </a:ext>
            </a:extLst>
          </p:cNvPr>
          <p:cNvSpPr/>
          <p:nvPr/>
        </p:nvSpPr>
        <p:spPr>
          <a:xfrm>
            <a:off x="3064521" y="3738652"/>
            <a:ext cx="1590323" cy="294966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2F4C367-D445-9334-E589-86641A1E1332}"/>
              </a:ext>
            </a:extLst>
          </p:cNvPr>
          <p:cNvSpPr txBox="1"/>
          <p:nvPr/>
        </p:nvSpPr>
        <p:spPr>
          <a:xfrm>
            <a:off x="6062877" y="689077"/>
            <a:ext cx="1969770" cy="59992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文字の</a:t>
            </a:r>
            <a:endParaRPr lang="en-US" altLang="ja-JP" sz="116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9502424"/>
      </p:ext>
    </p:extLst>
  </p:cSld>
  <p:clrMapOvr>
    <a:masterClrMapping/>
  </p:clrMapOvr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663952" y="725252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出欠を</a:t>
            </a:r>
            <a:endParaRPr kumimoji="1" lang="ja-JP" altLang="en-US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7814567" y="944644"/>
            <a:ext cx="861774" cy="31957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しゅっ けつ</a:t>
            </a:r>
            <a:endParaRPr kumimoji="1" lang="ja-JP" altLang="en-US" sz="44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A93382-E3A6-4965-84D0-0F6D447336EF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B4F408B-DFE5-432A-8E25-490A71F0D59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7C6C54-E5DA-4C6D-9356-D3E87854C708}"/>
              </a:ext>
            </a:extLst>
          </p:cNvPr>
          <p:cNvSpPr/>
          <p:nvPr/>
        </p:nvSpPr>
        <p:spPr>
          <a:xfrm>
            <a:off x="5860650" y="782409"/>
            <a:ext cx="1985965" cy="352021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493377C-B201-105D-73C7-C1FE9F920EBC}"/>
              </a:ext>
            </a:extLst>
          </p:cNvPr>
          <p:cNvSpPr txBox="1"/>
          <p:nvPr/>
        </p:nvSpPr>
        <p:spPr>
          <a:xfrm>
            <a:off x="3199189" y="3284984"/>
            <a:ext cx="2323713" cy="36746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とる</a:t>
            </a:r>
          </a:p>
        </p:txBody>
      </p:sp>
    </p:spTree>
    <p:extLst>
      <p:ext uri="{BB962C8B-B14F-4D97-AF65-F5344CB8AC3E}">
        <p14:creationId xmlns:p14="http://schemas.microsoft.com/office/powerpoint/2010/main" val="1337423983"/>
      </p:ext>
    </p:extLst>
  </p:cSld>
  <p:clrMapOvr>
    <a:masterClrMapping/>
  </p:clrMapOvr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663952" y="725252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出欠を</a:t>
            </a:r>
            <a:endParaRPr kumimoji="1" lang="ja-JP" altLang="en-US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7814567" y="944644"/>
            <a:ext cx="861774" cy="31957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しゅっ けつ</a:t>
            </a:r>
            <a:endParaRPr kumimoji="1" lang="ja-JP" altLang="en-US" sz="44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A93382-E3A6-4965-84D0-0F6D447336EF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B4F408B-DFE5-432A-8E25-490A71F0D59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7C6C54-E5DA-4C6D-9356-D3E87854C708}"/>
              </a:ext>
            </a:extLst>
          </p:cNvPr>
          <p:cNvSpPr/>
          <p:nvPr/>
        </p:nvSpPr>
        <p:spPr>
          <a:xfrm>
            <a:off x="5860650" y="782409"/>
            <a:ext cx="1985965" cy="352021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493377C-B201-105D-73C7-C1FE9F920EBC}"/>
              </a:ext>
            </a:extLst>
          </p:cNvPr>
          <p:cNvSpPr txBox="1"/>
          <p:nvPr/>
        </p:nvSpPr>
        <p:spPr>
          <a:xfrm>
            <a:off x="3199189" y="3284984"/>
            <a:ext cx="2323713" cy="36746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とる</a:t>
            </a:r>
          </a:p>
        </p:txBody>
      </p:sp>
    </p:spTree>
    <p:extLst>
      <p:ext uri="{BB962C8B-B14F-4D97-AF65-F5344CB8AC3E}">
        <p14:creationId xmlns:p14="http://schemas.microsoft.com/office/powerpoint/2010/main" val="524301911"/>
      </p:ext>
    </p:extLst>
  </p:cSld>
  <p:clrMapOvr>
    <a:masterClrMapping/>
  </p:clrMapOvr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満点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まん　てん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6C5C47-BFCF-4428-A526-49186294FAAD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41FB65B-3FE4-4764-83A0-B0DF9DB232FA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691374"/>
      </p:ext>
    </p:extLst>
  </p:cSld>
  <p:clrMapOvr>
    <a:masterClrMapping/>
  </p:clrMapOvr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満点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まん　てん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6C5C47-BFCF-4428-A526-49186294FAAD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41FB65B-3FE4-4764-83A0-B0DF9DB232FA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441466"/>
      </p:ext>
    </p:extLst>
  </p:cSld>
  <p:clrMapOvr>
    <a:masterClrMapping/>
  </p:clrMapOvr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栄養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よう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6C5C47-BFCF-4428-A526-49186294FAAD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8E3035-9044-4C79-84D5-A33ADBA5712F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103257"/>
      </p:ext>
    </p:extLst>
  </p:cSld>
  <p:clrMapOvr>
    <a:masterClrMapping/>
  </p:clrMapOvr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栄養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よう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6C5C47-BFCF-4428-A526-49186294FAAD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8E3035-9044-4C79-84D5-A33ADBA5712F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070647"/>
      </p:ext>
    </p:extLst>
  </p:cSld>
  <p:clrMapOvr>
    <a:masterClrMapping/>
  </p:clrMapOvr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44377" y="88240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卒業式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7058201" y="28392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7058200" y="5057900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7058200" y="1181247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そつ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558E7B7-D7F5-4772-A099-EA92A73539F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688EA3-F422-481C-A32D-E24DA357223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182A873-4FA8-4DBD-8448-5C300037B439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9C55134-3D50-9DFC-61AF-61A7641D6DEB}"/>
              </a:ext>
            </a:extLst>
          </p:cNvPr>
          <p:cNvSpPr/>
          <p:nvPr/>
        </p:nvSpPr>
        <p:spPr>
          <a:xfrm>
            <a:off x="3928575" y="893409"/>
            <a:ext cx="2924594" cy="576580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04733"/>
      </p:ext>
    </p:extLst>
  </p:cSld>
  <p:clrMapOvr>
    <a:masterClrMapping/>
  </p:clrMapOvr>
</p:sld>
</file>

<file path=ppt/slides/slide2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44377" y="88240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卒業式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7058201" y="28392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7058200" y="5057900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7058200" y="1181247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そつ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558E7B7-D7F5-4772-A099-EA92A73539F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688EA3-F422-481C-A32D-E24DA357223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182A873-4FA8-4DBD-8448-5C300037B439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9C55134-3D50-9DFC-61AF-61A7641D6DEB}"/>
              </a:ext>
            </a:extLst>
          </p:cNvPr>
          <p:cNvSpPr/>
          <p:nvPr/>
        </p:nvSpPr>
        <p:spPr>
          <a:xfrm>
            <a:off x="3928575" y="893409"/>
            <a:ext cx="2924594" cy="576580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48997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日照り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E8BFA74-EFC1-4125-9886-017C05092AA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FA4C079-6E05-46CD-99CE-47A220082EB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25F9F59-A67D-4020-9CD2-853ED2906AA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673F4EE-EC8B-4A60-A470-18D53BAC0087}"/>
              </a:ext>
            </a:extLst>
          </p:cNvPr>
          <p:cNvSpPr/>
          <p:nvPr/>
        </p:nvSpPr>
        <p:spPr>
          <a:xfrm>
            <a:off x="4625936" y="899318"/>
            <a:ext cx="1981305" cy="389783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1521184"/>
      </p:ext>
    </p:extLst>
  </p:cSld>
  <p:clrMapOvr>
    <a:masterClrMapping/>
  </p:clrMapOvr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51784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単行本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7072151" y="478054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7072150" y="278321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7072151" y="94314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0F55714-48CC-4CC5-909B-795F1B75384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AAC7EE3-91CE-4642-A38D-FC6B66045DA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AD45BBD-9C02-4141-B0B8-C0FEA77D53DB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6B4F919-A80F-4B1E-E1E3-6A0DAA3AC243}"/>
              </a:ext>
            </a:extLst>
          </p:cNvPr>
          <p:cNvSpPr/>
          <p:nvPr/>
        </p:nvSpPr>
        <p:spPr>
          <a:xfrm>
            <a:off x="3928575" y="893409"/>
            <a:ext cx="2924594" cy="576580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6349429"/>
      </p:ext>
    </p:extLst>
  </p:cSld>
  <p:clrMapOvr>
    <a:masterClrMapping/>
  </p:clrMapOvr>
</p:sld>
</file>

<file path=ppt/slides/slide2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51784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単行本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7072151" y="478054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7072150" y="278321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7072151" y="94314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0F55714-48CC-4CC5-909B-795F1B75384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AAC7EE3-91CE-4642-A38D-FC6B66045DA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AD45BBD-9C02-4141-B0B8-C0FEA77D53DB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6B4F919-A80F-4B1E-E1E3-6A0DAA3AC243}"/>
              </a:ext>
            </a:extLst>
          </p:cNvPr>
          <p:cNvSpPr/>
          <p:nvPr/>
        </p:nvSpPr>
        <p:spPr>
          <a:xfrm>
            <a:off x="3928575" y="893409"/>
            <a:ext cx="2924594" cy="576580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266838"/>
      </p:ext>
    </p:extLst>
  </p:cSld>
  <p:clrMapOvr>
    <a:masterClrMapping/>
  </p:clrMapOvr>
</p:sld>
</file>

<file path=ppt/slides/slide2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けっ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結果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CCE7C3-FBA7-404E-BD03-DF6411572C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5730C6-96EB-4325-AED4-6B0F12B2E5F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6FC78C5-F345-4378-B2E3-FDE9EF53A7F1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9963173-8F25-43FB-A0E3-DB98B60EFA60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14054"/>
      </p:ext>
    </p:extLst>
  </p:cSld>
  <p:clrMapOvr>
    <a:masterClrMapping/>
  </p:clrMapOvr>
</p:sld>
</file>

<file path=ppt/slides/slide2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けっ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結果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CCE7C3-FBA7-404E-BD03-DF6411572C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5730C6-96EB-4325-AED4-6B0F12B2E5F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6FC78C5-F345-4378-B2E3-FDE9EF53A7F1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9963173-8F25-43FB-A0E3-DB98B60EFA60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4148549"/>
      </p:ext>
    </p:extLst>
  </p:cSld>
  <p:clrMapOvr>
    <a:masterClrMapping/>
  </p:clrMapOvr>
</p:sld>
</file>

<file path=ppt/slides/slide2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448860" y="732955"/>
            <a:ext cx="1415772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04BEBEC-4690-4E2D-A708-4884826D332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0C13B74-0BB8-4096-A3F7-E8F9E882927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1D6F5D8-F96C-4A46-B85E-E01C8737D3ED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2F8A6D1-27E3-4F46-A447-61A01F7E9AAC}"/>
              </a:ext>
            </a:extLst>
          </p:cNvPr>
          <p:cNvSpPr txBox="1"/>
          <p:nvPr/>
        </p:nvSpPr>
        <p:spPr>
          <a:xfrm>
            <a:off x="5741009" y="86406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漁に</a:t>
            </a:r>
            <a:endParaRPr kumimoji="1"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A9789B7-1B47-42DF-A668-77248698175C}"/>
              </a:ext>
            </a:extLst>
          </p:cNvPr>
          <p:cNvSpPr/>
          <p:nvPr/>
        </p:nvSpPr>
        <p:spPr>
          <a:xfrm>
            <a:off x="6047620" y="864059"/>
            <a:ext cx="2697806" cy="27027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864D444-5423-2354-33B7-F8EBC15465CC}"/>
              </a:ext>
            </a:extLst>
          </p:cNvPr>
          <p:cNvSpPr txBox="1"/>
          <p:nvPr/>
        </p:nvSpPr>
        <p:spPr>
          <a:xfrm>
            <a:off x="2631883" y="187969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589072"/>
      </p:ext>
    </p:extLst>
  </p:cSld>
  <p:clrMapOvr>
    <a:masterClrMapping/>
  </p:clrMapOvr>
</p:sld>
</file>

<file path=ppt/slides/slide2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448860" y="732955"/>
            <a:ext cx="1415772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04BEBEC-4690-4E2D-A708-4884826D332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0C13B74-0BB8-4096-A3F7-E8F9E882927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1D6F5D8-F96C-4A46-B85E-E01C8737D3ED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2F8A6D1-27E3-4F46-A447-61A01F7E9AAC}"/>
              </a:ext>
            </a:extLst>
          </p:cNvPr>
          <p:cNvSpPr txBox="1"/>
          <p:nvPr/>
        </p:nvSpPr>
        <p:spPr>
          <a:xfrm>
            <a:off x="5741009" y="86406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漁に</a:t>
            </a:r>
            <a:endParaRPr kumimoji="1"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A9789B7-1B47-42DF-A668-77248698175C}"/>
              </a:ext>
            </a:extLst>
          </p:cNvPr>
          <p:cNvSpPr/>
          <p:nvPr/>
        </p:nvSpPr>
        <p:spPr>
          <a:xfrm>
            <a:off x="6047620" y="864059"/>
            <a:ext cx="2697806" cy="270279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864D444-5423-2354-33B7-F8EBC15465CC}"/>
              </a:ext>
            </a:extLst>
          </p:cNvPr>
          <p:cNvSpPr txBox="1"/>
          <p:nvPr/>
        </p:nvSpPr>
        <p:spPr>
          <a:xfrm>
            <a:off x="2631883" y="187969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7012123"/>
      </p:ext>
    </p:extLst>
  </p:cSld>
  <p:clrMapOvr>
    <a:masterClrMapping/>
  </p:clrMapOvr>
</p:sld>
</file>

<file path=ppt/slides/slide2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直径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ちょっ けい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A93382-E3A6-4965-84D0-0F6D447336EF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B4F408B-DFE5-432A-8E25-490A71F0D59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F615FE-120C-4680-986B-D1EF10DB43B9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8834344"/>
      </p:ext>
    </p:extLst>
  </p:cSld>
  <p:clrMapOvr>
    <a:masterClrMapping/>
  </p:clrMapOvr>
</p:sld>
</file>

<file path=ppt/slides/slide2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直径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ちょっ けい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A93382-E3A6-4965-84D0-0F6D447336EF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B4F408B-DFE5-432A-8E25-490A71F0D59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F615FE-120C-4680-986B-D1EF10DB43B9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930750"/>
      </p:ext>
    </p:extLst>
  </p:cSld>
  <p:clrMapOvr>
    <a:masterClrMapping/>
  </p:clrMapOvr>
</p:sld>
</file>

<file path=ppt/slides/slide2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44377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副大臣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870367" y="483883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870366" y="284150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870367" y="100143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0F55714-48CC-4CC5-909B-795F1B75384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AAC7EE3-91CE-4642-A38D-FC6B66045DA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AD45BBD-9C02-4141-B0B8-C0FEA77D53DB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78D2FC6-C4F6-03A8-60A8-45F8C552A638}"/>
              </a:ext>
            </a:extLst>
          </p:cNvPr>
          <p:cNvSpPr/>
          <p:nvPr/>
        </p:nvSpPr>
        <p:spPr>
          <a:xfrm>
            <a:off x="3928575" y="893409"/>
            <a:ext cx="2924594" cy="576580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085641"/>
      </p:ext>
    </p:extLst>
  </p:cSld>
  <p:clrMapOvr>
    <a:masterClrMapping/>
  </p:clrMapOvr>
</p:sld>
</file>

<file path=ppt/slides/slide2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44377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副大臣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870367" y="483883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870366" y="284150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870367" y="100143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0F55714-48CC-4CC5-909B-795F1B75384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AAC7EE3-91CE-4642-A38D-FC6B66045DA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AD45BBD-9C02-4141-B0B8-C0FEA77D53DB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78D2FC6-C4F6-03A8-60A8-45F8C552A638}"/>
              </a:ext>
            </a:extLst>
          </p:cNvPr>
          <p:cNvSpPr/>
          <p:nvPr/>
        </p:nvSpPr>
        <p:spPr>
          <a:xfrm>
            <a:off x="3928575" y="893409"/>
            <a:ext cx="2924594" cy="576580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2196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日照り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E8BFA74-EFC1-4125-9886-017C05092AA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FA4C079-6E05-46CD-99CE-47A220082EB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25F9F59-A67D-4020-9CD2-853ED2906AA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673F4EE-EC8B-4A60-A470-18D53BAC0087}"/>
              </a:ext>
            </a:extLst>
          </p:cNvPr>
          <p:cNvSpPr/>
          <p:nvPr/>
        </p:nvSpPr>
        <p:spPr>
          <a:xfrm>
            <a:off x="4625936" y="899318"/>
            <a:ext cx="1981305" cy="389783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380205"/>
      </p:ext>
    </p:extLst>
  </p:cSld>
  <p:clrMapOvr>
    <a:masterClrMapping/>
  </p:clrMapOvr>
</p:sld>
</file>

<file path=ppt/slides/slide2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5" y="2644460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うめ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5C28813-CB7B-40BC-9263-95049CA6932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351AA76-CD4C-4EEB-8C1D-F7AD22886294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E949CF8-098D-461C-A59A-60D06230D6C6}"/>
              </a:ext>
            </a:extLst>
          </p:cNvPr>
          <p:cNvSpPr txBox="1"/>
          <p:nvPr/>
        </p:nvSpPr>
        <p:spPr>
          <a:xfrm>
            <a:off x="4109793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D1AF903-753F-45B6-8BAA-EED25EB2AA92}"/>
              </a:ext>
            </a:extLst>
          </p:cNvPr>
          <p:cNvSpPr/>
          <p:nvPr/>
        </p:nvSpPr>
        <p:spPr>
          <a:xfrm>
            <a:off x="4439816" y="2204864"/>
            <a:ext cx="2808312" cy="266429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39214"/>
      </p:ext>
    </p:extLst>
  </p:cSld>
  <p:clrMapOvr>
    <a:masterClrMapping/>
  </p:clrMapOvr>
</p:sld>
</file>

<file path=ppt/slides/slide2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5C28813-CB7B-40BC-9263-95049CA6932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351AA76-CD4C-4EEB-8C1D-F7AD22886294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E949CF8-098D-461C-A59A-60D06230D6C6}"/>
              </a:ext>
            </a:extLst>
          </p:cNvPr>
          <p:cNvSpPr txBox="1"/>
          <p:nvPr/>
        </p:nvSpPr>
        <p:spPr>
          <a:xfrm>
            <a:off x="4109793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D1AF903-753F-45B6-8BAA-EED25EB2AA92}"/>
              </a:ext>
            </a:extLst>
          </p:cNvPr>
          <p:cNvSpPr/>
          <p:nvPr/>
        </p:nvSpPr>
        <p:spPr>
          <a:xfrm>
            <a:off x="4439816" y="2204864"/>
            <a:ext cx="2808312" cy="266429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760CAC4-BDE9-FB69-83D8-9C76B3CCF7C5}"/>
              </a:ext>
            </a:extLst>
          </p:cNvPr>
          <p:cNvSpPr txBox="1"/>
          <p:nvPr/>
        </p:nvSpPr>
        <p:spPr>
          <a:xfrm>
            <a:off x="7372225" y="2644460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うめ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7924702"/>
      </p:ext>
    </p:extLst>
  </p:cSld>
  <p:clrMapOvr>
    <a:masterClrMapping/>
  </p:clrMapOvr>
</p:sld>
</file>

<file path=ppt/slides/slide2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街灯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とう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１３６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6C5C47-BFCF-4428-A526-49186294FAAD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04B76D3-1B29-40A7-A5B8-CDFF3D99D475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791179"/>
      </p:ext>
    </p:extLst>
  </p:cSld>
  <p:clrMapOvr>
    <a:masterClrMapping/>
  </p:clrMapOvr>
</p:sld>
</file>

<file path=ppt/slides/slide2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街灯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とう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031991-AD0D-4AB2-9294-533A4E981F4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１３６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6C5C47-BFCF-4428-A526-49186294FAAD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04B76D3-1B29-40A7-A5B8-CDFF3D99D475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642746"/>
      </p:ext>
    </p:extLst>
  </p:cSld>
  <p:clrMapOvr>
    <a:masterClrMapping/>
  </p:clrMapOvr>
</p:sld>
</file>

<file path=ppt/slides/slide2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44375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百貨店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853169" y="893409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ひゃっ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853168" y="5006494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C6464A-8095-4638-A61F-4B62728C2E88}"/>
              </a:ext>
            </a:extLst>
          </p:cNvPr>
          <p:cNvSpPr txBox="1"/>
          <p:nvPr/>
        </p:nvSpPr>
        <p:spPr>
          <a:xfrm>
            <a:off x="6853167" y="3533130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170E8348-328A-41C8-8DD9-91631F41D37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1CA5314-8CE1-405D-85E9-EF457C6E5D1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１３７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7B34068-F72D-49C0-B7B7-31B6FF964F05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DF45C63-E354-B08A-EE84-D57493F859FA}"/>
              </a:ext>
            </a:extLst>
          </p:cNvPr>
          <p:cNvSpPr/>
          <p:nvPr/>
        </p:nvSpPr>
        <p:spPr>
          <a:xfrm>
            <a:off x="3928575" y="893409"/>
            <a:ext cx="2924594" cy="576580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104294"/>
      </p:ext>
    </p:extLst>
  </p:cSld>
  <p:clrMapOvr>
    <a:masterClrMapping/>
  </p:clrMapOvr>
</p:sld>
</file>

<file path=ppt/slides/slide2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44375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百貨店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853169" y="893409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ひゃっ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853168" y="5006494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C6464A-8095-4638-A61F-4B62728C2E88}"/>
              </a:ext>
            </a:extLst>
          </p:cNvPr>
          <p:cNvSpPr txBox="1"/>
          <p:nvPr/>
        </p:nvSpPr>
        <p:spPr>
          <a:xfrm>
            <a:off x="6853167" y="3533130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170E8348-328A-41C8-8DD9-91631F41D37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1CA5314-8CE1-405D-85E9-EF457C6E5D1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１３７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7B34068-F72D-49C0-B7B7-31B6FF964F05}"/>
              </a:ext>
            </a:extLst>
          </p:cNvPr>
          <p:cNvSpPr txBox="1"/>
          <p:nvPr/>
        </p:nvSpPr>
        <p:spPr>
          <a:xfrm>
            <a:off x="458664" y="39461"/>
            <a:ext cx="69135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いろいろな意味をもつ言葉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DF45C63-E354-B08A-EE84-D57493F859FA}"/>
              </a:ext>
            </a:extLst>
          </p:cNvPr>
          <p:cNvSpPr/>
          <p:nvPr/>
        </p:nvSpPr>
        <p:spPr>
          <a:xfrm>
            <a:off x="3928575" y="893409"/>
            <a:ext cx="2924594" cy="576580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1441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901235" y="2390676"/>
            <a:ext cx="2754600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照明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5239827" y="2390676"/>
            <a:ext cx="1107996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めい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4AD9D23-A7D3-4C7D-992C-BA53A839D2A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7AD1C9-88FC-48EA-B7A7-1D8813EA602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19D4A21-A962-46AB-85C2-66127ED4E20F}"/>
              </a:ext>
            </a:extLst>
          </p:cNvPr>
          <p:cNvSpPr/>
          <p:nvPr/>
        </p:nvSpPr>
        <p:spPr>
          <a:xfrm>
            <a:off x="3177214" y="2420888"/>
            <a:ext cx="2202642" cy="429764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521D8D0-A983-00E4-1A23-7356ECC410C0}"/>
              </a:ext>
            </a:extLst>
          </p:cNvPr>
          <p:cNvSpPr txBox="1"/>
          <p:nvPr/>
        </p:nvSpPr>
        <p:spPr>
          <a:xfrm>
            <a:off x="5887658" y="685792"/>
            <a:ext cx="2754600" cy="65596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明るい</a:t>
            </a:r>
            <a:endParaRPr kumimoji="1" lang="ja-JP" altLang="en-US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40197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901235" y="2390676"/>
            <a:ext cx="2754600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照明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5239827" y="2390676"/>
            <a:ext cx="1107996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めい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4AD9D23-A7D3-4C7D-992C-BA53A839D2A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7AD1C9-88FC-48EA-B7A7-1D8813EA602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19D4A21-A962-46AB-85C2-66127ED4E20F}"/>
              </a:ext>
            </a:extLst>
          </p:cNvPr>
          <p:cNvSpPr/>
          <p:nvPr/>
        </p:nvSpPr>
        <p:spPr>
          <a:xfrm>
            <a:off x="3177214" y="2420888"/>
            <a:ext cx="2202642" cy="429764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521D8D0-A983-00E4-1A23-7356ECC410C0}"/>
              </a:ext>
            </a:extLst>
          </p:cNvPr>
          <p:cNvSpPr txBox="1"/>
          <p:nvPr/>
        </p:nvSpPr>
        <p:spPr>
          <a:xfrm>
            <a:off x="5887658" y="685792"/>
            <a:ext cx="2754600" cy="65596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明るい</a:t>
            </a:r>
            <a:endParaRPr kumimoji="1" lang="ja-JP" altLang="en-US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203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A343446-59A4-4275-B320-484F2810E17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白いぼうし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17EE9EA-C360-4E8F-B7BF-7EF5AF18C43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信号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995458F-E7A5-40C3-A514-D61B6FC28A64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08E435B-60B1-4962-8640-97229862DDEB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1521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544272" y="1212241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468644" y="863923"/>
            <a:ext cx="3262432" cy="62228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熱い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1A3F5A8-D060-4BDA-BCA1-A9D95236F4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C7CB5C4-0636-4A86-8F94-CC40E98C542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8268ACA-8B26-46F0-928E-A540CE6113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287A65-0372-4018-8019-E753B3AB5B6C}"/>
              </a:ext>
            </a:extLst>
          </p:cNvPr>
          <p:cNvSpPr/>
          <p:nvPr/>
        </p:nvSpPr>
        <p:spPr>
          <a:xfrm>
            <a:off x="5591944" y="831379"/>
            <a:ext cx="3024336" cy="281364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7B4C38C-8C37-FDBA-0C51-CB3A2EEBE613}"/>
              </a:ext>
            </a:extLst>
          </p:cNvPr>
          <p:cNvSpPr txBox="1"/>
          <p:nvPr/>
        </p:nvSpPr>
        <p:spPr>
          <a:xfrm>
            <a:off x="2999656" y="4077072"/>
            <a:ext cx="2754600" cy="194954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湯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10918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544272" y="1212241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468644" y="863923"/>
            <a:ext cx="3262432" cy="62228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熱い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1A3F5A8-D060-4BDA-BCA1-A9D95236F4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C7CB5C4-0636-4A86-8F94-CC40E98C542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8268ACA-8B26-46F0-928E-A540CE6113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287A65-0372-4018-8019-E753B3AB5B6C}"/>
              </a:ext>
            </a:extLst>
          </p:cNvPr>
          <p:cNvSpPr/>
          <p:nvPr/>
        </p:nvSpPr>
        <p:spPr>
          <a:xfrm>
            <a:off x="5591944" y="831379"/>
            <a:ext cx="3024336" cy="281364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7B4C38C-8C37-FDBA-0C51-CB3A2EEBE613}"/>
              </a:ext>
            </a:extLst>
          </p:cNvPr>
          <p:cNvSpPr txBox="1"/>
          <p:nvPr/>
        </p:nvSpPr>
        <p:spPr>
          <a:xfrm>
            <a:off x="2999656" y="4077072"/>
            <a:ext cx="2754600" cy="194954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湯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06716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通学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C3179D3-9C68-4DD1-86EE-B18519331BD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9F203B8-39BA-4377-93EA-9E1331485D69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2397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通学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C3179D3-9C68-4DD1-86EE-B18519331BD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9F203B8-39BA-4377-93EA-9E1331485D69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7394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府立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94CD081-6917-462F-B80C-9B68D1EC39E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A7C9A05-12CB-4DB5-AA24-CD66ADA8766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B81CF50-C517-4A5B-83A6-DCDA2914D528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5996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府立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94CD081-6917-462F-B80C-9B68D1EC39E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A7C9A05-12CB-4DB5-AA24-CD66ADA8766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B81CF50-C517-4A5B-83A6-DCDA2914D528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8666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6096000" y="725252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広大な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8341022" y="924377"/>
            <a:ext cx="923330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</a:t>
            </a:r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C3179D3-9C68-4DD1-86EE-B18519331BD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09DD534-71A4-435F-9E27-443B3904C572}"/>
              </a:ext>
            </a:extLst>
          </p:cNvPr>
          <p:cNvSpPr/>
          <p:nvPr/>
        </p:nvSpPr>
        <p:spPr>
          <a:xfrm>
            <a:off x="6240016" y="768623"/>
            <a:ext cx="2107690" cy="348160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5A8768E-55C1-48BE-3506-956EA393CF40}"/>
              </a:ext>
            </a:extLst>
          </p:cNvPr>
          <p:cNvSpPr txBox="1"/>
          <p:nvPr/>
        </p:nvSpPr>
        <p:spPr>
          <a:xfrm>
            <a:off x="2989491" y="2924944"/>
            <a:ext cx="2323713" cy="371546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土地</a:t>
            </a:r>
          </a:p>
        </p:txBody>
      </p:sp>
    </p:spTree>
    <p:extLst>
      <p:ext uri="{BB962C8B-B14F-4D97-AF65-F5344CB8AC3E}">
        <p14:creationId xmlns:p14="http://schemas.microsoft.com/office/powerpoint/2010/main" val="30785627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6096000" y="725252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広大な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8341022" y="924377"/>
            <a:ext cx="923330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</a:t>
            </a:r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C3179D3-9C68-4DD1-86EE-B18519331BD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09DD534-71A4-435F-9E27-443B3904C572}"/>
              </a:ext>
            </a:extLst>
          </p:cNvPr>
          <p:cNvSpPr/>
          <p:nvPr/>
        </p:nvSpPr>
        <p:spPr>
          <a:xfrm>
            <a:off x="6240016" y="768623"/>
            <a:ext cx="2107690" cy="348160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5A8768E-55C1-48BE-3506-956EA393CF40}"/>
              </a:ext>
            </a:extLst>
          </p:cNvPr>
          <p:cNvSpPr txBox="1"/>
          <p:nvPr/>
        </p:nvSpPr>
        <p:spPr>
          <a:xfrm>
            <a:off x="2989491" y="2924944"/>
            <a:ext cx="2323713" cy="371546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土地</a:t>
            </a:r>
          </a:p>
        </p:txBody>
      </p:sp>
    </p:spTree>
    <p:extLst>
      <p:ext uri="{BB962C8B-B14F-4D97-AF65-F5344CB8AC3E}">
        <p14:creationId xmlns:p14="http://schemas.microsoft.com/office/powerpoint/2010/main" val="35504848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園児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CCE7C3-FBA7-404E-BD03-DF6411572C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4CBA688-14C3-4BB6-A17B-293458E11E8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AE6C3F8-8890-48F1-9B5A-C67F7BB7F6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F17D656-87CA-4011-9D27-C9CCDA1399C6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48831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園児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CCE7C3-FBA7-404E-BD03-DF6411572C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4CBA688-14C3-4BB6-A17B-293458E11E8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AE6C3F8-8890-48F1-9B5A-C67F7BB7F6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F17D656-87CA-4011-9D27-C9CCDA1399C6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0268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速達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たつ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8164157-4B14-4EC2-939A-98ADC8708E4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白いぼうし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1564183-7412-4B9C-8519-C5C9666033A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3A11D34-EF11-4104-BB69-5FE6FC57ECDA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33502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関所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C3179D3-9C68-4DD1-86EE-B18519331BD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16C4E90-95C3-45C7-AE6B-D510B582EC04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0524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関所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C3179D3-9C68-4DD1-86EE-B18519331BD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16C4E90-95C3-45C7-AE6B-D510B582EC04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4978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207568" y="1412776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辞典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5164050" y="434813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5086310" y="2289459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94CD081-6917-462F-B80C-9B68D1EC39E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A7C9A05-12CB-4DB5-AA24-CD66ADA8766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AFEA7DA-EDF4-42F3-83F8-046B6320951A}"/>
              </a:ext>
            </a:extLst>
          </p:cNvPr>
          <p:cNvSpPr/>
          <p:nvPr/>
        </p:nvSpPr>
        <p:spPr>
          <a:xfrm>
            <a:off x="2424043" y="112846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9231E05-C0ED-36F5-B503-DE1FB247A5AB}"/>
              </a:ext>
            </a:extLst>
          </p:cNvPr>
          <p:cNvSpPr txBox="1"/>
          <p:nvPr/>
        </p:nvSpPr>
        <p:spPr>
          <a:xfrm>
            <a:off x="5814516" y="59570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69045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207568" y="1412776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辞典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5164050" y="434813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5086310" y="2289459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94CD081-6917-462F-B80C-9B68D1EC39E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A7C9A05-12CB-4DB5-AA24-CD66ADA8766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AFEA7DA-EDF4-42F3-83F8-046B6320951A}"/>
              </a:ext>
            </a:extLst>
          </p:cNvPr>
          <p:cNvSpPr/>
          <p:nvPr/>
        </p:nvSpPr>
        <p:spPr>
          <a:xfrm>
            <a:off x="2424043" y="112846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9231E05-C0ED-36F5-B503-DE1FB247A5AB}"/>
              </a:ext>
            </a:extLst>
          </p:cNvPr>
          <p:cNvSpPr txBox="1"/>
          <p:nvPr/>
        </p:nvSpPr>
        <p:spPr>
          <a:xfrm>
            <a:off x="5814516" y="59570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81868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124DFF7-FAB8-423D-95B6-1DCE1720801C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立ち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83F2BD4-4314-4025-B83E-3539E614F700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7651D1D-FE98-4F3F-B8E6-E9AA7DFCF1A9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成り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7D45F0C-415A-4175-8639-A8E455C5C189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511DBBC-8888-4F29-A747-5495C77203F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DD89B6E-9D26-4F6B-BD98-28F252BD7B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BD8C6D9-8D39-4910-8C6A-A09A5595B5E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4E49CAA-AAB6-4FE2-B790-9762D2DC7CAA}"/>
              </a:ext>
            </a:extLst>
          </p:cNvPr>
          <p:cNvSpPr/>
          <p:nvPr/>
        </p:nvSpPr>
        <p:spPr>
          <a:xfrm>
            <a:off x="6069426" y="734952"/>
            <a:ext cx="2186814" cy="2189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9AB574F-12A3-51A3-5C82-321196CF9FD1}"/>
              </a:ext>
            </a:extLst>
          </p:cNvPr>
          <p:cNvSpPr/>
          <p:nvPr/>
        </p:nvSpPr>
        <p:spPr>
          <a:xfrm>
            <a:off x="2515978" y="2159075"/>
            <a:ext cx="2186814" cy="2189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0770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124DFF7-FAB8-423D-95B6-1DCE1720801C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立ち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83F2BD4-4314-4025-B83E-3539E614F700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7651D1D-FE98-4F3F-B8E6-E9AA7DFCF1A9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成り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7D45F0C-415A-4175-8639-A8E455C5C189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511DBBC-8888-4F29-A747-5495C77203F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DD89B6E-9D26-4F6B-BD98-28F252BD7B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BD8C6D9-8D39-4910-8C6A-A09A5595B5E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4E49CAA-AAB6-4FE2-B790-9762D2DC7CAA}"/>
              </a:ext>
            </a:extLst>
          </p:cNvPr>
          <p:cNvSpPr/>
          <p:nvPr/>
        </p:nvSpPr>
        <p:spPr>
          <a:xfrm>
            <a:off x="6069426" y="734952"/>
            <a:ext cx="2186814" cy="218999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9AB574F-12A3-51A3-5C82-321196CF9FD1}"/>
              </a:ext>
            </a:extLst>
          </p:cNvPr>
          <p:cNvSpPr/>
          <p:nvPr/>
        </p:nvSpPr>
        <p:spPr>
          <a:xfrm>
            <a:off x="2515978" y="2159075"/>
            <a:ext cx="2186814" cy="218999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58699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画数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4123664-8CE4-4FC4-98BE-1BC6F450709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B3238CF-3EE7-4453-9400-4928D6E08276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0825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画数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4123664-8CE4-4FC4-98BE-1BC6F450709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B3238CF-3EE7-4453-9400-4928D6E08276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681095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4667404" y="966803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8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くん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0D9D61-E71A-4166-8AA2-2C064D87E38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6F4B4B4-A165-43A8-8FA7-989DF70E6E2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B2420F0-ACFE-4EA7-BA57-12A58DF369E2}"/>
              </a:ext>
            </a:extLst>
          </p:cNvPr>
          <p:cNvSpPr txBox="1"/>
          <p:nvPr/>
        </p:nvSpPr>
        <p:spPr>
          <a:xfrm>
            <a:off x="2573730" y="1038870"/>
            <a:ext cx="2323713" cy="60449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訓読み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A74A1C7-6049-4C12-9EA0-5F98F317174D}"/>
              </a:ext>
            </a:extLst>
          </p:cNvPr>
          <p:cNvSpPr/>
          <p:nvPr/>
        </p:nvSpPr>
        <p:spPr>
          <a:xfrm>
            <a:off x="2642868" y="966803"/>
            <a:ext cx="2080607" cy="189115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548AA0-D657-F0CA-7DB3-089C36064431}"/>
              </a:ext>
            </a:extLst>
          </p:cNvPr>
          <p:cNvSpPr txBox="1"/>
          <p:nvPr/>
        </p:nvSpPr>
        <p:spPr>
          <a:xfrm>
            <a:off x="6630113" y="991600"/>
            <a:ext cx="2323713" cy="60449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音読み</a:t>
            </a:r>
            <a:endParaRPr lang="en-US" altLang="ja-JP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161527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4667404" y="966803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8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くん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0D9D61-E71A-4166-8AA2-2C064D87E38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6F4B4B4-A165-43A8-8FA7-989DF70E6E2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B2420F0-ACFE-4EA7-BA57-12A58DF369E2}"/>
              </a:ext>
            </a:extLst>
          </p:cNvPr>
          <p:cNvSpPr txBox="1"/>
          <p:nvPr/>
        </p:nvSpPr>
        <p:spPr>
          <a:xfrm>
            <a:off x="2573730" y="1038870"/>
            <a:ext cx="2323713" cy="60449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訓読み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A74A1C7-6049-4C12-9EA0-5F98F317174D}"/>
              </a:ext>
            </a:extLst>
          </p:cNvPr>
          <p:cNvSpPr/>
          <p:nvPr/>
        </p:nvSpPr>
        <p:spPr>
          <a:xfrm>
            <a:off x="2642868" y="966803"/>
            <a:ext cx="2080607" cy="189115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548AA0-D657-F0CA-7DB3-089C36064431}"/>
              </a:ext>
            </a:extLst>
          </p:cNvPr>
          <p:cNvSpPr txBox="1"/>
          <p:nvPr/>
        </p:nvSpPr>
        <p:spPr>
          <a:xfrm>
            <a:off x="6630113" y="991600"/>
            <a:ext cx="2323713" cy="60449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音読み</a:t>
            </a:r>
            <a:endParaRPr lang="en-US" altLang="ja-JP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6623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速達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たつ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8164157-4B14-4EC2-939A-98ADC8708E4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白いぼうし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1564183-7412-4B9C-8519-C5C9666033A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3A11D34-EF11-4104-BB69-5FE6FC57ECDA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349712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部首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94CD081-6917-462F-B80C-9B68D1EC39E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A7C9A05-12CB-4DB5-AA24-CD66ADA8766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9397BF1-895E-46DE-BD64-38C757C853FD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74677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部首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94CD081-6917-462F-B80C-9B68D1EC39E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A7C9A05-12CB-4DB5-AA24-CD66ADA8766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9397BF1-895E-46DE-BD64-38C757C853FD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1438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分類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るい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4123664-8CE4-4FC4-98BE-1BC6F450709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290E552-8EBF-450A-8ADF-4611D5974808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55382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分類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るい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4123664-8CE4-4FC4-98BE-1BC6F450709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290E552-8EBF-450A-8ADF-4611D5974808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465036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804763" y="548681"/>
            <a:ext cx="1292662" cy="30243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04BEBEC-4690-4E2D-A708-4884826D332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A2D2CE-A1AD-497E-8794-66C1D6761B6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E636A9E-5101-4B68-AE53-6270ACE80FB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30062D7-4C3B-4FA7-BE72-7E0F2F9ABBB4}"/>
              </a:ext>
            </a:extLst>
          </p:cNvPr>
          <p:cNvSpPr txBox="1"/>
          <p:nvPr/>
        </p:nvSpPr>
        <p:spPr>
          <a:xfrm>
            <a:off x="6038126" y="68579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順に　</a:t>
            </a:r>
            <a:endParaRPr kumimoji="1"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4F689FB-85EC-49BB-9D25-CA71DC8F390D}"/>
              </a:ext>
            </a:extLst>
          </p:cNvPr>
          <p:cNvSpPr/>
          <p:nvPr/>
        </p:nvSpPr>
        <p:spPr>
          <a:xfrm>
            <a:off x="6363711" y="757800"/>
            <a:ext cx="2612609" cy="252718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366F128-E517-2F2C-BA0C-E4D54E46029C}"/>
              </a:ext>
            </a:extLst>
          </p:cNvPr>
          <p:cNvSpPr txBox="1"/>
          <p:nvPr/>
        </p:nvSpPr>
        <p:spPr>
          <a:xfrm>
            <a:off x="2701213" y="16288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並ぶ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137259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804763" y="548681"/>
            <a:ext cx="1292662" cy="30243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04BEBEC-4690-4E2D-A708-4884826D332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A2D2CE-A1AD-497E-8794-66C1D6761B6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E636A9E-5101-4B68-AE53-6270ACE80FB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30062D7-4C3B-4FA7-BE72-7E0F2F9ABBB4}"/>
              </a:ext>
            </a:extLst>
          </p:cNvPr>
          <p:cNvSpPr txBox="1"/>
          <p:nvPr/>
        </p:nvSpPr>
        <p:spPr>
          <a:xfrm>
            <a:off x="6038126" y="68579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順に　</a:t>
            </a:r>
            <a:endParaRPr kumimoji="1"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4F689FB-85EC-49BB-9D25-CA71DC8F390D}"/>
              </a:ext>
            </a:extLst>
          </p:cNvPr>
          <p:cNvSpPr/>
          <p:nvPr/>
        </p:nvSpPr>
        <p:spPr>
          <a:xfrm>
            <a:off x="6363711" y="757800"/>
            <a:ext cx="2612609" cy="252718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366F128-E517-2F2C-BA0C-E4D54E46029C}"/>
              </a:ext>
            </a:extLst>
          </p:cNvPr>
          <p:cNvSpPr txBox="1"/>
          <p:nvPr/>
        </p:nvSpPr>
        <p:spPr>
          <a:xfrm>
            <a:off x="2701213" y="16288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並ぶ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208866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南北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東西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610751-6ADD-48AA-97B8-C1AC40F6A873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E67F3EE-ECC6-45B2-B295-48E305E4F4FC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FF56552-9744-49B6-A894-C0FFB1CD86B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251A957-91BF-4603-B613-7EAC8F981BE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0095A71-4E92-4CB5-A506-6D14A0A232B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8D972E7-EAD7-48CF-9D94-95388431FDE6}"/>
              </a:ext>
            </a:extLst>
          </p:cNvPr>
          <p:cNvSpPr/>
          <p:nvPr/>
        </p:nvSpPr>
        <p:spPr>
          <a:xfrm>
            <a:off x="6011844" y="764704"/>
            <a:ext cx="2186814" cy="428792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3B239AA-65AB-7206-4E21-B8BE322C92C9}"/>
              </a:ext>
            </a:extLst>
          </p:cNvPr>
          <p:cNvSpPr/>
          <p:nvPr/>
        </p:nvSpPr>
        <p:spPr>
          <a:xfrm>
            <a:off x="2563112" y="2149018"/>
            <a:ext cx="2186814" cy="433407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15304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南北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東西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610751-6ADD-48AA-97B8-C1AC40F6A873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E67F3EE-ECC6-45B2-B295-48E305E4F4FC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FF56552-9744-49B6-A894-C0FFB1CD86B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251A957-91BF-4603-B613-7EAC8F981BE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0095A71-4E92-4CB5-A506-6D14A0A232B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4AD1346-6522-3A26-EB7E-247372FC3A00}"/>
              </a:ext>
            </a:extLst>
          </p:cNvPr>
          <p:cNvSpPr/>
          <p:nvPr/>
        </p:nvSpPr>
        <p:spPr>
          <a:xfrm>
            <a:off x="6011844" y="764704"/>
            <a:ext cx="2186814" cy="428792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5B1B208-3A03-EAF6-6B70-7B25E548EB62}"/>
              </a:ext>
            </a:extLst>
          </p:cNvPr>
          <p:cNvSpPr/>
          <p:nvPr/>
        </p:nvSpPr>
        <p:spPr>
          <a:xfrm>
            <a:off x="2563112" y="2149018"/>
            <a:ext cx="2186814" cy="433407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31507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お社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やしろ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0DA3947-F844-46C1-932F-B746F2B7675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295D8BB-AA68-48DB-99E4-D561E321D5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3C84CBC-3959-4ACF-82C4-5AAB38E7052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CF630E5-B006-00C4-52D5-363217A4DB47}"/>
              </a:ext>
            </a:extLst>
          </p:cNvPr>
          <p:cNvSpPr/>
          <p:nvPr/>
        </p:nvSpPr>
        <p:spPr>
          <a:xfrm>
            <a:off x="4151784" y="3727759"/>
            <a:ext cx="2520280" cy="267067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483472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お社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やしろ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0DA3947-F844-46C1-932F-B746F2B7675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295D8BB-AA68-48DB-99E4-D561E321D5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3C84CBC-3959-4ACF-82C4-5AAB38E7052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14E98F0-9FDD-4766-B76B-3BF842E8A794}"/>
              </a:ext>
            </a:extLst>
          </p:cNvPr>
          <p:cNvSpPr/>
          <p:nvPr/>
        </p:nvSpPr>
        <p:spPr>
          <a:xfrm>
            <a:off x="4151784" y="3727759"/>
            <a:ext cx="2520280" cy="267067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8731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124DFF7-FAB8-423D-95B6-1DCE1720801C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出す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83F2BD4-4314-4025-B83E-3539E614F700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7651D1D-FE98-4F3F-B8E6-E9AA7DFCF1A9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飛び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7D45F0C-415A-4175-8639-A8E455C5C189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545D1E5-097A-42B9-BF95-CA171958E46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B280A5E-6DF3-4D36-92FF-9FBB5EC535B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白いぼうし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B03FDAF-0C1E-4F62-88FD-A22ED53F963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81332A7-F4CA-4B7C-AAA2-0A86180BADFD}"/>
              </a:ext>
            </a:extLst>
          </p:cNvPr>
          <p:cNvSpPr/>
          <p:nvPr/>
        </p:nvSpPr>
        <p:spPr>
          <a:xfrm>
            <a:off x="6069426" y="746376"/>
            <a:ext cx="2114806" cy="20768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87AE8E7-DF0E-FC9F-A471-915FD844349A}"/>
              </a:ext>
            </a:extLst>
          </p:cNvPr>
          <p:cNvSpPr/>
          <p:nvPr/>
        </p:nvSpPr>
        <p:spPr>
          <a:xfrm>
            <a:off x="2551982" y="2215667"/>
            <a:ext cx="2114806" cy="20768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33979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056193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愛読書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709076" y="483883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709075" y="284150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どく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709076" y="100143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0F55714-48CC-4CC5-909B-795F1B75384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6FCD1A8-7C80-4EDC-B297-C633223586C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C994CD2-6B8F-49AB-8D1C-A0171EBF286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C033514-B029-86EC-A0BB-803785CBFC5C}"/>
              </a:ext>
            </a:extLst>
          </p:cNvPr>
          <p:cNvSpPr/>
          <p:nvPr/>
        </p:nvSpPr>
        <p:spPr>
          <a:xfrm>
            <a:off x="3928575" y="893409"/>
            <a:ext cx="2924594" cy="576580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72586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056193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愛読書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709076" y="483883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709075" y="284150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どく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709076" y="100143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0F55714-48CC-4CC5-909B-795F1B75384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6FCD1A8-7C80-4EDC-B297-C633223586C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C994CD2-6B8F-49AB-8D1C-A0171EBF286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C033514-B029-86EC-A0BB-803785CBFC5C}"/>
              </a:ext>
            </a:extLst>
          </p:cNvPr>
          <p:cNvSpPr/>
          <p:nvPr/>
        </p:nvSpPr>
        <p:spPr>
          <a:xfrm>
            <a:off x="3928575" y="893409"/>
            <a:ext cx="2924594" cy="576580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28186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昨夜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CCE7C3-FBA7-404E-BD03-DF6411572C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07C58E-946F-488D-98E9-30B88C98A47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5B1E48-3432-4D74-ADD8-4389103DCC6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0F9FAF5-6CFA-4F01-B3C3-869846E747FC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87271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昨夜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CCE7C3-FBA7-404E-BD03-DF6411572C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07C58E-946F-488D-98E9-30B88C98A47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5B1E48-3432-4D74-ADD8-4389103DCC6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0F9FAF5-6CFA-4F01-B3C3-869846E747FC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16666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0D9D61-E71A-4166-8AA2-2C064D87E38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6F4B4B4-A165-43A8-8FA7-989DF70E6E2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F992EB0-375B-4F7F-977D-026B49DABBE8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684853B-0756-460E-ABDE-210A0BB28CDB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本を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FE7507A-8EB4-4FAC-BA9F-AAEA27D7CB6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もと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1A21931-0850-4502-8805-5EDEE5CA77F7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ただ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A7FBE8C-78AF-4245-8556-061864AAB95A}"/>
              </a:ext>
            </a:extLst>
          </p:cNvPr>
          <p:cNvSpPr/>
          <p:nvPr/>
        </p:nvSpPr>
        <p:spPr>
          <a:xfrm>
            <a:off x="2458287" y="2149018"/>
            <a:ext cx="2186814" cy="20459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773EEE9-E5E4-3A82-26FD-2B8CA6BC94D2}"/>
              </a:ext>
            </a:extLst>
          </p:cNvPr>
          <p:cNvSpPr/>
          <p:nvPr/>
        </p:nvSpPr>
        <p:spPr>
          <a:xfrm>
            <a:off x="5979299" y="764704"/>
            <a:ext cx="2186814" cy="212662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41111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0D9D61-E71A-4166-8AA2-2C064D87E38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6F4B4B4-A165-43A8-8FA7-989DF70E6E2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F992EB0-375B-4F7F-977D-026B49DABBE8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684853B-0756-460E-ABDE-210A0BB28CDB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本を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FE7507A-8EB4-4FAC-BA9F-AAEA27D7CB6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もと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1A21931-0850-4502-8805-5EDEE5CA77F7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ただ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501668D-7F04-4F19-8E7D-6ED03DB66C7B}"/>
              </a:ext>
            </a:extLst>
          </p:cNvPr>
          <p:cNvSpPr/>
          <p:nvPr/>
        </p:nvSpPr>
        <p:spPr>
          <a:xfrm>
            <a:off x="5979299" y="764704"/>
            <a:ext cx="2186814" cy="212662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A7FBE8C-78AF-4245-8556-061864AAB95A}"/>
              </a:ext>
            </a:extLst>
          </p:cNvPr>
          <p:cNvSpPr/>
          <p:nvPr/>
        </p:nvSpPr>
        <p:spPr>
          <a:xfrm>
            <a:off x="2458287" y="2149018"/>
            <a:ext cx="2186814" cy="204597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15147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青年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4123664-8CE4-4FC4-98BE-1BC6F450709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2FE1589-A740-4D3D-A87C-88BC765449A9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060963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青年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4123664-8CE4-4FC4-98BE-1BC6F450709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2FE1589-A740-4D3D-A87C-88BC765449A9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64115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033388" y="3645024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0D9D61-E71A-4166-8AA2-2C064D87E38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6F4B4B4-A165-43A8-8FA7-989DF70E6E2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38ED793-BBA5-468E-A78D-90D023B75B69}"/>
              </a:ext>
            </a:extLst>
          </p:cNvPr>
          <p:cNvSpPr txBox="1"/>
          <p:nvPr/>
        </p:nvSpPr>
        <p:spPr>
          <a:xfrm>
            <a:off x="3935760" y="113039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お城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EC439E2-B328-4DC1-9D5A-51D77AC194E5}"/>
              </a:ext>
            </a:extLst>
          </p:cNvPr>
          <p:cNvSpPr/>
          <p:nvPr/>
        </p:nvSpPr>
        <p:spPr>
          <a:xfrm>
            <a:off x="4130056" y="3645024"/>
            <a:ext cx="2873840" cy="283078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8412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033388" y="3645024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0D9D61-E71A-4166-8AA2-2C064D87E38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6F4B4B4-A165-43A8-8FA7-989DF70E6E2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漢字辞典の使い方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38ED793-BBA5-468E-A78D-90D023B75B69}"/>
              </a:ext>
            </a:extLst>
          </p:cNvPr>
          <p:cNvSpPr txBox="1"/>
          <p:nvPr/>
        </p:nvSpPr>
        <p:spPr>
          <a:xfrm>
            <a:off x="3935760" y="113039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お城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EC439E2-B328-4DC1-9D5A-51D77AC194E5}"/>
              </a:ext>
            </a:extLst>
          </p:cNvPr>
          <p:cNvSpPr/>
          <p:nvPr/>
        </p:nvSpPr>
        <p:spPr>
          <a:xfrm>
            <a:off x="4130056" y="3645024"/>
            <a:ext cx="2873840" cy="283078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355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124DFF7-FAB8-423D-95B6-1DCE1720801C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出す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83F2BD4-4314-4025-B83E-3539E614F700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7651D1D-FE98-4F3F-B8E6-E9AA7DFCF1A9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飛び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7D45F0C-415A-4175-8639-A8E455C5C189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545D1E5-097A-42B9-BF95-CA171958E46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B280A5E-6DF3-4D36-92FF-9FBB5EC535B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白いぼうし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B03FDAF-0C1E-4F62-88FD-A22ED53F963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81332A7-F4CA-4B7C-AAA2-0A86180BADFD}"/>
              </a:ext>
            </a:extLst>
          </p:cNvPr>
          <p:cNvSpPr/>
          <p:nvPr/>
        </p:nvSpPr>
        <p:spPr>
          <a:xfrm>
            <a:off x="6069426" y="746376"/>
            <a:ext cx="2114806" cy="20768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87AE8E7-DF0E-FC9F-A471-915FD844349A}"/>
              </a:ext>
            </a:extLst>
          </p:cNvPr>
          <p:cNvSpPr/>
          <p:nvPr/>
        </p:nvSpPr>
        <p:spPr>
          <a:xfrm>
            <a:off x="2551982" y="2215667"/>
            <a:ext cx="2114806" cy="20768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95078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りっ しゅん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DEF9946-D1F3-49E1-80FA-49EFB0E8D8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C65BB3A-67AF-4BBD-91C4-FAC75B50089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09BE8C4-57CE-4C19-8C16-CA3B37263C4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春の楽しみ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3E481E5-951B-4EB8-B09F-7541EEEDF3D4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478726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りっ しゅん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DEF9946-D1F3-49E1-80FA-49EFB0E8D8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C65BB3A-67AF-4BBD-91C4-FAC75B50089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09BE8C4-57CE-4C19-8C16-CA3B37263C4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春の楽しみ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3E481E5-951B-4EB8-B09F-7541EEEDF3D4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49026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覚える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おぼ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8754B36-3B23-4BFF-A7D1-EB1F79BA930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DDC7B15-E5F9-49D8-AEFD-1EA9C63FAC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97EC825-717C-4828-932C-5B9B74A1413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聞き取りメモのくふう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95DDB60-254F-916D-66C5-19C80D120F5A}"/>
              </a:ext>
            </a:extLst>
          </p:cNvPr>
          <p:cNvSpPr/>
          <p:nvPr/>
        </p:nvSpPr>
        <p:spPr>
          <a:xfrm>
            <a:off x="4491353" y="899319"/>
            <a:ext cx="2036695" cy="19224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33931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覚える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おぼ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8754B36-3B23-4BFF-A7D1-EB1F79BA930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DDC7B15-E5F9-49D8-AEFD-1EA9C63FAC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97EC825-717C-4828-932C-5B9B74A1413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聞き取りメモのくふう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5EBE6B7-021D-AA06-95E4-A64A48AB1806}"/>
              </a:ext>
            </a:extLst>
          </p:cNvPr>
          <p:cNvSpPr/>
          <p:nvPr/>
        </p:nvSpPr>
        <p:spPr>
          <a:xfrm>
            <a:off x="4491353" y="899319"/>
            <a:ext cx="2036695" cy="192249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472842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伝える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つた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8754B36-3B23-4BFF-A7D1-EB1F79BA930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DDC7B15-E5F9-49D8-AEFD-1EA9C63FAC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97EC825-717C-4828-932C-5B9B74A1413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聞き取りメモのくふう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86F0038-95DC-2743-1325-8F17B9BB62DE}"/>
              </a:ext>
            </a:extLst>
          </p:cNvPr>
          <p:cNvSpPr/>
          <p:nvPr/>
        </p:nvSpPr>
        <p:spPr>
          <a:xfrm>
            <a:off x="4491353" y="899319"/>
            <a:ext cx="2036695" cy="19224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398941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伝える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つた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8754B36-3B23-4BFF-A7D1-EB1F79BA930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DDC7B15-E5F9-49D8-AEFD-1EA9C63FAC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97EC825-717C-4828-932C-5B9B74A1413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聞き取りメモのくふう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ACC9936-0F01-B70A-0939-E9697F8AD918}"/>
              </a:ext>
            </a:extLst>
          </p:cNvPr>
          <p:cNvSpPr/>
          <p:nvPr/>
        </p:nvSpPr>
        <p:spPr>
          <a:xfrm>
            <a:off x="4491353" y="899319"/>
            <a:ext cx="2036695" cy="192249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85950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説明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D83AE53-AF9B-45F3-A44D-AB375F18E6D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聞き取りメモのくふう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96090D9-C2D6-4B24-B7E0-0FCF5D62B898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77682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説明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D83AE53-AF9B-45F3-A44D-AB375F18E6D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聞き取りメモのくふう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96090D9-C2D6-4B24-B7E0-0FCF5D62B898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25824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好き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8727FC5-E6DB-4DCC-A45A-17E58CB9710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AB91FF2-543E-425D-8855-82AA7127258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F04FC2D-3599-445B-88DA-9A2F0C89575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聞き取りメモのくふう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8726E89-35BA-4A7A-AA18-EA412D1DB4B1}"/>
              </a:ext>
            </a:extLst>
          </p:cNvPr>
          <p:cNvSpPr/>
          <p:nvPr/>
        </p:nvSpPr>
        <p:spPr>
          <a:xfrm>
            <a:off x="3909185" y="1268760"/>
            <a:ext cx="2964755" cy="252028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30093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好き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8727FC5-E6DB-4DCC-A45A-17E58CB9710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AB91FF2-543E-425D-8855-82AA7127258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F04FC2D-3599-445B-88DA-9A2F0C89575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聞き取りメモのくふう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8726E89-35BA-4A7A-AA18-EA412D1DB4B1}"/>
              </a:ext>
            </a:extLst>
          </p:cNvPr>
          <p:cNvSpPr/>
          <p:nvPr/>
        </p:nvSpPr>
        <p:spPr>
          <a:xfrm>
            <a:off x="3909185" y="1268760"/>
            <a:ext cx="2964755" cy="252028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6138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44377" y="86604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運転席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856416" y="4867301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856415" y="2869966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856416" y="1029900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うん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0F55714-48CC-4CC5-909B-795F1B75384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CC9D00A-CA61-4E6C-8FDD-B2987D6BD41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白いぼうし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1C76D46-8A6B-4758-8796-B0768E94850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7EC657E-29F5-DC6A-3C14-81A36FA391B4}"/>
              </a:ext>
            </a:extLst>
          </p:cNvPr>
          <p:cNvSpPr/>
          <p:nvPr/>
        </p:nvSpPr>
        <p:spPr>
          <a:xfrm>
            <a:off x="3928575" y="893409"/>
            <a:ext cx="2924594" cy="576580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853190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04BEBEC-4690-4E2D-A708-4884826D332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A2D2CE-A1AD-497E-8794-66C1D6761B6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0DF410B-67A2-426B-8CEC-23DBA8F1024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聞き取りメモのくふう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B607BE-2E06-4E6C-A0C9-41F39748F0E1}"/>
              </a:ext>
            </a:extLst>
          </p:cNvPr>
          <p:cNvSpPr txBox="1"/>
          <p:nvPr/>
        </p:nvSpPr>
        <p:spPr>
          <a:xfrm>
            <a:off x="3719736" y="22768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4A6D99E-3FF3-4CCC-B67D-600786C3AF89}"/>
              </a:ext>
            </a:extLst>
          </p:cNvPr>
          <p:cNvSpPr/>
          <p:nvPr/>
        </p:nvSpPr>
        <p:spPr>
          <a:xfrm>
            <a:off x="3896976" y="2060848"/>
            <a:ext cx="2847096" cy="288032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EC464B6-60B6-756A-9DA1-61D36BFD8CD1}"/>
              </a:ext>
            </a:extLst>
          </p:cNvPr>
          <p:cNvSpPr txBox="1"/>
          <p:nvPr/>
        </p:nvSpPr>
        <p:spPr>
          <a:xfrm>
            <a:off x="6744072" y="2132856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しるし</a:t>
            </a:r>
          </a:p>
        </p:txBody>
      </p:sp>
    </p:spTree>
    <p:extLst>
      <p:ext uri="{BB962C8B-B14F-4D97-AF65-F5344CB8AC3E}">
        <p14:creationId xmlns:p14="http://schemas.microsoft.com/office/powerpoint/2010/main" val="267595643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744072" y="2132856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しるし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04BEBEC-4690-4E2D-A708-4884826D332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A2D2CE-A1AD-497E-8794-66C1D6761B6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0DF410B-67A2-426B-8CEC-23DBA8F1024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聞き取りメモのくふう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B607BE-2E06-4E6C-A0C9-41F39748F0E1}"/>
              </a:ext>
            </a:extLst>
          </p:cNvPr>
          <p:cNvSpPr txBox="1"/>
          <p:nvPr/>
        </p:nvSpPr>
        <p:spPr>
          <a:xfrm>
            <a:off x="3719736" y="22768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4A6D99E-3FF3-4CCC-B67D-600786C3AF89}"/>
              </a:ext>
            </a:extLst>
          </p:cNvPr>
          <p:cNvSpPr/>
          <p:nvPr/>
        </p:nvSpPr>
        <p:spPr>
          <a:xfrm>
            <a:off x="3896976" y="2060848"/>
            <a:ext cx="2847096" cy="288032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93501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要点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D83AE53-AF9B-45F3-A44D-AB375F18E6D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聞き取りメモのくふう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092B967-C851-4F89-ABF9-5ECFA6372A89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41400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要点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D83AE53-AF9B-45F3-A44D-AB375F18E6D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聞き取りメモのくふう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092B967-C851-4F89-ABF9-5ECFA6372A89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38823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D83AE53-AF9B-45F3-A44D-AB375F18E6D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聞き取りメモのくふう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0BA2592-56C3-4A4A-96D2-2DAEC1030409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834632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D83AE53-AF9B-45F3-A44D-AB375F18E6D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聞き取りメモのくふう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0BA2592-56C3-4A4A-96D2-2DAEC1030409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617191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必要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ひつ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D83AE53-AF9B-45F3-A44D-AB375F18E6D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聞き取りメモのくふう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2F362B5-6A92-47CD-B0FA-48EFA6C98EBE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345004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必要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ひつ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D83AE53-AF9B-45F3-A44D-AB375F18E6D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聞き取りメモのくふう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2F362B5-6A92-47CD-B0FA-48EFA6C98EBE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97423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205646" y="273445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はじ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77504" y="2503568"/>
            <a:ext cx="2754600" cy="458716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初め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1A3F5A8-D060-4BDA-BCA1-A9D95236F4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C7CB5C4-0636-4A86-8F94-CC40E98C542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思いやりのデザイン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8268ACA-8B26-46F0-928E-A540CE6113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86DF694-1320-40C7-A0E5-3BA538D37EFB}"/>
              </a:ext>
            </a:extLst>
          </p:cNvPr>
          <p:cNvSpPr/>
          <p:nvPr/>
        </p:nvSpPr>
        <p:spPr>
          <a:xfrm>
            <a:off x="2855640" y="2503568"/>
            <a:ext cx="2350006" cy="224688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0F8D805-0DC4-333C-7325-36E478FD582B}"/>
              </a:ext>
            </a:extLst>
          </p:cNvPr>
          <p:cNvSpPr txBox="1"/>
          <p:nvPr/>
        </p:nvSpPr>
        <p:spPr>
          <a:xfrm>
            <a:off x="6178352" y="793719"/>
            <a:ext cx="2754600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年の</a:t>
            </a:r>
          </a:p>
        </p:txBody>
      </p:sp>
    </p:spTree>
    <p:extLst>
      <p:ext uri="{BB962C8B-B14F-4D97-AF65-F5344CB8AC3E}">
        <p14:creationId xmlns:p14="http://schemas.microsoft.com/office/powerpoint/2010/main" val="285562951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205646" y="273445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はじ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77504" y="2503568"/>
            <a:ext cx="2754600" cy="458716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初め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1A3F5A8-D060-4BDA-BCA1-A9D95236F4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C7CB5C4-0636-4A86-8F94-CC40E98C542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思いやりのデザイン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8268ACA-8B26-46F0-928E-A540CE6113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86DF694-1320-40C7-A0E5-3BA538D37EFB}"/>
              </a:ext>
            </a:extLst>
          </p:cNvPr>
          <p:cNvSpPr/>
          <p:nvPr/>
        </p:nvSpPr>
        <p:spPr>
          <a:xfrm>
            <a:off x="2855640" y="2503568"/>
            <a:ext cx="2350006" cy="224688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0F8D805-0DC4-333C-7325-36E478FD582B}"/>
              </a:ext>
            </a:extLst>
          </p:cNvPr>
          <p:cNvSpPr txBox="1"/>
          <p:nvPr/>
        </p:nvSpPr>
        <p:spPr>
          <a:xfrm>
            <a:off x="6178352" y="793719"/>
            <a:ext cx="2754600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年の</a:t>
            </a:r>
          </a:p>
        </p:txBody>
      </p:sp>
    </p:spTree>
    <p:extLst>
      <p:ext uri="{BB962C8B-B14F-4D97-AF65-F5344CB8AC3E}">
        <p14:creationId xmlns:p14="http://schemas.microsoft.com/office/powerpoint/2010/main" val="2945564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44377" y="86604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運転席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856416" y="4867301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856415" y="2869966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856416" y="1029900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うん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0F55714-48CC-4CC5-909B-795F1B75384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CC9D00A-CA61-4E6C-8FDD-B2987D6BD41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白いぼうし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1C76D46-8A6B-4758-8796-B0768E94850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7EC657E-29F5-DC6A-3C14-81A36FA391B4}"/>
              </a:ext>
            </a:extLst>
          </p:cNvPr>
          <p:cNvSpPr/>
          <p:nvPr/>
        </p:nvSpPr>
        <p:spPr>
          <a:xfrm>
            <a:off x="3928575" y="893409"/>
            <a:ext cx="2924594" cy="576580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39127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案内図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752491" y="2964810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752492" y="5222300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752492" y="1124744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71674A1-66BE-4584-B3F1-C3079488EC8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BDD1379-2509-451E-ACEB-52F0D664388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思いやりのデザイン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7613006-A310-4A11-9F75-0718C5BA57E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69FB511-279D-3FAD-2D09-4F24F96017BA}"/>
              </a:ext>
            </a:extLst>
          </p:cNvPr>
          <p:cNvSpPr/>
          <p:nvPr/>
        </p:nvSpPr>
        <p:spPr>
          <a:xfrm>
            <a:off x="3928575" y="893409"/>
            <a:ext cx="2924594" cy="576580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726151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144377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案内図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752491" y="2964810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752492" y="5222300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752492" y="1124744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71674A1-66BE-4584-B3F1-C3079488EC8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BDD1379-2509-451E-ACEB-52F0D664388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思いやりのデザイン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7613006-A310-4A11-9F75-0718C5BA57E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69FB511-279D-3FAD-2D09-4F24F96017BA}"/>
              </a:ext>
            </a:extLst>
          </p:cNvPr>
          <p:cNvSpPr/>
          <p:nvPr/>
        </p:nvSpPr>
        <p:spPr>
          <a:xfrm>
            <a:off x="3928575" y="893409"/>
            <a:ext cx="2924594" cy="576580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283016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466239" y="799034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0D9D61-E71A-4166-8AA2-2C064D87E38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7A60AA-B090-4B73-B10B-383AAC5DB83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思いやりのデザイン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C10CFDD-C704-4F0A-86CA-A694C500BEE3}"/>
              </a:ext>
            </a:extLst>
          </p:cNvPr>
          <p:cNvSpPr txBox="1"/>
          <p:nvPr/>
        </p:nvSpPr>
        <p:spPr>
          <a:xfrm>
            <a:off x="6448247" y="705025"/>
            <a:ext cx="232371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街の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3774D0E-81C0-4E86-8B33-07483D5D74DF}"/>
              </a:ext>
            </a:extLst>
          </p:cNvPr>
          <p:cNvSpPr/>
          <p:nvPr/>
        </p:nvSpPr>
        <p:spPr>
          <a:xfrm>
            <a:off x="6638362" y="764705"/>
            <a:ext cx="1954021" cy="18002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3AC5E12-9223-F080-9E35-D08D4FE6151D}"/>
              </a:ext>
            </a:extLst>
          </p:cNvPr>
          <p:cNvSpPr txBox="1"/>
          <p:nvPr/>
        </p:nvSpPr>
        <p:spPr>
          <a:xfrm>
            <a:off x="3830090" y="1412776"/>
            <a:ext cx="2323713" cy="651269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案内図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175244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466239" y="799034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0D9D61-E71A-4166-8AA2-2C064D87E38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7A60AA-B090-4B73-B10B-383AAC5DB83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思いやりのデザイン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C10CFDD-C704-4F0A-86CA-A694C500BEE3}"/>
              </a:ext>
            </a:extLst>
          </p:cNvPr>
          <p:cNvSpPr txBox="1"/>
          <p:nvPr/>
        </p:nvSpPr>
        <p:spPr>
          <a:xfrm>
            <a:off x="6448247" y="705025"/>
            <a:ext cx="232371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街の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3774D0E-81C0-4E86-8B33-07483D5D74DF}"/>
              </a:ext>
            </a:extLst>
          </p:cNvPr>
          <p:cNvSpPr/>
          <p:nvPr/>
        </p:nvSpPr>
        <p:spPr>
          <a:xfrm>
            <a:off x="6638362" y="764705"/>
            <a:ext cx="1954021" cy="18002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3AC5E12-9223-F080-9E35-D08D4FE6151D}"/>
              </a:ext>
            </a:extLst>
          </p:cNvPr>
          <p:cNvSpPr txBox="1"/>
          <p:nvPr/>
        </p:nvSpPr>
        <p:spPr>
          <a:xfrm>
            <a:off x="3830090" y="1412776"/>
            <a:ext cx="2323713" cy="651269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案内図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535742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試合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94CD081-6917-462F-B80C-9B68D1EC39E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A7C9A05-12CB-4DB5-AA24-CD66ADA8766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アップとルーズで伝える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5250D9C-C420-4BAC-BDBF-694EE229A82B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34344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試合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94CD081-6917-462F-B80C-9B68D1EC39E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A7C9A05-12CB-4DB5-AA24-CD66ADA8766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アップとルーズで伝える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5250D9C-C420-4BAC-BDBF-694EE229A82B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562990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後半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5C988BE-67B1-4B36-948D-3312F44C805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アップとルーズで伝える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ACC655A-1752-4A5C-9405-1D18B34D106E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934744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後半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5C988BE-67B1-4B36-948D-3312F44C805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アップとルーズで伝える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ACC655A-1752-4A5C-9405-1D18B34D106E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343219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選手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5C988BE-67B1-4B36-948D-3312F44C805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アップとルーズで伝える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9D4BD17-E8CE-4974-BA6D-B464E2F89E1D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55600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選手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C9C9D-9BC2-4948-B036-D626C5CD3F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397A9D-671D-4DF5-924C-CCD60065C4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5C988BE-67B1-4B36-948D-3312F44C805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アップとルーズで伝える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9D4BD17-E8CE-4974-BA6D-B464E2F89E1D}"/>
              </a:ext>
            </a:extLst>
          </p:cNvPr>
          <p:cNvSpPr/>
          <p:nvPr/>
        </p:nvSpPr>
        <p:spPr>
          <a:xfrm>
            <a:off x="3928575" y="1052736"/>
            <a:ext cx="2924594" cy="54726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722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3355</TotalTime>
  <Words>2594</Words>
  <Application>Microsoft Office PowerPoint</Application>
  <PresentationFormat>ワイド画面</PresentationFormat>
  <Paragraphs>1273</Paragraphs>
  <Slides>275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275</vt:i4>
      </vt:variant>
    </vt:vector>
  </HeadingPairs>
  <TitlesOfParts>
    <vt:vector size="280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4年（上）</dc:title>
  <dc:creator>morita</dc:creator>
  <cp:lastModifiedBy>チグサ フクハラ</cp:lastModifiedBy>
  <cp:revision>473</cp:revision>
  <dcterms:created xsi:type="dcterms:W3CDTF">2019-06-12T23:18:36Z</dcterms:created>
  <dcterms:modified xsi:type="dcterms:W3CDTF">2023-12-07T01:40:43Z</dcterms:modified>
</cp:coreProperties>
</file>