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3"/>
  </p:notesMasterIdLst>
  <p:sldIdLst>
    <p:sldId id="483" r:id="rId2"/>
    <p:sldId id="643" r:id="rId3"/>
    <p:sldId id="744" r:id="rId4"/>
    <p:sldId id="545" r:id="rId5"/>
    <p:sldId id="745" r:id="rId6"/>
    <p:sldId id="399" r:id="rId7"/>
    <p:sldId id="746" r:id="rId8"/>
    <p:sldId id="864" r:id="rId9"/>
    <p:sldId id="865" r:id="rId10"/>
    <p:sldId id="466" r:id="rId11"/>
    <p:sldId id="748" r:id="rId12"/>
    <p:sldId id="614" r:id="rId13"/>
    <p:sldId id="749" r:id="rId14"/>
    <p:sldId id="618" r:id="rId15"/>
    <p:sldId id="750" r:id="rId16"/>
    <p:sldId id="582" r:id="rId17"/>
    <p:sldId id="751" r:id="rId18"/>
    <p:sldId id="752" r:id="rId19"/>
    <p:sldId id="869" r:id="rId20"/>
    <p:sldId id="645" r:id="rId21"/>
    <p:sldId id="753" r:id="rId22"/>
    <p:sldId id="398" r:id="rId23"/>
    <p:sldId id="754" r:id="rId24"/>
    <p:sldId id="561" r:id="rId25"/>
    <p:sldId id="755" r:id="rId26"/>
    <p:sldId id="646" r:id="rId27"/>
    <p:sldId id="756" r:id="rId28"/>
    <p:sldId id="647" r:id="rId29"/>
    <p:sldId id="757" r:id="rId30"/>
    <p:sldId id="648" r:id="rId31"/>
    <p:sldId id="758" r:id="rId32"/>
    <p:sldId id="578" r:id="rId33"/>
    <p:sldId id="759" r:id="rId34"/>
    <p:sldId id="588" r:id="rId35"/>
    <p:sldId id="760" r:id="rId36"/>
    <p:sldId id="572" r:id="rId37"/>
    <p:sldId id="761" r:id="rId38"/>
    <p:sldId id="527" r:id="rId39"/>
    <p:sldId id="762" r:id="rId40"/>
    <p:sldId id="649" r:id="rId41"/>
    <p:sldId id="763" r:id="rId42"/>
    <p:sldId id="555" r:id="rId43"/>
    <p:sldId id="764" r:id="rId44"/>
    <p:sldId id="558" r:id="rId45"/>
    <p:sldId id="765" r:id="rId46"/>
    <p:sldId id="650" r:id="rId47"/>
    <p:sldId id="766" r:id="rId48"/>
    <p:sldId id="651" r:id="rId49"/>
    <p:sldId id="767" r:id="rId50"/>
    <p:sldId id="476" r:id="rId51"/>
    <p:sldId id="768" r:id="rId52"/>
    <p:sldId id="661" r:id="rId53"/>
    <p:sldId id="769" r:id="rId54"/>
    <p:sldId id="662" r:id="rId55"/>
    <p:sldId id="770" r:id="rId56"/>
    <p:sldId id="663" r:id="rId57"/>
    <p:sldId id="771" r:id="rId58"/>
    <p:sldId id="664" r:id="rId59"/>
    <p:sldId id="772" r:id="rId60"/>
    <p:sldId id="665" r:id="rId61"/>
    <p:sldId id="773" r:id="rId62"/>
    <p:sldId id="666" r:id="rId63"/>
    <p:sldId id="774" r:id="rId64"/>
    <p:sldId id="775" r:id="rId65"/>
    <p:sldId id="876" r:id="rId66"/>
    <p:sldId id="668" r:id="rId67"/>
    <p:sldId id="776" r:id="rId68"/>
    <p:sldId id="669" r:id="rId69"/>
    <p:sldId id="777" r:id="rId70"/>
    <p:sldId id="670" r:id="rId71"/>
    <p:sldId id="778" r:id="rId72"/>
    <p:sldId id="671" r:id="rId73"/>
    <p:sldId id="779" r:id="rId74"/>
    <p:sldId id="626" r:id="rId75"/>
    <p:sldId id="780" r:id="rId76"/>
    <p:sldId id="672" r:id="rId77"/>
    <p:sldId id="781" r:id="rId78"/>
    <p:sldId id="436" r:id="rId79"/>
    <p:sldId id="866" r:id="rId80"/>
    <p:sldId id="673" r:id="rId81"/>
    <p:sldId id="783" r:id="rId82"/>
    <p:sldId id="674" r:id="rId83"/>
    <p:sldId id="784" r:id="rId84"/>
    <p:sldId id="675" r:id="rId85"/>
    <p:sldId id="785" r:id="rId86"/>
    <p:sldId id="676" r:id="rId87"/>
    <p:sldId id="786" r:id="rId88"/>
    <p:sldId id="787" r:id="rId89"/>
    <p:sldId id="870" r:id="rId90"/>
    <p:sldId id="678" r:id="rId91"/>
    <p:sldId id="788" r:id="rId92"/>
    <p:sldId id="414" r:id="rId93"/>
    <p:sldId id="789" r:id="rId94"/>
    <p:sldId id="679" r:id="rId95"/>
    <p:sldId id="790" r:id="rId96"/>
    <p:sldId id="680" r:id="rId97"/>
    <p:sldId id="791" r:id="rId98"/>
    <p:sldId id="792" r:id="rId99"/>
    <p:sldId id="871" r:id="rId100"/>
    <p:sldId id="682" r:id="rId101"/>
    <p:sldId id="872" r:id="rId102"/>
    <p:sldId id="683" r:id="rId103"/>
    <p:sldId id="794" r:id="rId104"/>
    <p:sldId id="795" r:id="rId105"/>
    <p:sldId id="873" r:id="rId106"/>
    <p:sldId id="685" r:id="rId107"/>
    <p:sldId id="796" r:id="rId108"/>
    <p:sldId id="686" r:id="rId109"/>
    <p:sldId id="797" r:id="rId110"/>
    <p:sldId id="642" r:id="rId111"/>
    <p:sldId id="798" r:id="rId112"/>
    <p:sldId id="574" r:id="rId113"/>
    <p:sldId id="799" r:id="rId114"/>
    <p:sldId id="687" r:id="rId115"/>
    <p:sldId id="800" r:id="rId116"/>
    <p:sldId id="801" r:id="rId117"/>
    <p:sldId id="874" r:id="rId118"/>
    <p:sldId id="689" r:id="rId119"/>
    <p:sldId id="802" r:id="rId120"/>
    <p:sldId id="690" r:id="rId121"/>
    <p:sldId id="803" r:id="rId122"/>
    <p:sldId id="691" r:id="rId123"/>
    <p:sldId id="804" r:id="rId124"/>
    <p:sldId id="692" r:id="rId125"/>
    <p:sldId id="805" r:id="rId126"/>
    <p:sldId id="693" r:id="rId127"/>
    <p:sldId id="806" r:id="rId128"/>
    <p:sldId id="694" r:id="rId129"/>
    <p:sldId id="807" r:id="rId130"/>
    <p:sldId id="612" r:id="rId131"/>
    <p:sldId id="808" r:id="rId132"/>
    <p:sldId id="434" r:id="rId133"/>
    <p:sldId id="809" r:id="rId134"/>
    <p:sldId id="695" r:id="rId135"/>
    <p:sldId id="810" r:id="rId136"/>
    <p:sldId id="811" r:id="rId137"/>
    <p:sldId id="867" r:id="rId138"/>
    <p:sldId id="697" r:id="rId139"/>
    <p:sldId id="812" r:id="rId140"/>
    <p:sldId id="698" r:id="rId141"/>
    <p:sldId id="813" r:id="rId142"/>
    <p:sldId id="699" r:id="rId143"/>
    <p:sldId id="814" r:id="rId144"/>
    <p:sldId id="815" r:id="rId145"/>
    <p:sldId id="878" r:id="rId146"/>
    <p:sldId id="701" r:id="rId147"/>
    <p:sldId id="816" r:id="rId148"/>
    <p:sldId id="817" r:id="rId149"/>
    <p:sldId id="875" r:id="rId150"/>
    <p:sldId id="703" r:id="rId151"/>
    <p:sldId id="818" r:id="rId152"/>
    <p:sldId id="598" r:id="rId153"/>
    <p:sldId id="819" r:id="rId154"/>
    <p:sldId id="704" r:id="rId155"/>
    <p:sldId id="820" r:id="rId156"/>
    <p:sldId id="705" r:id="rId157"/>
    <p:sldId id="821" r:id="rId158"/>
    <p:sldId id="822" r:id="rId159"/>
    <p:sldId id="868" r:id="rId160"/>
    <p:sldId id="708" r:id="rId161"/>
    <p:sldId id="823" r:id="rId162"/>
    <p:sldId id="709" r:id="rId163"/>
    <p:sldId id="824" r:id="rId164"/>
    <p:sldId id="710" r:id="rId165"/>
    <p:sldId id="825" r:id="rId166"/>
    <p:sldId id="711" r:id="rId167"/>
    <p:sldId id="826" r:id="rId168"/>
    <p:sldId id="712" r:id="rId169"/>
    <p:sldId id="827" r:id="rId170"/>
    <p:sldId id="713" r:id="rId171"/>
    <p:sldId id="828" r:id="rId172"/>
    <p:sldId id="714" r:id="rId173"/>
    <p:sldId id="829" r:id="rId174"/>
    <p:sldId id="715" r:id="rId175"/>
    <p:sldId id="830" r:id="rId176"/>
    <p:sldId id="716" r:id="rId177"/>
    <p:sldId id="831" r:id="rId178"/>
    <p:sldId id="717" r:id="rId179"/>
    <p:sldId id="832" r:id="rId180"/>
    <p:sldId id="718" r:id="rId181"/>
    <p:sldId id="833" r:id="rId182"/>
    <p:sldId id="719" r:id="rId183"/>
    <p:sldId id="834" r:id="rId184"/>
    <p:sldId id="835" r:id="rId185"/>
    <p:sldId id="879" r:id="rId186"/>
    <p:sldId id="597" r:id="rId187"/>
    <p:sldId id="836" r:id="rId188"/>
    <p:sldId id="720" r:id="rId189"/>
    <p:sldId id="837" r:id="rId190"/>
    <p:sldId id="721" r:id="rId191"/>
    <p:sldId id="838" r:id="rId192"/>
    <p:sldId id="722" r:id="rId193"/>
    <p:sldId id="839" r:id="rId194"/>
    <p:sldId id="351" r:id="rId195"/>
    <p:sldId id="840" r:id="rId196"/>
    <p:sldId id="723" r:id="rId197"/>
    <p:sldId id="841" r:id="rId198"/>
    <p:sldId id="724" r:id="rId199"/>
    <p:sldId id="842" r:id="rId200"/>
    <p:sldId id="725" r:id="rId201"/>
    <p:sldId id="843" r:id="rId202"/>
    <p:sldId id="290" r:id="rId203"/>
    <p:sldId id="844" r:id="rId204"/>
    <p:sldId id="726" r:id="rId205"/>
    <p:sldId id="845" r:id="rId206"/>
    <p:sldId id="727" r:id="rId207"/>
    <p:sldId id="846" r:id="rId208"/>
    <p:sldId id="728" r:id="rId209"/>
    <p:sldId id="847" r:id="rId210"/>
    <p:sldId id="729" r:id="rId211"/>
    <p:sldId id="848" r:id="rId212"/>
    <p:sldId id="475" r:id="rId213"/>
    <p:sldId id="849" r:id="rId214"/>
    <p:sldId id="730" r:id="rId215"/>
    <p:sldId id="850" r:id="rId216"/>
    <p:sldId id="731" r:id="rId217"/>
    <p:sldId id="851" r:id="rId218"/>
    <p:sldId id="732" r:id="rId219"/>
    <p:sldId id="852" r:id="rId220"/>
    <p:sldId id="733" r:id="rId221"/>
    <p:sldId id="853" r:id="rId222"/>
    <p:sldId id="854" r:id="rId223"/>
    <p:sldId id="880" r:id="rId224"/>
    <p:sldId id="735" r:id="rId225"/>
    <p:sldId id="855" r:id="rId226"/>
    <p:sldId id="736" r:id="rId227"/>
    <p:sldId id="856" r:id="rId228"/>
    <p:sldId id="737" r:id="rId229"/>
    <p:sldId id="857" r:id="rId230"/>
    <p:sldId id="858" r:id="rId231"/>
    <p:sldId id="881" r:id="rId232"/>
    <p:sldId id="739" r:id="rId233"/>
    <p:sldId id="859" r:id="rId234"/>
    <p:sldId id="740" r:id="rId235"/>
    <p:sldId id="860" r:id="rId236"/>
    <p:sldId id="741" r:id="rId237"/>
    <p:sldId id="861" r:id="rId238"/>
    <p:sldId id="742" r:id="rId239"/>
    <p:sldId id="862" r:id="rId240"/>
    <p:sldId id="863" r:id="rId241"/>
    <p:sldId id="877" r:id="rId24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6800"/>
    <a:srgbClr val="F26D00"/>
    <a:srgbClr val="009900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90" autoAdjust="0"/>
    <p:restoredTop sz="96730" autoAdjust="0"/>
  </p:normalViewPr>
  <p:slideViewPr>
    <p:cSldViewPr>
      <p:cViewPr varScale="1">
        <p:scale>
          <a:sx n="114" d="100"/>
          <a:sy n="114" d="100"/>
        </p:scale>
        <p:origin x="69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247" Type="http://schemas.openxmlformats.org/officeDocument/2006/relationships/tableStyles" Target="tableStyle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slide" Target="slides/slide2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38" Type="http://schemas.openxmlformats.org/officeDocument/2006/relationships/slide" Target="slides/slide237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slide" Target="slides/slide227.xml"/><Relationship Id="rId244" Type="http://schemas.openxmlformats.org/officeDocument/2006/relationships/presProps" Target="pres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34" Type="http://schemas.openxmlformats.org/officeDocument/2006/relationships/slide" Target="slides/slide233.xml"/><Relationship Id="rId239" Type="http://schemas.openxmlformats.org/officeDocument/2006/relationships/slide" Target="slides/slide238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0" Type="http://schemas.openxmlformats.org/officeDocument/2006/relationships/slide" Target="slides/slide239.xml"/><Relationship Id="rId245" Type="http://schemas.openxmlformats.org/officeDocument/2006/relationships/viewProps" Target="viewProps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slide" Target="slides/slide234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241" Type="http://schemas.openxmlformats.org/officeDocument/2006/relationships/slide" Target="slides/slide240.xml"/><Relationship Id="rId246" Type="http://schemas.openxmlformats.org/officeDocument/2006/relationships/theme" Target="theme/theme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07585-DC52-461B-96CD-C17126C710A2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3F06E-9250-43E3-8A8E-D6BD1CBB5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350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145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269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6.xml"/><Relationship Id="rId13" Type="http://schemas.openxmlformats.org/officeDocument/2006/relationships/slide" Target="slide158.xml"/><Relationship Id="rId18" Type="http://schemas.openxmlformats.org/officeDocument/2006/relationships/slide" Target="slide220.xml"/><Relationship Id="rId3" Type="http://schemas.openxmlformats.org/officeDocument/2006/relationships/slide" Target="slide40.xml"/><Relationship Id="rId21" Type="http://schemas.openxmlformats.org/officeDocument/2006/relationships/image" Target="../media/image1.png"/><Relationship Id="rId7" Type="http://schemas.openxmlformats.org/officeDocument/2006/relationships/slide" Target="slide68.xml"/><Relationship Id="rId12" Type="http://schemas.openxmlformats.org/officeDocument/2006/relationships/slide" Target="slide128.xml"/><Relationship Id="rId17" Type="http://schemas.openxmlformats.org/officeDocument/2006/relationships/slide" Target="slide216.xml"/><Relationship Id="rId2" Type="http://schemas.openxmlformats.org/officeDocument/2006/relationships/slide" Target="slide2.xml"/><Relationship Id="rId16" Type="http://schemas.openxmlformats.org/officeDocument/2006/relationships/slide" Target="slide208.xml"/><Relationship Id="rId20" Type="http://schemas.openxmlformats.org/officeDocument/2006/relationships/slide" Target="slide23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8.xml"/><Relationship Id="rId11" Type="http://schemas.openxmlformats.org/officeDocument/2006/relationships/slide" Target="slide126.xml"/><Relationship Id="rId5" Type="http://schemas.openxmlformats.org/officeDocument/2006/relationships/slide" Target="slide56.xml"/><Relationship Id="rId15" Type="http://schemas.openxmlformats.org/officeDocument/2006/relationships/slide" Target="slide196.xml"/><Relationship Id="rId23" Type="http://schemas.openxmlformats.org/officeDocument/2006/relationships/image" Target="../media/image3.png"/><Relationship Id="rId10" Type="http://schemas.openxmlformats.org/officeDocument/2006/relationships/slide" Target="slide98.xml"/><Relationship Id="rId19" Type="http://schemas.openxmlformats.org/officeDocument/2006/relationships/slide" Target="slide230.xml"/><Relationship Id="rId4" Type="http://schemas.openxmlformats.org/officeDocument/2006/relationships/slide" Target="slide130.xml"/><Relationship Id="rId9" Type="http://schemas.openxmlformats.org/officeDocument/2006/relationships/slide" Target="slide88.xml"/><Relationship Id="rId14" Type="http://schemas.openxmlformats.org/officeDocument/2006/relationships/slide" Target="slide164.xml"/><Relationship Id="rId2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小学３年生 </a:t>
            </a:r>
            <a:r>
              <a:rPr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光村図書（下）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6300" y="249946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" action="ppaction://hlinksldjump"/>
              </a:rPr>
              <a:t>ちいちゃんのかげ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" action="ppaction://hlinksldjump"/>
              </a:rPr>
              <a:t>おくり</a:t>
            </a:r>
            <a:endParaRPr kumimoji="1" lang="ja-JP" altLang="en-US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04CE02C3-0BEC-4289-9776-91EACA460130}"/>
              </a:ext>
            </a:extLst>
          </p:cNvPr>
          <p:cNvSpPr txBox="1"/>
          <p:nvPr/>
        </p:nvSpPr>
        <p:spPr>
          <a:xfrm>
            <a:off x="876300" y="291269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修飾語を使って書こう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812F4AD5-45AF-4BAA-A33C-191CE388FB73}"/>
              </a:ext>
            </a:extLst>
          </p:cNvPr>
          <p:cNvSpPr txBox="1"/>
          <p:nvPr/>
        </p:nvSpPr>
        <p:spPr>
          <a:xfrm>
            <a:off x="6236102" y="249946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三年とうげ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D2F8E483-B15E-4CBA-B800-BC27E7EBB55B}"/>
              </a:ext>
            </a:extLst>
          </p:cNvPr>
          <p:cNvSpPr txBox="1"/>
          <p:nvPr/>
        </p:nvSpPr>
        <p:spPr>
          <a:xfrm>
            <a:off x="876300" y="332592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秋のくらし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C321210F-32FD-4957-9E47-2202D6C55C6F}"/>
              </a:ext>
            </a:extLst>
          </p:cNvPr>
          <p:cNvSpPr txBox="1"/>
          <p:nvPr/>
        </p:nvSpPr>
        <p:spPr>
          <a:xfrm>
            <a:off x="876300" y="373914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はんで意見をまとめよう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245D22E7-B384-4948-AD2C-8148816444FB}"/>
              </a:ext>
            </a:extLst>
          </p:cNvPr>
          <p:cNvSpPr txBox="1"/>
          <p:nvPr/>
        </p:nvSpPr>
        <p:spPr>
          <a:xfrm>
            <a:off x="876300" y="415335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すがたをかえる大豆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73D59B6A-AD27-4631-B601-B9BCEE438798}"/>
              </a:ext>
            </a:extLst>
          </p:cNvPr>
          <p:cNvSpPr txBox="1"/>
          <p:nvPr/>
        </p:nvSpPr>
        <p:spPr>
          <a:xfrm>
            <a:off x="876300" y="456560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食べ物のひみつを教えます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1BCDC9C1-976B-4E3A-8FAF-25285A1DABA9}"/>
              </a:ext>
            </a:extLst>
          </p:cNvPr>
          <p:cNvSpPr txBox="1"/>
          <p:nvPr/>
        </p:nvSpPr>
        <p:spPr>
          <a:xfrm>
            <a:off x="873638" y="497980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ことわざ・故事成語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015362B7-EC27-47F6-BCCE-7ABE21113147}"/>
              </a:ext>
            </a:extLst>
          </p:cNvPr>
          <p:cNvSpPr txBox="1"/>
          <p:nvPr/>
        </p:nvSpPr>
        <p:spPr>
          <a:xfrm>
            <a:off x="873638" y="539206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漢字の意味</a:t>
            </a:r>
            <a:endParaRPr lang="ja-JP" altLang="en-US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9CB2AC2F-1EBC-4EC3-8352-8012A0E3E330}"/>
              </a:ext>
            </a:extLst>
          </p:cNvPr>
          <p:cNvSpPr txBox="1"/>
          <p:nvPr/>
        </p:nvSpPr>
        <p:spPr>
          <a:xfrm>
            <a:off x="873638" y="580431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短歌を楽しもう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2AAC5B29-A81E-4B40-800C-33F2BB99C1E4}"/>
              </a:ext>
            </a:extLst>
          </p:cNvPr>
          <p:cNvSpPr txBox="1"/>
          <p:nvPr/>
        </p:nvSpPr>
        <p:spPr>
          <a:xfrm>
            <a:off x="873638" y="621657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漢字の広場 ⑤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DBDB0050-29F3-43D8-9A48-8F23CD874ADD}"/>
              </a:ext>
            </a:extLst>
          </p:cNvPr>
          <p:cNvSpPr txBox="1"/>
          <p:nvPr/>
        </p:nvSpPr>
        <p:spPr>
          <a:xfrm>
            <a:off x="6236102" y="291269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たから島のぼうけん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0A20AAEC-C32D-4F9C-A032-565E93807633}"/>
              </a:ext>
            </a:extLst>
          </p:cNvPr>
          <p:cNvSpPr txBox="1"/>
          <p:nvPr/>
        </p:nvSpPr>
        <p:spPr>
          <a:xfrm>
            <a:off x="6236102" y="332592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カンジーはかせの音訓かるた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B6D7956E-F78C-4F32-93D2-9DB8F409E6E0}"/>
              </a:ext>
            </a:extLst>
          </p:cNvPr>
          <p:cNvSpPr txBox="1"/>
          <p:nvPr/>
        </p:nvSpPr>
        <p:spPr>
          <a:xfrm>
            <a:off x="6236102" y="373914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ありの行列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835370B7-1791-4111-97CD-DE989CE8784A}"/>
              </a:ext>
            </a:extLst>
          </p:cNvPr>
          <p:cNvSpPr txBox="1"/>
          <p:nvPr/>
        </p:nvSpPr>
        <p:spPr>
          <a:xfrm>
            <a:off x="6236102" y="415335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つたわる言葉で表そう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050FFCE5-BF3B-466B-9197-6B8768947F5F}"/>
              </a:ext>
            </a:extLst>
          </p:cNvPr>
          <p:cNvSpPr txBox="1"/>
          <p:nvPr/>
        </p:nvSpPr>
        <p:spPr>
          <a:xfrm>
            <a:off x="6233440" y="456560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これがわたしのお気に入り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0BA8F13C-3E58-4789-8663-D53627F2FA89}"/>
              </a:ext>
            </a:extLst>
          </p:cNvPr>
          <p:cNvSpPr txBox="1"/>
          <p:nvPr/>
        </p:nvSpPr>
        <p:spPr>
          <a:xfrm>
            <a:off x="6237916" y="497785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コンピュータのローマ字入力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A506CE73-497E-4958-8B02-DFB02515F14B}"/>
              </a:ext>
            </a:extLst>
          </p:cNvPr>
          <p:cNvSpPr txBox="1"/>
          <p:nvPr/>
        </p:nvSpPr>
        <p:spPr>
          <a:xfrm>
            <a:off x="6233440" y="539206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わたしたちの学校じまん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FCA42C97-1E09-4A3B-9D14-0C86DB1E0A9A}"/>
              </a:ext>
            </a:extLst>
          </p:cNvPr>
          <p:cNvSpPr txBox="1"/>
          <p:nvPr/>
        </p:nvSpPr>
        <p:spPr>
          <a:xfrm>
            <a:off x="6233440" y="580431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モチモチの木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å¥³çã¢ãªã®ã¤ã©ã¹ãï¼è»ï¼">
            <a:extLst>
              <a:ext uri="{FF2B5EF4-FFF2-40B4-BE49-F238E27FC236}">
                <a16:creationId xmlns:a16="http://schemas.microsoft.com/office/drawing/2014/main" id="{18CB13A2-87C1-43E2-BDC8-ADDDA45A3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8704" y="5178713"/>
            <a:ext cx="1883296" cy="188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大豆のイラスト">
            <a:extLst>
              <a:ext uri="{FF2B5EF4-FFF2-40B4-BE49-F238E27FC236}">
                <a16:creationId xmlns:a16="http://schemas.microsoft.com/office/drawing/2014/main" id="{140B1318-C5A3-48D0-B571-41B9C1A40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926" y="4977859"/>
            <a:ext cx="2003948" cy="200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宝の地図のイラスト">
            <a:extLst>
              <a:ext uri="{FF2B5EF4-FFF2-40B4-BE49-F238E27FC236}">
                <a16:creationId xmlns:a16="http://schemas.microsoft.com/office/drawing/2014/main" id="{214514B6-8F38-4B0D-80C5-22AFDABBC5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344425"/>
            <a:ext cx="2443454" cy="213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列車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れっ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F4E0C9D-E33E-481D-9DA1-383245728AF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FE41133-48E6-40FA-BF1A-E10A515B881B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FB65236-0B0A-41CF-BCF7-EAC11FB66A85}"/>
              </a:ext>
            </a:extLst>
          </p:cNvPr>
          <p:cNvSpPr/>
          <p:nvPr/>
        </p:nvSpPr>
        <p:spPr>
          <a:xfrm>
            <a:off x="4079776" y="1268760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312024" y="1124744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B1C0E9-9DE2-4D13-A959-A19A31D318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AEAA7A7-8F78-47ED-8F59-3AC467DEB47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33D56AB-A6D5-44C5-B805-85B5A6FAB5ED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456539B-DD79-4BCE-9020-602476929BA7}"/>
              </a:ext>
            </a:extLst>
          </p:cNvPr>
          <p:cNvSpPr txBox="1"/>
          <p:nvPr/>
        </p:nvSpPr>
        <p:spPr>
          <a:xfrm>
            <a:off x="4871864" y="908720"/>
            <a:ext cx="1661993" cy="64551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歯を</a:t>
            </a:r>
            <a:r>
              <a:rPr kumimoji="1" lang="ja-JP" altLang="en-US" sz="8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みがく</a:t>
            </a:r>
            <a:endParaRPr kumimoji="1" lang="ja-JP" altLang="en-US" sz="9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799204E-FBCA-46C2-044E-1EFC0E50BE2F}"/>
              </a:ext>
            </a:extLst>
          </p:cNvPr>
          <p:cNvSpPr/>
          <p:nvPr/>
        </p:nvSpPr>
        <p:spPr>
          <a:xfrm>
            <a:off x="5015881" y="898174"/>
            <a:ext cx="1389000" cy="130669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50574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312024" y="1124744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B1C0E9-9DE2-4D13-A959-A19A31D318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AEAA7A7-8F78-47ED-8F59-3AC467DEB47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33D56AB-A6D5-44C5-B805-85B5A6FAB5ED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456539B-DD79-4BCE-9020-602476929BA7}"/>
              </a:ext>
            </a:extLst>
          </p:cNvPr>
          <p:cNvSpPr txBox="1"/>
          <p:nvPr/>
        </p:nvSpPr>
        <p:spPr>
          <a:xfrm>
            <a:off x="4871864" y="908720"/>
            <a:ext cx="1661993" cy="64551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歯を</a:t>
            </a:r>
            <a:r>
              <a:rPr kumimoji="1" lang="ja-JP" altLang="en-US" sz="8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みがく</a:t>
            </a:r>
            <a:endParaRPr kumimoji="1" lang="ja-JP" altLang="en-US" sz="9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D10E086-9727-4FF5-B155-FAE2D3C2BD3C}"/>
              </a:ext>
            </a:extLst>
          </p:cNvPr>
          <p:cNvSpPr/>
          <p:nvPr/>
        </p:nvSpPr>
        <p:spPr>
          <a:xfrm>
            <a:off x="5015881" y="898174"/>
            <a:ext cx="1389000" cy="130669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58889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交ぜる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ADAA64-733B-4770-A82D-789D6F53149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A2C1560-8196-4CCB-8227-6CC36A1F4F6F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B5633F-DA2D-4E11-A8DC-98EA3012B1E1}"/>
              </a:ext>
            </a:extLst>
          </p:cNvPr>
          <p:cNvSpPr/>
          <p:nvPr/>
        </p:nvSpPr>
        <p:spPr>
          <a:xfrm>
            <a:off x="4501469" y="899319"/>
            <a:ext cx="2016224" cy="194591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40827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交ぜる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ADAA64-733B-4770-A82D-789D6F53149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A2C1560-8196-4CCB-8227-6CC36A1F4F6F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B5633F-DA2D-4E11-A8DC-98EA3012B1E1}"/>
              </a:ext>
            </a:extLst>
          </p:cNvPr>
          <p:cNvSpPr/>
          <p:nvPr/>
        </p:nvSpPr>
        <p:spPr>
          <a:xfrm>
            <a:off x="4501469" y="899319"/>
            <a:ext cx="2016224" cy="194591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35264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528048" y="1947500"/>
            <a:ext cx="129266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278B467-29E3-4E05-8E1B-10E7507592F9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0C5988C-10A3-408C-B8D5-2935E2B71B37}"/>
              </a:ext>
            </a:extLst>
          </p:cNvPr>
          <p:cNvSpPr txBox="1"/>
          <p:nvPr/>
        </p:nvSpPr>
        <p:spPr>
          <a:xfrm>
            <a:off x="4688877" y="725252"/>
            <a:ext cx="1969770" cy="63743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二階だて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5B43985-B2EC-4231-807F-CCB4DCCB4F24}"/>
              </a:ext>
            </a:extLst>
          </p:cNvPr>
          <p:cNvSpPr/>
          <p:nvPr/>
        </p:nvSpPr>
        <p:spPr>
          <a:xfrm>
            <a:off x="4876056" y="2204864"/>
            <a:ext cx="1651992" cy="1514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02513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528048" y="1947500"/>
            <a:ext cx="129266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278B467-29E3-4E05-8E1B-10E7507592F9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0C5988C-10A3-408C-B8D5-2935E2B71B37}"/>
              </a:ext>
            </a:extLst>
          </p:cNvPr>
          <p:cNvSpPr txBox="1"/>
          <p:nvPr/>
        </p:nvSpPr>
        <p:spPr>
          <a:xfrm>
            <a:off x="4688877" y="725252"/>
            <a:ext cx="1969770" cy="63743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二階だて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2A3E806-9711-8B86-2A05-E792D84ABED9}"/>
              </a:ext>
            </a:extLst>
          </p:cNvPr>
          <p:cNvSpPr/>
          <p:nvPr/>
        </p:nvSpPr>
        <p:spPr>
          <a:xfrm>
            <a:off x="4876056" y="2204864"/>
            <a:ext cx="1651992" cy="15146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337682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中央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 おう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1DE248D-BAD7-472C-B95E-3532B7C20E6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E32F2A-4558-46D9-A829-61E112447B7C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A8FD390-A6B9-4320-9A9C-B4F7994F3778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461582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中央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 おう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1DE248D-BAD7-472C-B95E-3532B7C20E6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E32F2A-4558-46D9-A829-61E112447B7C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A8FD390-A6B9-4320-9A9C-B4F7994F3778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37812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旅行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海外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06DE61-DE35-4D2C-AEB9-EC5F039D39C0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7356072-DC27-4A56-BCA9-161CC3C766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F95786-254F-4301-8D23-74EB8858846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02C2770-68F8-404B-8B49-E333D4C475B0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7802617-0F78-45BF-9AF6-4FA1A1248208}"/>
              </a:ext>
            </a:extLst>
          </p:cNvPr>
          <p:cNvSpPr/>
          <p:nvPr/>
        </p:nvSpPr>
        <p:spPr>
          <a:xfrm>
            <a:off x="5849570" y="777330"/>
            <a:ext cx="2334662" cy="43078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7D21C51-42BE-41A8-98D0-1AF95A7FC654}"/>
              </a:ext>
            </a:extLst>
          </p:cNvPr>
          <p:cNvSpPr/>
          <p:nvPr/>
        </p:nvSpPr>
        <p:spPr>
          <a:xfrm>
            <a:off x="2319498" y="2149018"/>
            <a:ext cx="2480357" cy="43078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16258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旅行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海外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06DE61-DE35-4D2C-AEB9-EC5F039D39C0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7356072-DC27-4A56-BCA9-161CC3C766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F95786-254F-4301-8D23-74EB8858846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02C2770-68F8-404B-8B49-E333D4C475B0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7802617-0F78-45BF-9AF6-4FA1A1248208}"/>
              </a:ext>
            </a:extLst>
          </p:cNvPr>
          <p:cNvSpPr/>
          <p:nvPr/>
        </p:nvSpPr>
        <p:spPr>
          <a:xfrm>
            <a:off x="5849570" y="777330"/>
            <a:ext cx="2334662" cy="43078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11E7385A-6998-49D0-A13E-C3DDC5807807}"/>
              </a:ext>
            </a:extLst>
          </p:cNvPr>
          <p:cNvSpPr/>
          <p:nvPr/>
        </p:nvSpPr>
        <p:spPr>
          <a:xfrm>
            <a:off x="2319498" y="2149018"/>
            <a:ext cx="2480357" cy="43078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096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列車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れっ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F4E0C9D-E33E-481D-9DA1-383245728AF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FE41133-48E6-40FA-BF1A-E10A515B881B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FB65236-0B0A-41CF-BCF7-EAC11FB66A85}"/>
              </a:ext>
            </a:extLst>
          </p:cNvPr>
          <p:cNvSpPr/>
          <p:nvPr/>
        </p:nvSpPr>
        <p:spPr>
          <a:xfrm>
            <a:off x="4079776" y="1268760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391408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委員会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294478-3A4E-47F3-A6C6-6BAFD55FDF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0E54A9-0C68-4314-B7D3-828E86E1C8D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225418-A9E7-4BB4-8A65-F11EC0EEAD6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BAE6D9A-48A0-47BE-BC9F-7E12F8C9290E}"/>
              </a:ext>
            </a:extLst>
          </p:cNvPr>
          <p:cNvSpPr/>
          <p:nvPr/>
        </p:nvSpPr>
        <p:spPr>
          <a:xfrm>
            <a:off x="4338666" y="745952"/>
            <a:ext cx="2334662" cy="591326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92292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委員会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294478-3A4E-47F3-A6C6-6BAFD55FDF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0E54A9-0C68-4314-B7D3-828E86E1C8D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225418-A9E7-4BB4-8A65-F11EC0EEAD6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BAE6D9A-48A0-47BE-BC9F-7E12F8C9290E}"/>
              </a:ext>
            </a:extLst>
          </p:cNvPr>
          <p:cNvSpPr/>
          <p:nvPr/>
        </p:nvSpPr>
        <p:spPr>
          <a:xfrm>
            <a:off x="4338666" y="745952"/>
            <a:ext cx="2334662" cy="59132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493883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学級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C119814-A4ED-49A0-A557-BBC7F8C2F9F9}"/>
              </a:ext>
            </a:extLst>
          </p:cNvPr>
          <p:cNvSpPr txBox="1"/>
          <p:nvPr/>
        </p:nvSpPr>
        <p:spPr>
          <a:xfrm>
            <a:off x="8050731" y="2683952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D895DFF-1EC0-4125-B746-6FFADE259F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6D6D785-EF45-4E1D-B89B-E32C6BCDFD1D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8CA228-408F-47AD-A0C4-183A78D9BE99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557DA27-3430-4EED-80F5-CF9F4D70E928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57CA2D7-2D43-4FF8-893A-4EEF90765553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8728A2E-F2A0-4308-B9B4-4BE89A88F524}"/>
              </a:ext>
            </a:extLst>
          </p:cNvPr>
          <p:cNvSpPr/>
          <p:nvPr/>
        </p:nvSpPr>
        <p:spPr>
          <a:xfrm>
            <a:off x="5849570" y="777330"/>
            <a:ext cx="2334662" cy="43078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CA7DE2D-7DAE-48C3-92E1-0AB32E0119DC}"/>
              </a:ext>
            </a:extLst>
          </p:cNvPr>
          <p:cNvSpPr/>
          <p:nvPr/>
        </p:nvSpPr>
        <p:spPr>
          <a:xfrm>
            <a:off x="2414328" y="2149018"/>
            <a:ext cx="2334662" cy="43078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800421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学級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C119814-A4ED-49A0-A557-BBC7F8C2F9F9}"/>
              </a:ext>
            </a:extLst>
          </p:cNvPr>
          <p:cNvSpPr txBox="1"/>
          <p:nvPr/>
        </p:nvSpPr>
        <p:spPr>
          <a:xfrm>
            <a:off x="8050731" y="2683952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D895DFF-1EC0-4125-B746-6FFADE259F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6D6D785-EF45-4E1D-B89B-E32C6BCDFD1D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8CA228-408F-47AD-A0C4-183A78D9BE99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557DA27-3430-4EED-80F5-CF9F4D70E928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57CA2D7-2D43-4FF8-893A-4EEF90765553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8728A2E-F2A0-4308-B9B4-4BE89A88F524}"/>
              </a:ext>
            </a:extLst>
          </p:cNvPr>
          <p:cNvSpPr/>
          <p:nvPr/>
        </p:nvSpPr>
        <p:spPr>
          <a:xfrm>
            <a:off x="5849570" y="777330"/>
            <a:ext cx="2334662" cy="43078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CA7DE2D-7DAE-48C3-92E1-0AB32E0119DC}"/>
              </a:ext>
            </a:extLst>
          </p:cNvPr>
          <p:cNvSpPr/>
          <p:nvPr/>
        </p:nvSpPr>
        <p:spPr>
          <a:xfrm>
            <a:off x="2414328" y="2149018"/>
            <a:ext cx="2334662" cy="43078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08476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昭和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99EDF47-FE87-4D91-97DB-A8411E413F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4E6DEF1-4AFE-4E07-93C9-4E7157F5053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7C9970C-5A71-4C6B-BF8E-978618614AB6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494554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昭和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99EDF47-FE87-4D91-97DB-A8411E413F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4E6DEF1-4AFE-4E07-93C9-4E7157F5053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7C9970C-5A71-4C6B-BF8E-978618614AB6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08892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139508" y="2564904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C16D01-48F4-42C5-B42E-A6EED8F62E0B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13F8AA4-A630-443A-861D-539DB7BF3E2D}"/>
              </a:ext>
            </a:extLst>
          </p:cNvPr>
          <p:cNvSpPr txBox="1"/>
          <p:nvPr/>
        </p:nvSpPr>
        <p:spPr>
          <a:xfrm>
            <a:off x="4007768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3C052D0-50D7-4180-B65D-6778A444F934}"/>
              </a:ext>
            </a:extLst>
          </p:cNvPr>
          <p:cNvSpPr/>
          <p:nvPr/>
        </p:nvSpPr>
        <p:spPr>
          <a:xfrm>
            <a:off x="4243412" y="2202426"/>
            <a:ext cx="2860700" cy="273874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77878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139508" y="2564904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C16D01-48F4-42C5-B42E-A6EED8F62E0B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13F8AA4-A630-443A-861D-539DB7BF3E2D}"/>
              </a:ext>
            </a:extLst>
          </p:cNvPr>
          <p:cNvSpPr txBox="1"/>
          <p:nvPr/>
        </p:nvSpPr>
        <p:spPr>
          <a:xfrm>
            <a:off x="4007768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3C052D0-50D7-4180-B65D-6778A444F934}"/>
              </a:ext>
            </a:extLst>
          </p:cNvPr>
          <p:cNvSpPr/>
          <p:nvPr/>
        </p:nvSpPr>
        <p:spPr>
          <a:xfrm>
            <a:off x="4243412" y="2202426"/>
            <a:ext cx="2860700" cy="27387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614989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教わる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おそ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D6D5538-C4A3-4499-99F6-C840009FCD0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364B87-08AD-486D-A2E1-C3D056DE7962}"/>
              </a:ext>
            </a:extLst>
          </p:cNvPr>
          <p:cNvSpPr/>
          <p:nvPr/>
        </p:nvSpPr>
        <p:spPr>
          <a:xfrm>
            <a:off x="4338666" y="725252"/>
            <a:ext cx="2334662" cy="221962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343713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教わる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おそ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D6D5538-C4A3-4499-99F6-C840009FCD0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364B87-08AD-486D-A2E1-C3D056DE7962}"/>
              </a:ext>
            </a:extLst>
          </p:cNvPr>
          <p:cNvSpPr/>
          <p:nvPr/>
        </p:nvSpPr>
        <p:spPr>
          <a:xfrm>
            <a:off x="4338666" y="725252"/>
            <a:ext cx="2334662" cy="221962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985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乗る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982592C-2B0E-4430-A128-81296C65F1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490BEE-E8C7-405A-A374-EAD94512D41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4F74C74-2549-4E3A-891D-C5406DF3943A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7192C56-40D3-467C-86A1-697EFD20F72E}"/>
              </a:ext>
            </a:extLst>
          </p:cNvPr>
          <p:cNvSpPr/>
          <p:nvPr/>
        </p:nvSpPr>
        <p:spPr>
          <a:xfrm>
            <a:off x="3845381" y="1173567"/>
            <a:ext cx="3028560" cy="275948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72734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作業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消火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C119814-A4ED-49A0-A557-BBC7F8C2F9F9}"/>
              </a:ext>
            </a:extLst>
          </p:cNvPr>
          <p:cNvSpPr txBox="1"/>
          <p:nvPr/>
        </p:nvSpPr>
        <p:spPr>
          <a:xfrm>
            <a:off x="8050731" y="622776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D895DFF-1EC0-4125-B746-6FFADE259F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57CA2D7-2D43-4FF8-893A-4EEF90765553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54FD19D-224E-4667-9365-62A7F5DB422C}"/>
              </a:ext>
            </a:extLst>
          </p:cNvPr>
          <p:cNvSpPr txBox="1"/>
          <p:nvPr/>
        </p:nvSpPr>
        <p:spPr>
          <a:xfrm>
            <a:off x="8050731" y="357301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897F184-A8A4-4795-B97D-E863B26FEE4C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D020EFE-95F0-4885-BC67-DB71A7D9083B}"/>
              </a:ext>
            </a:extLst>
          </p:cNvPr>
          <p:cNvSpPr txBox="1"/>
          <p:nvPr/>
        </p:nvSpPr>
        <p:spPr>
          <a:xfrm>
            <a:off x="4587410" y="4173888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ょう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A5B0ABF-5348-4747-B962-4E05D6CAB3BE}"/>
              </a:ext>
            </a:extLst>
          </p:cNvPr>
          <p:cNvSpPr/>
          <p:nvPr/>
        </p:nvSpPr>
        <p:spPr>
          <a:xfrm>
            <a:off x="5849570" y="777330"/>
            <a:ext cx="2334662" cy="43078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DF966CD-9DFB-4C04-BBF0-E4B188592F49}"/>
              </a:ext>
            </a:extLst>
          </p:cNvPr>
          <p:cNvSpPr/>
          <p:nvPr/>
        </p:nvSpPr>
        <p:spPr>
          <a:xfrm>
            <a:off x="2304401" y="2211946"/>
            <a:ext cx="2334662" cy="43078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875553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作業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消火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C119814-A4ED-49A0-A557-BBC7F8C2F9F9}"/>
              </a:ext>
            </a:extLst>
          </p:cNvPr>
          <p:cNvSpPr txBox="1"/>
          <p:nvPr/>
        </p:nvSpPr>
        <p:spPr>
          <a:xfrm>
            <a:off x="8050731" y="622776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D895DFF-1EC0-4125-B746-6FFADE259F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57CA2D7-2D43-4FF8-893A-4EEF90765553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54FD19D-224E-4667-9365-62A7F5DB422C}"/>
              </a:ext>
            </a:extLst>
          </p:cNvPr>
          <p:cNvSpPr txBox="1"/>
          <p:nvPr/>
        </p:nvSpPr>
        <p:spPr>
          <a:xfrm>
            <a:off x="8050731" y="357301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897F184-A8A4-4795-B97D-E863B26FEE4C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D020EFE-95F0-4885-BC67-DB71A7D9083B}"/>
              </a:ext>
            </a:extLst>
          </p:cNvPr>
          <p:cNvSpPr txBox="1"/>
          <p:nvPr/>
        </p:nvSpPr>
        <p:spPr>
          <a:xfrm>
            <a:off x="4587410" y="4173888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ょう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A5B0ABF-5348-4747-B962-4E05D6CAB3BE}"/>
              </a:ext>
            </a:extLst>
          </p:cNvPr>
          <p:cNvSpPr/>
          <p:nvPr/>
        </p:nvSpPr>
        <p:spPr>
          <a:xfrm>
            <a:off x="5849570" y="777330"/>
            <a:ext cx="2334662" cy="43078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DF966CD-9DFB-4C04-BBF0-E4B188592F49}"/>
              </a:ext>
            </a:extLst>
          </p:cNvPr>
          <p:cNvSpPr/>
          <p:nvPr/>
        </p:nvSpPr>
        <p:spPr>
          <a:xfrm>
            <a:off x="2304401" y="2211946"/>
            <a:ext cx="2334662" cy="43078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54627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皮むき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D6D5538-C4A3-4499-99F6-C840009FCD0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3C9F9BC-3DAF-79C2-E2B8-85898D895B48}"/>
              </a:ext>
            </a:extLst>
          </p:cNvPr>
          <p:cNvSpPr/>
          <p:nvPr/>
        </p:nvSpPr>
        <p:spPr>
          <a:xfrm>
            <a:off x="4501469" y="946079"/>
            <a:ext cx="2111505" cy="196635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903532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皮むき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D6D5538-C4A3-4499-99F6-C840009FCD0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D9B84D-2355-45F3-9ACC-599B94278572}"/>
              </a:ext>
            </a:extLst>
          </p:cNvPr>
          <p:cNvSpPr/>
          <p:nvPr/>
        </p:nvSpPr>
        <p:spPr>
          <a:xfrm>
            <a:off x="4501469" y="946079"/>
            <a:ext cx="2111505" cy="19663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002196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104112" y="2636912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さら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C16D01-48F4-42C5-B42E-A6EED8F62E0B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404B231-D092-430E-AE43-15CDD300F10E}"/>
              </a:ext>
            </a:extLst>
          </p:cNvPr>
          <p:cNvSpPr txBox="1"/>
          <p:nvPr/>
        </p:nvSpPr>
        <p:spPr>
          <a:xfrm>
            <a:off x="4007768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1C3C284-ACB4-4D34-88DA-89AF9D6F82BE}"/>
              </a:ext>
            </a:extLst>
          </p:cNvPr>
          <p:cNvSpPr/>
          <p:nvPr/>
        </p:nvSpPr>
        <p:spPr>
          <a:xfrm>
            <a:off x="4243412" y="2202426"/>
            <a:ext cx="2860700" cy="273874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12454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C16D01-48F4-42C5-B42E-A6EED8F62E0B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404B231-D092-430E-AE43-15CDD300F10E}"/>
              </a:ext>
            </a:extLst>
          </p:cNvPr>
          <p:cNvSpPr txBox="1"/>
          <p:nvPr/>
        </p:nvSpPr>
        <p:spPr>
          <a:xfrm>
            <a:off x="4007768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1C3C284-ACB4-4D34-88DA-89AF9D6F82BE}"/>
              </a:ext>
            </a:extLst>
          </p:cNvPr>
          <p:cNvSpPr/>
          <p:nvPr/>
        </p:nvSpPr>
        <p:spPr>
          <a:xfrm>
            <a:off x="4243412" y="2202426"/>
            <a:ext cx="2860700" cy="27387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4162DC1-B2C2-7700-6BFD-5FB8A6961197}"/>
              </a:ext>
            </a:extLst>
          </p:cNvPr>
          <p:cNvSpPr txBox="1"/>
          <p:nvPr/>
        </p:nvSpPr>
        <p:spPr>
          <a:xfrm>
            <a:off x="7104112" y="2636912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さら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8349025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　 か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短歌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C807F2A-76EB-4041-9633-EFAD17AEDE9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短歌を楽しもう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C706611-7500-467D-AA12-8BDF8DCC6BA4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597503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　 か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短歌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C807F2A-76EB-4041-9633-EFAD17AEDE9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短歌を楽しもう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C706611-7500-467D-AA12-8BDF8DCC6BA4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057291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 ち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電池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C807F2A-76EB-4041-9633-EFAD17AEDE9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漢字の広場 ⑤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78891B3-BAF8-4CD9-906D-42DBE78063F2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217887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 ち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電池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C807F2A-76EB-4041-9633-EFAD17AEDE9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漢字の広場 ⑤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78891B3-BAF8-4CD9-906D-42DBE78063F2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781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乗る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982592C-2B0E-4430-A128-81296C65F1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490BEE-E8C7-405A-A374-EAD94512D41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4F74C74-2549-4E3A-891D-C5406DF3943A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7192C56-40D3-467C-86A1-697EFD20F72E}"/>
              </a:ext>
            </a:extLst>
          </p:cNvPr>
          <p:cNvSpPr/>
          <p:nvPr/>
        </p:nvSpPr>
        <p:spPr>
          <a:xfrm>
            <a:off x="3845381" y="1173567"/>
            <a:ext cx="3028560" cy="275948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692956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ため息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B0359E-F2D2-429A-9E75-B7F4EC74522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01B22FF-A102-492C-8B64-E66134A50F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E0DE39-7572-4333-A0D9-88C819315B0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481DD2E-495E-4333-9C69-008BDF3AFB6A}"/>
              </a:ext>
            </a:extLst>
          </p:cNvPr>
          <p:cNvSpPr/>
          <p:nvPr/>
        </p:nvSpPr>
        <p:spPr>
          <a:xfrm>
            <a:off x="4338666" y="4670925"/>
            <a:ext cx="2334662" cy="214761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841385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ため息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B0359E-F2D2-429A-9E75-B7F4EC74522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01B22FF-A102-492C-8B64-E66134A50F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E0DE39-7572-4333-A0D9-88C819315B0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481DD2E-495E-4333-9C69-008BDF3AFB6A}"/>
              </a:ext>
            </a:extLst>
          </p:cNvPr>
          <p:cNvSpPr/>
          <p:nvPr/>
        </p:nvSpPr>
        <p:spPr>
          <a:xfrm>
            <a:off x="4338666" y="4670925"/>
            <a:ext cx="2334662" cy="214761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036920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美しい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うつく</a:t>
            </a:r>
            <a:endParaRPr kumimoji="1" lang="ja-JP" altLang="en-US" sz="48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5C35F2E-0200-494F-9F21-5B7A53A78AD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DEFD6A3-F7CC-4A9A-9821-043F10A593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27AC2B4-7883-4E6C-A79F-F3E2DDF06A7E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5F7C3FC-B1AD-40A4-A450-6E47BD01CE14}"/>
              </a:ext>
            </a:extLst>
          </p:cNvPr>
          <p:cNvSpPr/>
          <p:nvPr/>
        </p:nvSpPr>
        <p:spPr>
          <a:xfrm>
            <a:off x="4433295" y="923977"/>
            <a:ext cx="220103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426926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美しい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うつく</a:t>
            </a:r>
            <a:endParaRPr kumimoji="1" lang="ja-JP" altLang="en-US" sz="48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5C35F2E-0200-494F-9F21-5B7A53A78AD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DEFD6A3-F7CC-4A9A-9821-043F10A593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27AC2B4-7883-4E6C-A79F-F3E2DDF06A7E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5F7C3FC-B1AD-40A4-A450-6E47BD01CE14}"/>
              </a:ext>
            </a:extLst>
          </p:cNvPr>
          <p:cNvSpPr/>
          <p:nvPr/>
        </p:nvSpPr>
        <p:spPr>
          <a:xfrm>
            <a:off x="4433295" y="923977"/>
            <a:ext cx="2201034" cy="19389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927179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ころ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転ぶ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9198B2-0203-4805-B865-6D5A013A471D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1F620D4-1E18-01A8-3C93-79EB562B157F}"/>
              </a:ext>
            </a:extLst>
          </p:cNvPr>
          <p:cNvSpPr/>
          <p:nvPr/>
        </p:nvSpPr>
        <p:spPr>
          <a:xfrm>
            <a:off x="4089950" y="1191419"/>
            <a:ext cx="2596052" cy="26516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794381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ころ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転ぶ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9198B2-0203-4805-B865-6D5A013A471D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330FF79-9DD7-4B1C-885E-C82EBF65EA6D}"/>
              </a:ext>
            </a:extLst>
          </p:cNvPr>
          <p:cNvSpPr/>
          <p:nvPr/>
        </p:nvSpPr>
        <p:spPr>
          <a:xfrm>
            <a:off x="4089950" y="1191419"/>
            <a:ext cx="2596052" cy="265167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739838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病気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99EDF47-FE87-4D91-97DB-A8411E413F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50002" y="1514932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びょう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E5CDAAC-60CA-4089-A8C3-54D1CB35C92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388BD91-6706-4EED-A313-73399293A177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737370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病気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99EDF47-FE87-4D91-97DB-A8411E413F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50002" y="1514932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びょう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E5CDAAC-60CA-4089-A8C3-54D1CB35C92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388BD91-6706-4EED-A313-73399293A177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966336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お医者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B0359E-F2D2-429A-9E75-B7F4EC74522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01B22FF-A102-492C-8B64-E66134A50F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E0DE39-7572-4333-A0D9-88C819315B0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53C8363-17EB-423D-B664-360BC4781EA4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403D523-F858-47F9-A98D-2EBEEFF15599}"/>
              </a:ext>
            </a:extLst>
          </p:cNvPr>
          <p:cNvSpPr/>
          <p:nvPr/>
        </p:nvSpPr>
        <p:spPr>
          <a:xfrm>
            <a:off x="4338666" y="2747538"/>
            <a:ext cx="2334662" cy="391167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562704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お医者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B0359E-F2D2-429A-9E75-B7F4EC74522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01B22FF-A102-492C-8B64-E66134A50F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E0DE39-7572-4333-A0D9-88C819315B0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53C8363-17EB-423D-B664-360BC4781EA4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403D523-F858-47F9-A98D-2EBEEFF15599}"/>
              </a:ext>
            </a:extLst>
          </p:cNvPr>
          <p:cNvSpPr/>
          <p:nvPr/>
        </p:nvSpPr>
        <p:spPr>
          <a:xfrm>
            <a:off x="4338666" y="2747538"/>
            <a:ext cx="2334662" cy="391167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524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いそ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急ぐ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7553238-7044-4D34-85B2-E097D1838B4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E25C97F-D873-4D12-A915-C86993E091E4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A2C072B-C0C4-4DD5-BEFC-873CCB218434}"/>
              </a:ext>
            </a:extLst>
          </p:cNvPr>
          <p:cNvSpPr/>
          <p:nvPr/>
        </p:nvSpPr>
        <p:spPr>
          <a:xfrm>
            <a:off x="3845381" y="1173567"/>
            <a:ext cx="3028560" cy="275948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891716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FD2C4D-58C9-4378-ABC3-E0A93901606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27A204-1E84-463C-883A-C9BEF4C90B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C1D1EE0-0219-4134-9F5F-3053BC2373FF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7980A15-3BE2-4B26-B1BF-EAEEBA693C7D}"/>
              </a:ext>
            </a:extLst>
          </p:cNvPr>
          <p:cNvSpPr txBox="1"/>
          <p:nvPr/>
        </p:nvSpPr>
        <p:spPr>
          <a:xfrm>
            <a:off x="3935760" y="2492896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薬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DC54A8E-D189-4A66-A650-4A969C8A307B}"/>
              </a:ext>
            </a:extLst>
          </p:cNvPr>
          <p:cNvSpPr/>
          <p:nvPr/>
        </p:nvSpPr>
        <p:spPr>
          <a:xfrm>
            <a:off x="4243412" y="2202426"/>
            <a:ext cx="2860700" cy="29547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0F39D95-9B24-42AD-7F97-E9D234EFF42D}"/>
              </a:ext>
            </a:extLst>
          </p:cNvPr>
          <p:cNvSpPr txBox="1"/>
          <p:nvPr/>
        </p:nvSpPr>
        <p:spPr>
          <a:xfrm>
            <a:off x="7104112" y="2231274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くすり</a:t>
            </a:r>
          </a:p>
        </p:txBody>
      </p:sp>
    </p:spTree>
    <p:extLst>
      <p:ext uri="{BB962C8B-B14F-4D97-AF65-F5344CB8AC3E}">
        <p14:creationId xmlns:p14="http://schemas.microsoft.com/office/powerpoint/2010/main" val="554204782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104112" y="2231274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くすり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FD2C4D-58C9-4378-ABC3-E0A93901606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27A204-1E84-463C-883A-C9BEF4C90B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C1D1EE0-0219-4134-9F5F-3053BC2373FF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7980A15-3BE2-4B26-B1BF-EAEEBA693C7D}"/>
              </a:ext>
            </a:extLst>
          </p:cNvPr>
          <p:cNvSpPr txBox="1"/>
          <p:nvPr/>
        </p:nvSpPr>
        <p:spPr>
          <a:xfrm>
            <a:off x="4079776" y="2323901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薬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DC54A8E-D189-4A66-A650-4A969C8A307B}"/>
              </a:ext>
            </a:extLst>
          </p:cNvPr>
          <p:cNvSpPr/>
          <p:nvPr/>
        </p:nvSpPr>
        <p:spPr>
          <a:xfrm>
            <a:off x="4243412" y="2202426"/>
            <a:ext cx="2860700" cy="295476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319859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飲む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982592C-2B0E-4430-A128-81296C65F1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6CDD6F-F5D8-4068-AF65-1CCA7EAAE4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1A2B57-D791-49EB-AC86-514E60A344BD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CB4ACA0-5CB1-42DF-93F4-81B148CCF6E4}"/>
              </a:ext>
            </a:extLst>
          </p:cNvPr>
          <p:cNvSpPr/>
          <p:nvPr/>
        </p:nvSpPr>
        <p:spPr>
          <a:xfrm>
            <a:off x="4019938" y="1191418"/>
            <a:ext cx="2724134" cy="26696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飲む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982592C-2B0E-4430-A128-81296C65F1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6CDD6F-F5D8-4068-AF65-1CCA7EAAE4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1A2B57-D791-49EB-AC86-514E60A344BD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CB4ACA0-5CB1-42DF-93F4-81B148CCF6E4}"/>
              </a:ext>
            </a:extLst>
          </p:cNvPr>
          <p:cNvSpPr/>
          <p:nvPr/>
        </p:nvSpPr>
        <p:spPr>
          <a:xfrm>
            <a:off x="4019938" y="1191418"/>
            <a:ext cx="2724134" cy="266963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196676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436119" y="970275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</a:t>
            </a:r>
            <a:endParaRPr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66349" y="908720"/>
            <a:ext cx="1969770" cy="61088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重くなる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9198B2-0203-4805-B865-6D5A013A471D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B80D678-E955-4739-9A93-0BAC9B8FC172}"/>
              </a:ext>
            </a:extLst>
          </p:cNvPr>
          <p:cNvSpPr/>
          <p:nvPr/>
        </p:nvSpPr>
        <p:spPr>
          <a:xfrm>
            <a:off x="3622353" y="854932"/>
            <a:ext cx="1695006" cy="16023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83C7EDC-5AA9-A7F0-18FF-8E95F9629C11}"/>
              </a:ext>
            </a:extLst>
          </p:cNvPr>
          <p:cNvSpPr txBox="1"/>
          <p:nvPr/>
        </p:nvSpPr>
        <p:spPr>
          <a:xfrm>
            <a:off x="6502494" y="692696"/>
            <a:ext cx="1969770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病気が</a:t>
            </a:r>
          </a:p>
        </p:txBody>
      </p:sp>
    </p:spTree>
    <p:extLst>
      <p:ext uri="{BB962C8B-B14F-4D97-AF65-F5344CB8AC3E}">
        <p14:creationId xmlns:p14="http://schemas.microsoft.com/office/powerpoint/2010/main" val="138288356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436119" y="970275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</a:t>
            </a:r>
            <a:endParaRPr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66349" y="908720"/>
            <a:ext cx="1969770" cy="61088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重くなる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9198B2-0203-4805-B865-6D5A013A471D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B80D678-E955-4739-9A93-0BAC9B8FC172}"/>
              </a:ext>
            </a:extLst>
          </p:cNvPr>
          <p:cNvSpPr/>
          <p:nvPr/>
        </p:nvSpPr>
        <p:spPr>
          <a:xfrm>
            <a:off x="3622353" y="854932"/>
            <a:ext cx="1695006" cy="16023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83C7EDC-5AA9-A7F0-18FF-8E95F9629C11}"/>
              </a:ext>
            </a:extLst>
          </p:cNvPr>
          <p:cNvSpPr txBox="1"/>
          <p:nvPr/>
        </p:nvSpPr>
        <p:spPr>
          <a:xfrm>
            <a:off x="6502494" y="692696"/>
            <a:ext cx="1969770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病気が</a:t>
            </a:r>
          </a:p>
        </p:txBody>
      </p:sp>
    </p:spTree>
    <p:extLst>
      <p:ext uri="{BB962C8B-B14F-4D97-AF65-F5344CB8AC3E}">
        <p14:creationId xmlns:p14="http://schemas.microsoft.com/office/powerpoint/2010/main" val="3604512542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ぱい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0F0B2E8-FCD5-46EF-B8ED-EA27ADE31A62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28ED2C9-E479-4B98-8352-91214D73E4DE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310723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ぱい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0F0B2E8-FCD5-46EF-B8ED-EA27ADE31A62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28ED2C9-E479-4B98-8352-91214D73E4DE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427078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真っ青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B0359E-F2D2-429A-9E75-B7F4EC74522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01B22FF-A102-492C-8B64-E66134A50F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E0DE39-7572-4333-A0D9-88C819315B0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AD2791-0CE7-4DA2-859A-C79D5D309DAC}"/>
              </a:ext>
            </a:extLst>
          </p:cNvPr>
          <p:cNvSpPr/>
          <p:nvPr/>
        </p:nvSpPr>
        <p:spPr>
          <a:xfrm>
            <a:off x="4561581" y="911985"/>
            <a:ext cx="2030271" cy="582938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A8C6386-B913-3498-7ED7-269F2D33818A}"/>
              </a:ext>
            </a:extLst>
          </p:cNvPr>
          <p:cNvSpPr txBox="1"/>
          <p:nvPr/>
        </p:nvSpPr>
        <p:spPr>
          <a:xfrm>
            <a:off x="6752492" y="2253748"/>
            <a:ext cx="1200329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まっさお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3429886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真っ青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B0359E-F2D2-429A-9E75-B7F4EC74522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01B22FF-A102-492C-8B64-E66134A50F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E0DE39-7572-4333-A0D9-88C819315B0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AD2791-0CE7-4DA2-859A-C79D5D309DAC}"/>
              </a:ext>
            </a:extLst>
          </p:cNvPr>
          <p:cNvSpPr/>
          <p:nvPr/>
        </p:nvSpPr>
        <p:spPr>
          <a:xfrm>
            <a:off x="4561581" y="911985"/>
            <a:ext cx="2030271" cy="582938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A8C6386-B913-3498-7ED7-269F2D33818A}"/>
              </a:ext>
            </a:extLst>
          </p:cNvPr>
          <p:cNvSpPr txBox="1"/>
          <p:nvPr/>
        </p:nvSpPr>
        <p:spPr>
          <a:xfrm>
            <a:off x="6752492" y="2253748"/>
            <a:ext cx="1200329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まっさお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9033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いそ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急ぐ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7553238-7044-4D34-85B2-E097D1838B4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E25C97F-D873-4D12-A915-C86993E091E4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A2C072B-C0C4-4DD5-BEFC-873CCB218434}"/>
              </a:ext>
            </a:extLst>
          </p:cNvPr>
          <p:cNvSpPr/>
          <p:nvPr/>
        </p:nvSpPr>
        <p:spPr>
          <a:xfrm>
            <a:off x="3845381" y="1173567"/>
            <a:ext cx="3028560" cy="275948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571220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 ど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一度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0A85F34-2A90-43DA-AE15-F0FDCEDDF564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A404D0A-17F2-4E45-9093-67443FF43839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699332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 ど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一度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0A85F34-2A90-43DA-AE15-F0FDCEDDF564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A404D0A-17F2-4E45-9093-67443FF43839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978852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しあわ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幸せ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E530071-CF00-4645-8B44-A9B4D9A21E6F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9A3C272-726F-42C4-94A9-E5F96046A1B4}"/>
              </a:ext>
            </a:extLst>
          </p:cNvPr>
          <p:cNvSpPr/>
          <p:nvPr/>
        </p:nvSpPr>
        <p:spPr>
          <a:xfrm>
            <a:off x="4019938" y="1191418"/>
            <a:ext cx="2724134" cy="26696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012718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しあわ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幸せ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E530071-CF00-4645-8B44-A9B4D9A21E6F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9A3C272-726F-42C4-94A9-E5F96046A1B4}"/>
              </a:ext>
            </a:extLst>
          </p:cNvPr>
          <p:cNvSpPr/>
          <p:nvPr/>
        </p:nvSpPr>
        <p:spPr>
          <a:xfrm>
            <a:off x="4019938" y="1191418"/>
            <a:ext cx="2724134" cy="266963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29927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9198B2-0203-4805-B865-6D5A013A471D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67CC07-0446-4831-AC7C-AD5F2C62305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新たに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559F03E-313E-490F-BEFD-E470CA40959C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751FA21-0D78-4D56-9703-43BF6D6E5146}"/>
              </a:ext>
            </a:extLst>
          </p:cNvPr>
          <p:cNvSpPr/>
          <p:nvPr/>
        </p:nvSpPr>
        <p:spPr>
          <a:xfrm>
            <a:off x="4561581" y="911985"/>
            <a:ext cx="2030271" cy="201295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551129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9198B2-0203-4805-B865-6D5A013A471D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67CC07-0446-4831-AC7C-AD5F2C62305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新たに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559F03E-313E-490F-BEFD-E470CA40959C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751FA21-0D78-4D56-9703-43BF6D6E5146}"/>
              </a:ext>
            </a:extLst>
          </p:cNvPr>
          <p:cNvSpPr/>
          <p:nvPr/>
        </p:nvSpPr>
        <p:spPr>
          <a:xfrm>
            <a:off x="4561581" y="911985"/>
            <a:ext cx="2030271" cy="20129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457102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始まり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6BFF4D-B9F7-4BE5-8998-B69EC16B659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AD8C5CF-93DB-4124-819F-E55B13CDB6BF}"/>
              </a:ext>
            </a:extLst>
          </p:cNvPr>
          <p:cNvSpPr/>
          <p:nvPr/>
        </p:nvSpPr>
        <p:spPr>
          <a:xfrm>
            <a:off x="4561581" y="911985"/>
            <a:ext cx="2030271" cy="201295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始まり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6BFF4D-B9F7-4BE5-8998-B69EC16B659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AD8C5CF-93DB-4124-819F-E55B13CDB6BF}"/>
              </a:ext>
            </a:extLst>
          </p:cNvPr>
          <p:cNvSpPr/>
          <p:nvPr/>
        </p:nvSpPr>
        <p:spPr>
          <a:xfrm>
            <a:off x="4561581" y="911985"/>
            <a:ext cx="2030271" cy="20129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64499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6BFF4D-B9F7-4BE5-8998-B69EC16B659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たから島のぼうけん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1A60793-B3DE-4968-8643-6F73E5D91D44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たから島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61FBE4D-F7E9-4B72-ACED-9F581C37EFDE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じま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1AF28E9-75F5-400D-B14F-3DE904049542}"/>
              </a:ext>
            </a:extLst>
          </p:cNvPr>
          <p:cNvSpPr/>
          <p:nvPr/>
        </p:nvSpPr>
        <p:spPr>
          <a:xfrm>
            <a:off x="4675860" y="5140619"/>
            <a:ext cx="1660272" cy="150890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120121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6BFF4D-B9F7-4BE5-8998-B69EC16B659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たから島のぼうけん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1A60793-B3DE-4968-8643-6F73E5D91D44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たから島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61FBE4D-F7E9-4B72-ACED-9F581C37EFDE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じま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1AF28E9-75F5-400D-B14F-3DE904049542}"/>
              </a:ext>
            </a:extLst>
          </p:cNvPr>
          <p:cNvSpPr/>
          <p:nvPr/>
        </p:nvSpPr>
        <p:spPr>
          <a:xfrm>
            <a:off x="4675860" y="5140619"/>
            <a:ext cx="1660272" cy="150890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288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A4F6A1-8986-4493-8D84-1CA8335B59D9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追い</a:t>
            </a:r>
            <a:endParaRPr kumimoji="1"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DD8542-23D2-4CF3-BB6E-2C915AE6C245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かける</a:t>
            </a:r>
            <a:endParaRPr kumimoji="1"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C2D32E-FC10-4553-ACE1-0AE87412191E}"/>
              </a:ext>
            </a:extLst>
          </p:cNvPr>
          <p:cNvSpPr txBox="1"/>
          <p:nvPr/>
        </p:nvSpPr>
        <p:spPr>
          <a:xfrm>
            <a:off x="7440183" y="1180088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0913422-EEC8-4246-9378-DD3D9A8D993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75FB727-D8CC-46BC-AC33-BFFDD9147AB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1456C0D-61AE-429D-A845-5D915CC337F1}"/>
              </a:ext>
            </a:extLst>
          </p:cNvPr>
          <p:cNvSpPr/>
          <p:nvPr/>
        </p:nvSpPr>
        <p:spPr>
          <a:xfrm>
            <a:off x="5688103" y="773692"/>
            <a:ext cx="1953492" cy="186322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786861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待つ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982592C-2B0E-4430-A128-81296C65F1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6CDD6F-F5D8-4068-AF65-1CCA7EAAE4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9072716-8D52-4C60-AFB3-0832EBBE1D52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たから島のぼうけん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24DF440-9B97-4830-9B65-DFB9A3433930}"/>
              </a:ext>
            </a:extLst>
          </p:cNvPr>
          <p:cNvSpPr/>
          <p:nvPr/>
        </p:nvSpPr>
        <p:spPr>
          <a:xfrm>
            <a:off x="4019938" y="1191418"/>
            <a:ext cx="2724134" cy="26696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330219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待つ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982592C-2B0E-4430-A128-81296C65F1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6CDD6F-F5D8-4068-AF65-1CCA7EAAE4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9072716-8D52-4C60-AFB3-0832EBBE1D52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たから島のぼうけん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24DF440-9B97-4830-9B65-DFB9A3433930}"/>
              </a:ext>
            </a:extLst>
          </p:cNvPr>
          <p:cNvSpPr/>
          <p:nvPr/>
        </p:nvSpPr>
        <p:spPr>
          <a:xfrm>
            <a:off x="4019938" y="1191418"/>
            <a:ext cx="2724134" cy="266963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853709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受ける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ADAA64-733B-4770-A82D-789D6F53149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5B994EA-688D-47CF-AB2F-27A27BD57E1A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たから島のぼうけん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5236F7-E7AC-48C5-9C40-CA486241E9A8}"/>
              </a:ext>
            </a:extLst>
          </p:cNvPr>
          <p:cNvSpPr/>
          <p:nvPr/>
        </p:nvSpPr>
        <p:spPr>
          <a:xfrm>
            <a:off x="4561581" y="911985"/>
            <a:ext cx="2030271" cy="201295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474968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受ける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ADAA64-733B-4770-A82D-789D6F53149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5B994EA-688D-47CF-AB2F-27A27BD57E1A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たから島のぼうけん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5236F7-E7AC-48C5-9C40-CA486241E9A8}"/>
              </a:ext>
            </a:extLst>
          </p:cNvPr>
          <p:cNvSpPr/>
          <p:nvPr/>
        </p:nvSpPr>
        <p:spPr>
          <a:xfrm>
            <a:off x="4561581" y="911985"/>
            <a:ext cx="2030271" cy="20129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880307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千代紙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がみ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B0359E-F2D2-429A-9E75-B7F4EC74522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01B22FF-A102-492C-8B64-E66134A50F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E0DE39-7572-4333-A0D9-88C819315B0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53C8363-17EB-423D-B664-360BC4781EA4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08B3542-9FFA-4FF2-B1F7-F07E397A97D1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A40F669-9FE4-4E16-B095-D2290FCF35C4}"/>
              </a:ext>
            </a:extLst>
          </p:cNvPr>
          <p:cNvSpPr/>
          <p:nvPr/>
        </p:nvSpPr>
        <p:spPr>
          <a:xfrm>
            <a:off x="4561581" y="911985"/>
            <a:ext cx="2030271" cy="574722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43430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千代紙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がみ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B0359E-F2D2-429A-9E75-B7F4EC74522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01B22FF-A102-492C-8B64-E66134A50F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E0DE39-7572-4333-A0D9-88C819315B0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53C8363-17EB-423D-B664-360BC4781EA4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08B3542-9FFA-4FF2-B1F7-F07E397A97D1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A40F669-9FE4-4E16-B095-D2290FCF35C4}"/>
              </a:ext>
            </a:extLst>
          </p:cNvPr>
          <p:cNvSpPr/>
          <p:nvPr/>
        </p:nvSpPr>
        <p:spPr>
          <a:xfrm>
            <a:off x="4561581" y="911985"/>
            <a:ext cx="2030271" cy="574722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883866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曲がる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ADAA64-733B-4770-A82D-789D6F53149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B5C42A-FBC6-47A0-B919-6807C3606932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8DCF678-2A5F-F635-8FD1-ADC9114A7DA7}"/>
              </a:ext>
            </a:extLst>
          </p:cNvPr>
          <p:cNvSpPr/>
          <p:nvPr/>
        </p:nvSpPr>
        <p:spPr>
          <a:xfrm>
            <a:off x="4502106" y="845455"/>
            <a:ext cx="2016223" cy="20162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36820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曲がる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ADAA64-733B-4770-A82D-789D6F53149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B5C42A-FBC6-47A0-B919-6807C3606932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E19A5DA-6956-08B3-A2EA-0240108D77FC}"/>
              </a:ext>
            </a:extLst>
          </p:cNvPr>
          <p:cNvSpPr/>
          <p:nvPr/>
        </p:nvSpPr>
        <p:spPr>
          <a:xfrm>
            <a:off x="4502106" y="845455"/>
            <a:ext cx="2016223" cy="20162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467988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投げる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ADAA64-733B-4770-A82D-789D6F53149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B5C42A-FBC6-47A0-B919-6807C3606932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81FA486-DAD7-E0DF-4735-9BC588C89EF7}"/>
              </a:ext>
            </a:extLst>
          </p:cNvPr>
          <p:cNvSpPr/>
          <p:nvPr/>
        </p:nvSpPr>
        <p:spPr>
          <a:xfrm>
            <a:off x="4502106" y="845455"/>
            <a:ext cx="2016223" cy="20162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投げる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ADAA64-733B-4770-A82D-789D6F53149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B5C42A-FBC6-47A0-B919-6807C3606932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A12F15B-B420-AA35-387C-2FCE4400CE7E}"/>
              </a:ext>
            </a:extLst>
          </p:cNvPr>
          <p:cNvSpPr/>
          <p:nvPr/>
        </p:nvSpPr>
        <p:spPr>
          <a:xfrm>
            <a:off x="4502106" y="845455"/>
            <a:ext cx="2016223" cy="20162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071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A4F6A1-8986-4493-8D84-1CA8335B59D9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追い</a:t>
            </a:r>
            <a:endParaRPr kumimoji="1"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DD8542-23D2-4CF3-BB6E-2C915AE6C245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かける</a:t>
            </a:r>
            <a:endParaRPr kumimoji="1"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C2D32E-FC10-4553-ACE1-0AE87412191E}"/>
              </a:ext>
            </a:extLst>
          </p:cNvPr>
          <p:cNvSpPr txBox="1"/>
          <p:nvPr/>
        </p:nvSpPr>
        <p:spPr>
          <a:xfrm>
            <a:off x="7440183" y="1180088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0913422-EEC8-4246-9378-DD3D9A8D993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75FB727-D8CC-46BC-AC33-BFFDD9147AB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1456C0D-61AE-429D-A845-5D915CC337F1}"/>
              </a:ext>
            </a:extLst>
          </p:cNvPr>
          <p:cNvSpPr/>
          <p:nvPr/>
        </p:nvSpPr>
        <p:spPr>
          <a:xfrm>
            <a:off x="5688103" y="773692"/>
            <a:ext cx="1953492" cy="186322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142328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投手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2039B89-46FB-4205-AB94-CE04CA37E76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A06C1B-66EA-4132-86ED-2847F3D3F6F0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224794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投手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2039B89-46FB-4205-AB94-CE04CA37E76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A06C1B-66EA-4132-86ED-2847F3D3F6F0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117634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石炭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2039B89-46FB-4205-AB94-CE04CA37E76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14F212D-C39C-4C1B-B076-04C3E735EE6C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894843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石炭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2039B89-46FB-4205-AB94-CE04CA37E76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14F212D-C39C-4C1B-B076-04C3E735EE6C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711671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　 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車庫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CBFB8A8-DC30-40B1-BBD1-CACF952D804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74186C-AB13-4623-8486-C9D4983085A6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351092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　 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車庫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CBFB8A8-DC30-40B1-BBD1-CACF952D804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74186C-AB13-4623-8486-C9D4983085A6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224305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羊毛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2039B89-46FB-4205-AB94-CE04CA37E76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F14B76E-BEB4-47DC-BE48-B203AD67A033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080634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羊毛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2039B89-46FB-4205-AB94-CE04CA37E76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F14B76E-BEB4-47DC-BE48-B203AD67A033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263591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勝負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99EDF47-FE87-4D91-97DB-A8411E413F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CEB749D-3833-4063-9F2E-98A6E7A3C0C2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969C7DA-677C-4C9D-A49F-CAD8451F885C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855700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勝負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99EDF47-FE87-4D91-97DB-A8411E413F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CEB749D-3833-4063-9F2E-98A6E7A3C0C2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969C7DA-677C-4C9D-A49F-CAD8451F885C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578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300351" y="1043366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8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B1C0E9-9DE2-4D13-A959-A19A31D318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1E7BEE7-74C6-4DBA-86B0-2FA4CF5D2AA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A122410-EAB5-429E-BA35-7C9C37B1A0F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4DCC286-7E44-4B05-815C-BA2B45E77248}"/>
              </a:ext>
            </a:extLst>
          </p:cNvPr>
          <p:cNvSpPr txBox="1"/>
          <p:nvPr/>
        </p:nvSpPr>
        <p:spPr>
          <a:xfrm>
            <a:off x="4799856" y="839706"/>
            <a:ext cx="1969770" cy="613274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血が出る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9DC174D-14CA-42CA-9651-405FDC630C47}"/>
              </a:ext>
            </a:extLst>
          </p:cNvPr>
          <p:cNvSpPr/>
          <p:nvPr/>
        </p:nvSpPr>
        <p:spPr>
          <a:xfrm>
            <a:off x="5038467" y="908720"/>
            <a:ext cx="1492548" cy="138754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060874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33796" y="2492896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やど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BEA469E-6C5D-4CF9-A841-B124A0D7EF31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0E402B-EA2A-4C4F-8ECF-B8058E16D3EE}"/>
              </a:ext>
            </a:extLst>
          </p:cNvPr>
          <p:cNvSpPr txBox="1"/>
          <p:nvPr/>
        </p:nvSpPr>
        <p:spPr>
          <a:xfrm>
            <a:off x="3791744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51CD416-D6D3-40BA-B2BC-F70426B5993B}"/>
              </a:ext>
            </a:extLst>
          </p:cNvPr>
          <p:cNvSpPr/>
          <p:nvPr/>
        </p:nvSpPr>
        <p:spPr>
          <a:xfrm>
            <a:off x="3992610" y="2185753"/>
            <a:ext cx="2860700" cy="273874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533042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BEA469E-6C5D-4CF9-A841-B124A0D7EF31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0E402B-EA2A-4C4F-8ECF-B8058E16D3EE}"/>
              </a:ext>
            </a:extLst>
          </p:cNvPr>
          <p:cNvSpPr txBox="1"/>
          <p:nvPr/>
        </p:nvSpPr>
        <p:spPr>
          <a:xfrm>
            <a:off x="3791744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51CD416-D6D3-40BA-B2BC-F70426B5993B}"/>
              </a:ext>
            </a:extLst>
          </p:cNvPr>
          <p:cNvSpPr/>
          <p:nvPr/>
        </p:nvSpPr>
        <p:spPr>
          <a:xfrm>
            <a:off x="3992610" y="2185753"/>
            <a:ext cx="2860700" cy="27387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335A65D-180F-F676-B189-56623F89E953}"/>
              </a:ext>
            </a:extLst>
          </p:cNvPr>
          <p:cNvSpPr txBox="1"/>
          <p:nvPr/>
        </p:nvSpPr>
        <p:spPr>
          <a:xfrm>
            <a:off x="6833796" y="2492896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やど</a:t>
            </a:r>
          </a:p>
        </p:txBody>
      </p:sp>
    </p:spTree>
    <p:extLst>
      <p:ext uri="{BB962C8B-B14F-4D97-AF65-F5344CB8AC3E}">
        <p14:creationId xmlns:p14="http://schemas.microsoft.com/office/powerpoint/2010/main" val="2536223091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ちゅうしょ</a:t>
            </a:r>
            <a:r>
              <a:rPr lang="ja-JP" altLang="en-US" sz="660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昼食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51FBD42-F4E0-45EE-AAE0-6086288ED77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E6A6D9E-5471-4194-962C-642916BEC9DA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936770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ちゅうしょ</a:t>
            </a:r>
            <a:r>
              <a:rPr lang="ja-JP" altLang="en-US" sz="660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昼食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51FBD42-F4E0-45EE-AAE0-6086288ED77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E6A6D9E-5471-4194-962C-642916BEC9DA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490608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472079" y="2924944"/>
            <a:ext cx="2323713" cy="474745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一丁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4795792" y="3356992"/>
            <a:ext cx="861774" cy="31957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 ちょう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7A8EF4B-858E-4B1F-896D-2D337EEBCD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4441CEE-4C5A-495E-9161-37F9334C934E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F017838-E407-44D8-A5D2-E382A5F923DC}"/>
              </a:ext>
            </a:extLst>
          </p:cNvPr>
          <p:cNvSpPr/>
          <p:nvPr/>
        </p:nvSpPr>
        <p:spPr>
          <a:xfrm>
            <a:off x="2429331" y="2924944"/>
            <a:ext cx="2323713" cy="367936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43DB5DD-0E76-ADFF-467B-4B43A14031E0}"/>
              </a:ext>
            </a:extLst>
          </p:cNvPr>
          <p:cNvSpPr txBox="1"/>
          <p:nvPr/>
        </p:nvSpPr>
        <p:spPr>
          <a:xfrm>
            <a:off x="6231415" y="749497"/>
            <a:ext cx="2323713" cy="65921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とうふ</a:t>
            </a:r>
          </a:p>
        </p:txBody>
      </p:sp>
    </p:spTree>
    <p:extLst>
      <p:ext uri="{BB962C8B-B14F-4D97-AF65-F5344CB8AC3E}">
        <p14:creationId xmlns:p14="http://schemas.microsoft.com/office/powerpoint/2010/main" val="1653721303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472079" y="2924944"/>
            <a:ext cx="2323713" cy="474745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一丁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4795792" y="3356992"/>
            <a:ext cx="861774" cy="31957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 ちょう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7A8EF4B-858E-4B1F-896D-2D337EEBCD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4441CEE-4C5A-495E-9161-37F9334C934E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F017838-E407-44D8-A5D2-E382A5F923DC}"/>
              </a:ext>
            </a:extLst>
          </p:cNvPr>
          <p:cNvSpPr/>
          <p:nvPr/>
        </p:nvSpPr>
        <p:spPr>
          <a:xfrm>
            <a:off x="2429331" y="2924944"/>
            <a:ext cx="2323713" cy="36793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43DB5DD-0E76-ADFF-467B-4B43A14031E0}"/>
              </a:ext>
            </a:extLst>
          </p:cNvPr>
          <p:cNvSpPr txBox="1"/>
          <p:nvPr/>
        </p:nvSpPr>
        <p:spPr>
          <a:xfrm>
            <a:off x="6231415" y="749497"/>
            <a:ext cx="2323713" cy="65921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とうふ</a:t>
            </a:r>
          </a:p>
        </p:txBody>
      </p:sp>
    </p:spTree>
    <p:extLst>
      <p:ext uri="{BB962C8B-B14F-4D97-AF65-F5344CB8AC3E}">
        <p14:creationId xmlns:p14="http://schemas.microsoft.com/office/powerpoint/2010/main" val="1656059465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日記帳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596603" y="3429086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2" y="4673463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EEAB4F-7121-42E0-90E6-E3BD824EEBDE}"/>
              </a:ext>
            </a:extLst>
          </p:cNvPr>
          <p:cNvSpPr txBox="1"/>
          <p:nvPr/>
        </p:nvSpPr>
        <p:spPr>
          <a:xfrm>
            <a:off x="6596603" y="116777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にっ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E7C2D95-AEE2-4AD7-902D-7A09D26D4DC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F7F608A-F974-493A-ACFB-B667861F92AA}"/>
              </a:ext>
            </a:extLst>
          </p:cNvPr>
          <p:cNvSpPr/>
          <p:nvPr/>
        </p:nvSpPr>
        <p:spPr>
          <a:xfrm>
            <a:off x="4511825" y="911985"/>
            <a:ext cx="2080028" cy="57573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022038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日記帳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596603" y="3429086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2" y="4673463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EEAB4F-7121-42E0-90E6-E3BD824EEBDE}"/>
              </a:ext>
            </a:extLst>
          </p:cNvPr>
          <p:cNvSpPr txBox="1"/>
          <p:nvPr/>
        </p:nvSpPr>
        <p:spPr>
          <a:xfrm>
            <a:off x="6596603" y="116777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にっ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E7C2D95-AEE2-4AD7-902D-7A09D26D4DC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F7F608A-F974-493A-ACFB-B667861F92AA}"/>
              </a:ext>
            </a:extLst>
          </p:cNvPr>
          <p:cNvSpPr/>
          <p:nvPr/>
        </p:nvSpPr>
        <p:spPr>
          <a:xfrm>
            <a:off x="4511825" y="911985"/>
            <a:ext cx="2080028" cy="57573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502155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宮大工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ADAA64-733B-4770-A82D-789D6F53149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B5C42A-FBC6-47A0-B919-6807C3606932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EFA6D1-F5E9-4ABB-B150-41A144C6A11F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7F55426-57B7-48C5-AF9B-200BBF0676A7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1BF338F-D3C6-425D-8C5B-C49FD3DBA80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E20C37F-C944-4825-8A22-D9C1ECF3B9B6}"/>
              </a:ext>
            </a:extLst>
          </p:cNvPr>
          <p:cNvSpPr/>
          <p:nvPr/>
        </p:nvSpPr>
        <p:spPr>
          <a:xfrm>
            <a:off x="4439817" y="911985"/>
            <a:ext cx="2152036" cy="568536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935601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宮大工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ADAA64-733B-4770-A82D-789D6F53149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B5C42A-FBC6-47A0-B919-6807C3606932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EFA6D1-F5E9-4ABB-B150-41A144C6A11F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7F55426-57B7-48C5-AF9B-200BBF0676A7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1BF338F-D3C6-425D-8C5B-C49FD3DBA80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E20C37F-C944-4825-8A22-D9C1ECF3B9B6}"/>
              </a:ext>
            </a:extLst>
          </p:cNvPr>
          <p:cNvSpPr/>
          <p:nvPr/>
        </p:nvSpPr>
        <p:spPr>
          <a:xfrm>
            <a:off x="4439817" y="911985"/>
            <a:ext cx="2152036" cy="568536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223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300351" y="1043366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8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B1C0E9-9DE2-4D13-A959-A19A31D318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1E7BEE7-74C6-4DBA-86B0-2FA4CF5D2AA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A122410-EAB5-429E-BA35-7C9C37B1A0F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4DCC286-7E44-4B05-815C-BA2B45E77248}"/>
              </a:ext>
            </a:extLst>
          </p:cNvPr>
          <p:cNvSpPr txBox="1"/>
          <p:nvPr/>
        </p:nvSpPr>
        <p:spPr>
          <a:xfrm>
            <a:off x="4799856" y="839706"/>
            <a:ext cx="1969770" cy="613274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血が出る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9DC174D-14CA-42CA-9651-405FDC630C47}"/>
              </a:ext>
            </a:extLst>
          </p:cNvPr>
          <p:cNvSpPr/>
          <p:nvPr/>
        </p:nvSpPr>
        <p:spPr>
          <a:xfrm>
            <a:off x="5038467" y="908720"/>
            <a:ext cx="1492548" cy="13875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949492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寺院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19B586-5E47-48BF-88BB-D2F2EBA9A0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0D69AA-4382-411F-9C48-1A2274B5315B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084AC5-D2CE-4D3F-AA0E-C6BCCA6AF57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CE0FD6-2342-4223-ABDE-EFCFEEEB5F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9874C9E-DA71-49FB-A594-F2ABFA2A48C6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033B139-BB68-4CFA-971B-067E5267F31D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616545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寺院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19B586-5E47-48BF-88BB-D2F2EBA9A0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0D69AA-4382-411F-9C48-1A2274B5315B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084AC5-D2CE-4D3F-AA0E-C6BCCA6AF57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CE0FD6-2342-4223-ABDE-EFCFEEEB5F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9874C9E-DA71-49FB-A594-F2ABFA2A48C6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033B139-BB68-4CFA-971B-067E5267F31D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406475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口笛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くち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ぶえ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2039B89-46FB-4205-AB94-CE04CA37E76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CFD93F2-EBFB-4ADA-B652-CBFF84FBC1BD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979881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口笛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くち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ぶえ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2039B89-46FB-4205-AB94-CE04CA37E76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CFD93F2-EBFB-4ADA-B652-CBFF84FBC1BD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630299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41263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お礼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379CA44-046D-44AC-9E48-8BC5874600F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488B069-BD0A-484F-9C8F-D41144DB162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12EA858-8D66-45C3-BB12-DBCD8FB599DE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5E94ABE-576B-400C-B2D9-3F20A3D48FBD}"/>
              </a:ext>
            </a:extLst>
          </p:cNvPr>
          <p:cNvSpPr/>
          <p:nvPr/>
        </p:nvSpPr>
        <p:spPr>
          <a:xfrm>
            <a:off x="4025909" y="3684045"/>
            <a:ext cx="2724134" cy="26696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419467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41263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お礼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379CA44-046D-44AC-9E48-8BC5874600F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488B069-BD0A-484F-9C8F-D41144DB162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12EA858-8D66-45C3-BB12-DBCD8FB599DE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5E94ABE-576B-400C-B2D9-3F20A3D48FBD}"/>
              </a:ext>
            </a:extLst>
          </p:cNvPr>
          <p:cNvSpPr/>
          <p:nvPr/>
        </p:nvSpPr>
        <p:spPr>
          <a:xfrm>
            <a:off x="4025909" y="3684045"/>
            <a:ext cx="2724134" cy="266963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198455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研究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 きゅう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7A8EF4B-858E-4B1F-896D-2D337EEBCD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4441CEE-4C5A-495E-9161-37F9334C934E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ありの行列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2753064-2AF4-464E-A8E1-17836930EBF0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392505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研究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 きゅう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7A8EF4B-858E-4B1F-896D-2D337EEBCD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4441CEE-4C5A-495E-9161-37F9334C934E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ありの行列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2753064-2AF4-464E-A8E1-17836930EBF0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560334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C7898DE-935A-4BF9-9DFD-0D278792B5AE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ありの行列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929B7A0-42F1-49DE-85C7-58DEFD5B85F7}"/>
              </a:ext>
            </a:extLst>
          </p:cNvPr>
          <p:cNvSpPr txBox="1"/>
          <p:nvPr/>
        </p:nvSpPr>
        <p:spPr>
          <a:xfrm>
            <a:off x="3863752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3B57DFD-A482-4D15-9B97-DB848C762255}"/>
              </a:ext>
            </a:extLst>
          </p:cNvPr>
          <p:cNvSpPr/>
          <p:nvPr/>
        </p:nvSpPr>
        <p:spPr>
          <a:xfrm>
            <a:off x="4064618" y="2204864"/>
            <a:ext cx="2860700" cy="273874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064EA71-F77B-395E-B298-8CF00362AE7D}"/>
              </a:ext>
            </a:extLst>
          </p:cNvPr>
          <p:cNvSpPr txBox="1"/>
          <p:nvPr/>
        </p:nvSpPr>
        <p:spPr>
          <a:xfrm>
            <a:off x="6925318" y="2636912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にわ</a:t>
            </a:r>
          </a:p>
        </p:txBody>
      </p:sp>
    </p:spTree>
    <p:extLst>
      <p:ext uri="{BB962C8B-B14F-4D97-AF65-F5344CB8AC3E}">
        <p14:creationId xmlns:p14="http://schemas.microsoft.com/office/powerpoint/2010/main" val="1073865339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25318" y="2636912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C7898DE-935A-4BF9-9DFD-0D278792B5AE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ありの行列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929B7A0-42F1-49DE-85C7-58DEFD5B85F7}"/>
              </a:ext>
            </a:extLst>
          </p:cNvPr>
          <p:cNvSpPr txBox="1"/>
          <p:nvPr/>
        </p:nvSpPr>
        <p:spPr>
          <a:xfrm>
            <a:off x="3791744" y="219154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3B57DFD-A482-4D15-9B97-DB848C762255}"/>
              </a:ext>
            </a:extLst>
          </p:cNvPr>
          <p:cNvSpPr/>
          <p:nvPr/>
        </p:nvSpPr>
        <p:spPr>
          <a:xfrm>
            <a:off x="4064618" y="2204864"/>
            <a:ext cx="2860700" cy="27387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935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起こる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80EA068-8C22-48B2-8F08-A0A7AB91B3D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FA37726-A4B9-4D92-A7F8-18CB0012F4F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CB4F484-ADC4-451C-8814-4614736AB439}"/>
              </a:ext>
            </a:extLst>
          </p:cNvPr>
          <p:cNvSpPr/>
          <p:nvPr/>
        </p:nvSpPr>
        <p:spPr>
          <a:xfrm>
            <a:off x="4439815" y="899319"/>
            <a:ext cx="2167425" cy="202562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980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暗い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E25C97F-D873-4D12-A915-C86993E091E4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4D61C01-D6D9-4C0B-9AFF-65451755AD45}"/>
              </a:ext>
            </a:extLst>
          </p:cNvPr>
          <p:cNvSpPr/>
          <p:nvPr/>
        </p:nvSpPr>
        <p:spPr>
          <a:xfrm>
            <a:off x="3845381" y="1173567"/>
            <a:ext cx="3028560" cy="275948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769811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外れる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はず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AA5C78E-35ED-4865-B337-C072787F9AC9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ありの行列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E74F91A-6ECA-46C0-BE8F-8CF146EC033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4E83F2D-2699-42FA-AC84-FA92EBC6E631}"/>
              </a:ext>
            </a:extLst>
          </p:cNvPr>
          <p:cNvSpPr/>
          <p:nvPr/>
        </p:nvSpPr>
        <p:spPr>
          <a:xfrm>
            <a:off x="4561581" y="911985"/>
            <a:ext cx="2030271" cy="201295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603258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外れる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はず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AA5C78E-35ED-4865-B337-C072787F9AC9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ありの行列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E74F91A-6ECA-46C0-BE8F-8CF146EC033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4E83F2D-2699-42FA-AC84-FA92EBC6E631}"/>
              </a:ext>
            </a:extLst>
          </p:cNvPr>
          <p:cNvSpPr/>
          <p:nvPr/>
        </p:nvSpPr>
        <p:spPr>
          <a:xfrm>
            <a:off x="4561581" y="911985"/>
            <a:ext cx="2030271" cy="20129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228126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行く手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F3D144-AB28-4A6F-B7B9-80C04BB78F61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D7FC8A-2C2C-4E60-9ED6-254F2864CE9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DF8269-6570-4DBF-ACB8-E1FC2D2308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A83171F-8F0B-4FCF-A2AC-A09EF2835D0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ありの行列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6A4160-6DE6-407E-A267-6FC27A211EA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A0F2706-D953-4477-9851-9619D4088842}"/>
              </a:ext>
            </a:extLst>
          </p:cNvPr>
          <p:cNvSpPr/>
          <p:nvPr/>
        </p:nvSpPr>
        <p:spPr>
          <a:xfrm>
            <a:off x="4561581" y="911985"/>
            <a:ext cx="2030271" cy="201295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278D058-619E-4112-8AA4-97CFB26934A1}"/>
              </a:ext>
            </a:extLst>
          </p:cNvPr>
          <p:cNvSpPr/>
          <p:nvPr/>
        </p:nvSpPr>
        <p:spPr>
          <a:xfrm>
            <a:off x="4576970" y="4725144"/>
            <a:ext cx="2030271" cy="201295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681573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行く手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F3D144-AB28-4A6F-B7B9-80C04BB78F61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D7FC8A-2C2C-4E60-9ED6-254F2864CE9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DF8269-6570-4DBF-ACB8-E1FC2D2308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A83171F-8F0B-4FCF-A2AC-A09EF2835D0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ありの行列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6A4160-6DE6-407E-A267-6FC27A211EA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A0F2706-D953-4477-9851-9619D4088842}"/>
              </a:ext>
            </a:extLst>
          </p:cNvPr>
          <p:cNvSpPr/>
          <p:nvPr/>
        </p:nvSpPr>
        <p:spPr>
          <a:xfrm>
            <a:off x="4561581" y="911985"/>
            <a:ext cx="2030271" cy="20129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278D058-619E-4112-8AA4-97CFB26934A1}"/>
              </a:ext>
            </a:extLst>
          </p:cNvPr>
          <p:cNvSpPr/>
          <p:nvPr/>
        </p:nvSpPr>
        <p:spPr>
          <a:xfrm>
            <a:off x="4576970" y="4725144"/>
            <a:ext cx="2030271" cy="20129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167989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00A4FA0-E1A9-44F8-80BC-99A423B8C045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ありの行列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60EF5C1-8415-46FA-8932-1D9AB7487B9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DF5DE2E-AA4D-443E-82C1-D62BB0EC690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細かに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95E70B9-D1BF-4415-8212-43BF0D3C829B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C04FF5C-3A45-45AA-9152-F31651AEF043}"/>
              </a:ext>
            </a:extLst>
          </p:cNvPr>
          <p:cNvSpPr/>
          <p:nvPr/>
        </p:nvSpPr>
        <p:spPr>
          <a:xfrm>
            <a:off x="4561581" y="911985"/>
            <a:ext cx="2030271" cy="201295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07669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00A4FA0-E1A9-44F8-80BC-99A423B8C045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ありの行列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60EF5C1-8415-46FA-8932-1D9AB7487B9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DF5DE2E-AA4D-443E-82C1-D62BB0EC690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細かに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95E70B9-D1BF-4415-8212-43BF0D3C829B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C04FF5C-3A45-45AA-9152-F31651AEF043}"/>
              </a:ext>
            </a:extLst>
          </p:cNvPr>
          <p:cNvSpPr/>
          <p:nvPr/>
        </p:nvSpPr>
        <p:spPr>
          <a:xfrm>
            <a:off x="4561581" y="911985"/>
            <a:ext cx="2030271" cy="20129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356949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交わる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まじ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AA5C78E-35ED-4865-B337-C072787F9AC9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ありの行列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E74F91A-6ECA-46C0-BE8F-8CF146EC033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9829964-6B18-4588-907B-2FAFBBC6C9B4}"/>
              </a:ext>
            </a:extLst>
          </p:cNvPr>
          <p:cNvSpPr/>
          <p:nvPr/>
        </p:nvSpPr>
        <p:spPr>
          <a:xfrm>
            <a:off x="4561581" y="911985"/>
            <a:ext cx="2030271" cy="201295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4943879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交わる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まじ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AA5C78E-35ED-4865-B337-C072787F9AC9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ありの行列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E74F91A-6ECA-46C0-BE8F-8CF146EC033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9829964-6B18-4588-907B-2FAFBBC6C9B4}"/>
              </a:ext>
            </a:extLst>
          </p:cNvPr>
          <p:cNvSpPr/>
          <p:nvPr/>
        </p:nvSpPr>
        <p:spPr>
          <a:xfrm>
            <a:off x="4561581" y="911985"/>
            <a:ext cx="2030271" cy="20129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29355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全力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 りょく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4441CEE-4C5A-495E-9161-37F9334C934E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つたわる言葉で表そう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4B2F31-3023-4F0D-8F32-8BBF8C42531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51DDD13-EB54-4767-80CC-130DA779ED9D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920861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全力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 りょく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4441CEE-4C5A-495E-9161-37F9334C934E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つたわる言葉で表そう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4B2F31-3023-4F0D-8F32-8BBF8C42531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51DDD13-EB54-4767-80CC-130DA779ED9D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267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暗い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E25C97F-D873-4D12-A915-C86993E091E4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4D61C01-D6D9-4C0B-9AFF-65451755AD45}"/>
              </a:ext>
            </a:extLst>
          </p:cNvPr>
          <p:cNvSpPr/>
          <p:nvPr/>
        </p:nvSpPr>
        <p:spPr>
          <a:xfrm>
            <a:off x="3845381" y="1173567"/>
            <a:ext cx="3028560" cy="275948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703007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126E1C3-47E5-4E9A-A5D2-7DEC96B9483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つたわる言葉で表そう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5E769D-5786-4E69-BA57-A5E77052E94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BA7CA2D-1271-4D1D-B6D2-8049E618178C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023736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126E1C3-47E5-4E9A-A5D2-7DEC96B9483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つたわる言葉で表そう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5E769D-5786-4E69-BA57-A5E77052E94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BA7CA2D-1271-4D1D-B6D2-8049E618178C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684724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223A471-8E81-4410-91DC-8DD2A423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B08079D-C169-48A6-B1AC-F4BEFC03C5C7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つたわる言葉で表そう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C4EBCDF-B8AB-4D72-917D-A2898AB5F33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B97DD81-A31A-4B93-9396-FF1957585C11}"/>
              </a:ext>
            </a:extLst>
          </p:cNvPr>
          <p:cNvSpPr txBox="1"/>
          <p:nvPr/>
        </p:nvSpPr>
        <p:spPr>
          <a:xfrm>
            <a:off x="4007768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B68F7AC-64A8-4DB6-B603-C18DDF6C479C}"/>
              </a:ext>
            </a:extLst>
          </p:cNvPr>
          <p:cNvSpPr/>
          <p:nvPr/>
        </p:nvSpPr>
        <p:spPr>
          <a:xfrm>
            <a:off x="4243412" y="2202426"/>
            <a:ext cx="2860700" cy="273874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25FA23C-0432-A8FE-6524-703810DB20F5}"/>
              </a:ext>
            </a:extLst>
          </p:cNvPr>
          <p:cNvSpPr txBox="1"/>
          <p:nvPr/>
        </p:nvSpPr>
        <p:spPr>
          <a:xfrm>
            <a:off x="7179833" y="1916832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みずうみ</a:t>
            </a:r>
          </a:p>
        </p:txBody>
      </p:sp>
    </p:spTree>
    <p:extLst>
      <p:ext uri="{BB962C8B-B14F-4D97-AF65-F5344CB8AC3E}">
        <p14:creationId xmlns:p14="http://schemas.microsoft.com/office/powerpoint/2010/main" val="3662968694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4EC1B8-F5BE-4CEB-925E-3DDE0F77606A}"/>
              </a:ext>
            </a:extLst>
          </p:cNvPr>
          <p:cNvSpPr txBox="1"/>
          <p:nvPr/>
        </p:nvSpPr>
        <p:spPr>
          <a:xfrm>
            <a:off x="7179833" y="1916832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みずうみ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223A471-8E81-4410-91DC-8DD2A423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B08079D-C169-48A6-B1AC-F4BEFC03C5C7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つたわる言葉で表そう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C4EBCDF-B8AB-4D72-917D-A2898AB5F33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B97DD81-A31A-4B93-9396-FF1957585C11}"/>
              </a:ext>
            </a:extLst>
          </p:cNvPr>
          <p:cNvSpPr txBox="1"/>
          <p:nvPr/>
        </p:nvSpPr>
        <p:spPr>
          <a:xfrm>
            <a:off x="4007768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B68F7AC-64A8-4DB6-B603-C18DDF6C479C}"/>
              </a:ext>
            </a:extLst>
          </p:cNvPr>
          <p:cNvSpPr/>
          <p:nvPr/>
        </p:nvSpPr>
        <p:spPr>
          <a:xfrm>
            <a:off x="4243412" y="2202426"/>
            <a:ext cx="2860700" cy="27387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311416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D3B29E3-1B72-4F41-B262-594C36C7D64F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つたわる言葉で表そう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EEF76EE-B4CA-490D-9879-8C3E6C84C2E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CFD89E4-501D-4EC5-B70B-BBA4B337037D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575609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D3B29E3-1B72-4F41-B262-594C36C7D64F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つたわる言葉で表そう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EEF76EE-B4CA-490D-9879-8C3E6C84C2E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CFD89E4-501D-4EC5-B70B-BBA4B337037D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914726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姉ちゃん</a:t>
            </a:r>
            <a:endParaRPr kumimoji="1" lang="ja-JP" altLang="en-US" sz="11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9B85F2-79EC-47F1-8F06-C6976DEB97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214429-2C65-4B17-A1FF-680862C44D93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ねえ</a:t>
            </a:r>
            <a:endParaRPr kumimoji="1" lang="ja-JP" altLang="en-US" sz="5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F76EB9-F684-4354-898B-28EC0D015491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これがわたしのお気に入り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673DE2A-44AD-4E7C-B6E8-78BA686FAFC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B4D7259-9B1F-4DEE-8C35-9945F6684B89}"/>
              </a:ext>
            </a:extLst>
          </p:cNvPr>
          <p:cNvSpPr/>
          <p:nvPr/>
        </p:nvSpPr>
        <p:spPr>
          <a:xfrm>
            <a:off x="4650411" y="911985"/>
            <a:ext cx="1711170" cy="152146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2633484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姉ちゃん</a:t>
            </a:r>
            <a:endParaRPr kumimoji="1" lang="ja-JP" altLang="en-US" sz="11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9B85F2-79EC-47F1-8F06-C6976DEB97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214429-2C65-4B17-A1FF-680862C44D93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ねえ</a:t>
            </a:r>
            <a:endParaRPr kumimoji="1" lang="ja-JP" altLang="en-US" sz="5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F76EB9-F684-4354-898B-28EC0D015491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これがわたしのお気に入り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673DE2A-44AD-4E7C-B6E8-78BA686FAFC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B4D7259-9B1F-4DEE-8C35-9945F6684B89}"/>
              </a:ext>
            </a:extLst>
          </p:cNvPr>
          <p:cNvSpPr/>
          <p:nvPr/>
        </p:nvSpPr>
        <p:spPr>
          <a:xfrm>
            <a:off x="4650411" y="911985"/>
            <a:ext cx="1711170" cy="152146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51030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5E769D-5786-4E69-BA57-A5E77052E94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1DDA9D-5C9A-4338-B51E-AC8879A763E4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これがわたしのお気に入り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4A0C88E-E25C-4E44-A9EA-D56F2F029203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687192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5E769D-5786-4E69-BA57-A5E77052E94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1DDA9D-5C9A-4338-B51E-AC8879A763E4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これがわたしのお気に入り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4A0C88E-E25C-4E44-A9EA-D56F2F029203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1926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087A895-D8CB-45BC-9A0F-749D41241334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E8149C2-80D3-49EA-ACA8-1409C89C7BED}"/>
              </a:ext>
            </a:extLst>
          </p:cNvPr>
          <p:cNvSpPr txBox="1"/>
          <p:nvPr/>
        </p:nvSpPr>
        <p:spPr>
          <a:xfrm>
            <a:off x="3863752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835BB04-9BEF-12DB-2BEE-C0A739F14985}"/>
              </a:ext>
            </a:extLst>
          </p:cNvPr>
          <p:cNvSpPr txBox="1"/>
          <p:nvPr/>
        </p:nvSpPr>
        <p:spPr>
          <a:xfrm>
            <a:off x="7032104" y="270892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はし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ED9EB88-9D91-2BF6-D29A-077B74574334}"/>
              </a:ext>
            </a:extLst>
          </p:cNvPr>
          <p:cNvSpPr/>
          <p:nvPr/>
        </p:nvSpPr>
        <p:spPr>
          <a:xfrm>
            <a:off x="4243412" y="2202426"/>
            <a:ext cx="2860700" cy="273874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96928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打つ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982592C-2B0E-4430-A128-81296C65F1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9072716-8D52-4C60-AFB3-0832EBBE1D52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コンピュータのローマ字入力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7B5C5E5-A1A2-4C74-8F1F-E9768F7C2A8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81DC08-A120-468A-B955-EA8149A40ADC}"/>
              </a:ext>
            </a:extLst>
          </p:cNvPr>
          <p:cNvSpPr/>
          <p:nvPr/>
        </p:nvSpPr>
        <p:spPr>
          <a:xfrm>
            <a:off x="4019938" y="1191418"/>
            <a:ext cx="2724134" cy="26696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771982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打つ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982592C-2B0E-4430-A128-81296C65F1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9072716-8D52-4C60-AFB3-0832EBBE1D52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コンピュータのローマ字入力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7B5C5E5-A1A2-4C74-8F1F-E9768F7C2A8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81DC08-A120-468A-B955-EA8149A40ADC}"/>
              </a:ext>
            </a:extLst>
          </p:cNvPr>
          <p:cNvSpPr/>
          <p:nvPr/>
        </p:nvSpPr>
        <p:spPr>
          <a:xfrm>
            <a:off x="4019938" y="1191418"/>
            <a:ext cx="2724134" cy="266963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12000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898739" y="950372"/>
            <a:ext cx="2754600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帰社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19B586-5E47-48BF-88BB-D2F2EBA9A0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0D69AA-4382-411F-9C48-1A2274B5315B}"/>
              </a:ext>
            </a:extLst>
          </p:cNvPr>
          <p:cNvSpPr txBox="1"/>
          <p:nvPr/>
        </p:nvSpPr>
        <p:spPr>
          <a:xfrm>
            <a:off x="8544272" y="3429000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084AC5-D2CE-4D3F-AA0E-C6BCCA6AF577}"/>
              </a:ext>
            </a:extLst>
          </p:cNvPr>
          <p:cNvSpPr txBox="1"/>
          <p:nvPr/>
        </p:nvSpPr>
        <p:spPr>
          <a:xfrm>
            <a:off x="8584221" y="1463773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BBBDD3A-91C0-41A6-8622-B9A9F9F5D53A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コンピュータのローマ字入力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FE08B22-BCC1-4D67-BBF7-60010811F45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758C059-0C49-48B3-9003-CC6C3178D6D6}"/>
              </a:ext>
            </a:extLst>
          </p:cNvPr>
          <p:cNvSpPr/>
          <p:nvPr/>
        </p:nvSpPr>
        <p:spPr>
          <a:xfrm>
            <a:off x="5967858" y="819281"/>
            <a:ext cx="2616363" cy="457494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1307189-2FED-80E3-FE28-D3B8B5F270A0}"/>
              </a:ext>
            </a:extLst>
          </p:cNvPr>
          <p:cNvSpPr txBox="1"/>
          <p:nvPr/>
        </p:nvSpPr>
        <p:spPr>
          <a:xfrm>
            <a:off x="2423592" y="2458199"/>
            <a:ext cx="2754600" cy="47516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</a:p>
        </p:txBody>
      </p:sp>
    </p:spTree>
    <p:extLst>
      <p:ext uri="{BB962C8B-B14F-4D97-AF65-F5344CB8AC3E}">
        <p14:creationId xmlns:p14="http://schemas.microsoft.com/office/powerpoint/2010/main" val="4100136129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898739" y="950372"/>
            <a:ext cx="2754600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帰社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19B586-5E47-48BF-88BB-D2F2EBA9A0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0D69AA-4382-411F-9C48-1A2274B5315B}"/>
              </a:ext>
            </a:extLst>
          </p:cNvPr>
          <p:cNvSpPr txBox="1"/>
          <p:nvPr/>
        </p:nvSpPr>
        <p:spPr>
          <a:xfrm>
            <a:off x="8544272" y="3429000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084AC5-D2CE-4D3F-AA0E-C6BCCA6AF577}"/>
              </a:ext>
            </a:extLst>
          </p:cNvPr>
          <p:cNvSpPr txBox="1"/>
          <p:nvPr/>
        </p:nvSpPr>
        <p:spPr>
          <a:xfrm>
            <a:off x="8584221" y="1463773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BBBDD3A-91C0-41A6-8622-B9A9F9F5D53A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コンピュータのローマ字入力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FE08B22-BCC1-4D67-BBF7-60010811F45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758C059-0C49-48B3-9003-CC6C3178D6D6}"/>
              </a:ext>
            </a:extLst>
          </p:cNvPr>
          <p:cNvSpPr/>
          <p:nvPr/>
        </p:nvSpPr>
        <p:spPr>
          <a:xfrm>
            <a:off x="5967858" y="819281"/>
            <a:ext cx="2616363" cy="457494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1307189-2FED-80E3-FE28-D3B8B5F270A0}"/>
              </a:ext>
            </a:extLst>
          </p:cNvPr>
          <p:cNvSpPr txBox="1"/>
          <p:nvPr/>
        </p:nvSpPr>
        <p:spPr>
          <a:xfrm>
            <a:off x="2423592" y="2458199"/>
            <a:ext cx="2754600" cy="47516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</a:p>
        </p:txBody>
      </p:sp>
    </p:spTree>
    <p:extLst>
      <p:ext uri="{BB962C8B-B14F-4D97-AF65-F5344CB8AC3E}">
        <p14:creationId xmlns:p14="http://schemas.microsoft.com/office/powerpoint/2010/main" val="42313067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 ぱ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電波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74CAB00-6B95-43EE-B429-BCD866B6FF9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コンピュータのローマ字入力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EB43C6D-0C75-45B7-8583-35EDE5F36CA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1B53F6D-B834-4AA3-817B-4DEF9AB47ABC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592953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 ぱ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電波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74CAB00-6B95-43EE-B429-BCD866B6FF9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コンピュータのローマ字入力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EB43C6D-0C75-45B7-8583-35EDE5F36CA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1B53F6D-B834-4AA3-817B-4DEF9AB47ABC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922703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勉強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べん きょう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4B2F31-3023-4F0D-8F32-8BBF8C42531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4A4936-3315-4650-A700-F8ED0D79997F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コンピュータのローマ字入力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CE4E82E-7B51-4335-B24B-A663C83626E6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638381"/>
      </p:ext>
    </p:extLst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勉強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べん きょう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4B2F31-3023-4F0D-8F32-8BBF8C42531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4A4936-3315-4650-A700-F8ED0D79997F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コンピュータのローマ字入力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CE4E82E-7B51-4335-B24B-A663C83626E6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830065"/>
      </p:ext>
    </p:extLst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放送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5E769D-5786-4E69-BA57-A5E77052E94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C556FC-EE19-4E7D-A6AE-B64B91BC1260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コンピュータのローマ字入力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C9A9A10-5FCA-4065-B0B6-930A924361F0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758962"/>
      </p:ext>
    </p:extLst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放送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5E769D-5786-4E69-BA57-A5E77052E94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C556FC-EE19-4E7D-A6AE-B64B91BC1260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コンピュータのローマ字入力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C9A9A10-5FCA-4065-B0B6-930A924361F0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9768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032104" y="270892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はし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087A895-D8CB-45BC-9A0F-749D41241334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E8149C2-80D3-49EA-ACA8-1409C89C7BED}"/>
              </a:ext>
            </a:extLst>
          </p:cNvPr>
          <p:cNvSpPr txBox="1"/>
          <p:nvPr/>
        </p:nvSpPr>
        <p:spPr>
          <a:xfrm>
            <a:off x="4327848" y="2435722"/>
            <a:ext cx="2754600" cy="24802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橋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384E46F-D5F4-2DDA-1F76-ABC360D915F3}"/>
              </a:ext>
            </a:extLst>
          </p:cNvPr>
          <p:cNvSpPr/>
          <p:nvPr/>
        </p:nvSpPr>
        <p:spPr>
          <a:xfrm>
            <a:off x="4243412" y="2202426"/>
            <a:ext cx="2860700" cy="27387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996274"/>
      </p:ext>
    </p:extLst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233948" y="261937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79348" y="2425880"/>
            <a:ext cx="2754600" cy="46334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速さ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60EF5C1-8415-46FA-8932-1D9AB7487B9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EF52642-0E65-4B4C-AB6E-3617B1269515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わたしたちの学校じまん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311BCCF-BA06-4EA8-8B83-D7F507476A41}"/>
              </a:ext>
            </a:extLst>
          </p:cNvPr>
          <p:cNvSpPr/>
          <p:nvPr/>
        </p:nvSpPr>
        <p:spPr>
          <a:xfrm>
            <a:off x="2783632" y="2425880"/>
            <a:ext cx="2254553" cy="217208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86F5E14-B512-CF0F-9B7E-95EC21B0C4CA}"/>
              </a:ext>
            </a:extLst>
          </p:cNvPr>
          <p:cNvSpPr txBox="1"/>
          <p:nvPr/>
        </p:nvSpPr>
        <p:spPr>
          <a:xfrm>
            <a:off x="5807968" y="733523"/>
            <a:ext cx="2754600" cy="46334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話す</a:t>
            </a:r>
          </a:p>
        </p:txBody>
      </p:sp>
    </p:spTree>
    <p:extLst>
      <p:ext uri="{BB962C8B-B14F-4D97-AF65-F5344CB8AC3E}">
        <p14:creationId xmlns:p14="http://schemas.microsoft.com/office/powerpoint/2010/main" val="3611932659"/>
      </p:ext>
    </p:extLst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233948" y="261937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79348" y="2425880"/>
            <a:ext cx="2754600" cy="46334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速さ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60EF5C1-8415-46FA-8932-1D9AB7487B9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EF52642-0E65-4B4C-AB6E-3617B1269515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わたしたちの学校じまん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311BCCF-BA06-4EA8-8B83-D7F507476A41}"/>
              </a:ext>
            </a:extLst>
          </p:cNvPr>
          <p:cNvSpPr/>
          <p:nvPr/>
        </p:nvSpPr>
        <p:spPr>
          <a:xfrm>
            <a:off x="2783632" y="2425880"/>
            <a:ext cx="2254553" cy="217208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86F5E14-B512-CF0F-9B7E-95EC21B0C4CA}"/>
              </a:ext>
            </a:extLst>
          </p:cNvPr>
          <p:cNvSpPr txBox="1"/>
          <p:nvPr/>
        </p:nvSpPr>
        <p:spPr>
          <a:xfrm>
            <a:off x="5807968" y="733523"/>
            <a:ext cx="2754600" cy="46334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話す</a:t>
            </a:r>
          </a:p>
        </p:txBody>
      </p:sp>
    </p:spTree>
    <p:extLst>
      <p:ext uri="{BB962C8B-B14F-4D97-AF65-F5344CB8AC3E}">
        <p14:creationId xmlns:p14="http://schemas.microsoft.com/office/powerpoint/2010/main" val="823366763"/>
      </p:ext>
    </p:extLst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正門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endParaRPr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5E769D-5786-4E69-BA57-A5E77052E94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49F92E6-A1A4-4349-9E81-68FD48CF2396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わたしたちの学校じまん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D60A565-9CC8-4801-B174-AC8788AEB185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998769"/>
      </p:ext>
    </p:extLst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正門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endParaRPr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5E769D-5786-4E69-BA57-A5E77052E94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49F92E6-A1A4-4349-9E81-68FD48CF2396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わたしたちの学校じまん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D60A565-9CC8-4801-B174-AC8788AEB185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459376"/>
      </p:ext>
    </p:extLst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神様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かみ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</a:t>
            </a:r>
            <a:endParaRPr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5E769D-5786-4E69-BA57-A5E77052E94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49F92E6-A1A4-4349-9E81-68FD48CF2396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68BBE0E-59F1-40D8-9B34-CD67C65153B6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428041"/>
      </p:ext>
    </p:extLst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神様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かみ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</a:t>
            </a:r>
            <a:endParaRPr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5E769D-5786-4E69-BA57-A5E77052E94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49F92E6-A1A4-4349-9E81-68FD48CF2396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68BBE0E-59F1-40D8-9B34-CD67C65153B6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123012"/>
      </p:ext>
    </p:extLst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薬箱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くすり ばこ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05138CA-407E-489B-A168-97654BBD338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7202B5B-1BB0-4422-B814-1CBC6954965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0369C30-5400-426F-9830-236842E10A0C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薬箱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くすり ばこ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05138CA-407E-489B-A168-97654BBD338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7202B5B-1BB0-4422-B814-1CBC6954965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0369C30-5400-426F-9830-236842E10A0C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9586"/>
      </p:ext>
    </p:extLst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明かり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0AFF5BC-F713-4BFB-8F65-510BF20A41C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１１９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00D7139-0475-4353-A60D-1F6A2BC5C074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E017170-38B2-4659-B0C5-61BE25ED7F0D}"/>
              </a:ext>
            </a:extLst>
          </p:cNvPr>
          <p:cNvSpPr/>
          <p:nvPr/>
        </p:nvSpPr>
        <p:spPr>
          <a:xfrm>
            <a:off x="4583832" y="980728"/>
            <a:ext cx="1786261" cy="188160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183139"/>
      </p:ext>
    </p:extLst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明かり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0AFF5BC-F713-4BFB-8F65-510BF20A41C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１１９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00D7139-0475-4353-A60D-1F6A2BC5C074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6ACCB9A-10C1-9ECE-7527-D91220D43EFD}"/>
              </a:ext>
            </a:extLst>
          </p:cNvPr>
          <p:cNvSpPr/>
          <p:nvPr/>
        </p:nvSpPr>
        <p:spPr>
          <a:xfrm>
            <a:off x="4583832" y="980728"/>
            <a:ext cx="1786261" cy="188160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921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部屋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02C1611-6F31-445E-B25C-BB292282671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66141E-2404-4FBB-8995-82ABFD38F2B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ADB640-FBCE-442E-998A-D8683DA40558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22FC4AA-4310-4A8D-80E9-B7C9F1F2AF0E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3A78BFF-4BF2-532B-4905-5ABDCA942C71}"/>
              </a:ext>
            </a:extLst>
          </p:cNvPr>
          <p:cNvSpPr txBox="1"/>
          <p:nvPr/>
        </p:nvSpPr>
        <p:spPr>
          <a:xfrm>
            <a:off x="6816080" y="2780928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へや</a:t>
            </a:r>
          </a:p>
        </p:txBody>
      </p:sp>
    </p:spTree>
    <p:extLst>
      <p:ext uri="{BB962C8B-B14F-4D97-AF65-F5344CB8AC3E}">
        <p14:creationId xmlns:p14="http://schemas.microsoft.com/office/powerpoint/2010/main" val="2546544842"/>
      </p:ext>
    </p:extLst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066863" y="1190685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B1C0E9-9DE2-4D13-A959-A19A31D318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B59FCD2-BA1D-43BA-B01C-07B2B6EB55B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EF89792-6DFF-42E0-9105-0ECFAD7D109D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707EF91-812E-4189-A8CA-71AD061EF3A2}"/>
              </a:ext>
            </a:extLst>
          </p:cNvPr>
          <p:cNvSpPr txBox="1"/>
          <p:nvPr/>
        </p:nvSpPr>
        <p:spPr>
          <a:xfrm>
            <a:off x="5772760" y="836712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湯を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607D664-AB78-46DC-AB11-29E446F86451}"/>
              </a:ext>
            </a:extLst>
          </p:cNvPr>
          <p:cNvSpPr/>
          <p:nvPr/>
        </p:nvSpPr>
        <p:spPr>
          <a:xfrm>
            <a:off x="5877176" y="725252"/>
            <a:ext cx="2114879" cy="19836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1CD352C-A582-CCE7-EE07-BFC4BBCEEE6B}"/>
              </a:ext>
            </a:extLst>
          </p:cNvPr>
          <p:cNvSpPr txBox="1"/>
          <p:nvPr/>
        </p:nvSpPr>
        <p:spPr>
          <a:xfrm>
            <a:off x="3138945" y="1340768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わかす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8741528"/>
      </p:ext>
    </p:extLst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066863" y="1190685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B1C0E9-9DE2-4D13-A959-A19A31D318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B59FCD2-BA1D-43BA-B01C-07B2B6EB55B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EF89792-6DFF-42E0-9105-0ECFAD7D109D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707EF91-812E-4189-A8CA-71AD061EF3A2}"/>
              </a:ext>
            </a:extLst>
          </p:cNvPr>
          <p:cNvSpPr txBox="1"/>
          <p:nvPr/>
        </p:nvSpPr>
        <p:spPr>
          <a:xfrm>
            <a:off x="5772760" y="836712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湯を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607D664-AB78-46DC-AB11-29E446F86451}"/>
              </a:ext>
            </a:extLst>
          </p:cNvPr>
          <p:cNvSpPr/>
          <p:nvPr/>
        </p:nvSpPr>
        <p:spPr>
          <a:xfrm>
            <a:off x="5877176" y="725252"/>
            <a:ext cx="2114879" cy="19836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1CD352C-A582-CCE7-EE07-BFC4BBCEEE6B}"/>
              </a:ext>
            </a:extLst>
          </p:cNvPr>
          <p:cNvSpPr txBox="1"/>
          <p:nvPr/>
        </p:nvSpPr>
        <p:spPr>
          <a:xfrm>
            <a:off x="3138945" y="1340768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わかす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3851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部屋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02C1611-6F31-445E-B25C-BB292282671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66141E-2404-4FBB-8995-82ABFD38F2B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6FC89C-D3B4-4C23-B24B-90E5AFF90C50}"/>
              </a:ext>
            </a:extLst>
          </p:cNvPr>
          <p:cNvSpPr txBox="1"/>
          <p:nvPr/>
        </p:nvSpPr>
        <p:spPr>
          <a:xfrm>
            <a:off x="6816080" y="2780928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へや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ADB640-FBCE-442E-998A-D8683DA40558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22FC4AA-4310-4A8D-80E9-B7C9F1F2AF0E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5069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暑い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E25C97F-D873-4D12-A915-C86993E091E4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401D147-0C44-4C78-BB34-76E57D2FDDF2}"/>
              </a:ext>
            </a:extLst>
          </p:cNvPr>
          <p:cNvSpPr/>
          <p:nvPr/>
        </p:nvSpPr>
        <p:spPr>
          <a:xfrm>
            <a:off x="3845381" y="1173567"/>
            <a:ext cx="3028560" cy="275948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8144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暑い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E25C97F-D873-4D12-A915-C86993E091E4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401D147-0C44-4C78-BB34-76E57D2FDDF2}"/>
              </a:ext>
            </a:extLst>
          </p:cNvPr>
          <p:cNvSpPr/>
          <p:nvPr/>
        </p:nvSpPr>
        <p:spPr>
          <a:xfrm>
            <a:off x="3845381" y="1173567"/>
            <a:ext cx="3028560" cy="275948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8908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さむ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寒い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E25C97F-D873-4D12-A915-C86993E091E4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6A5DF9-E98D-48A7-AB9C-B93B107AE80E}"/>
              </a:ext>
            </a:extLst>
          </p:cNvPr>
          <p:cNvSpPr/>
          <p:nvPr/>
        </p:nvSpPr>
        <p:spPr>
          <a:xfrm>
            <a:off x="3845381" y="1173567"/>
            <a:ext cx="3028560" cy="275948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5045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さむ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寒い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E25C97F-D873-4D12-A915-C86993E091E4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6A5DF9-E98D-48A7-AB9C-B93B107AE80E}"/>
              </a:ext>
            </a:extLst>
          </p:cNvPr>
          <p:cNvSpPr/>
          <p:nvPr/>
        </p:nvSpPr>
        <p:spPr>
          <a:xfrm>
            <a:off x="3845381" y="1173567"/>
            <a:ext cx="3028560" cy="275948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545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起こる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80EA068-8C22-48B2-8F08-A0A7AB91B3D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FA37726-A4B9-4D92-A7F8-18CB0012F4F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CB4F484-ADC4-451C-8814-4614736AB439}"/>
              </a:ext>
            </a:extLst>
          </p:cNvPr>
          <p:cNvSpPr/>
          <p:nvPr/>
        </p:nvSpPr>
        <p:spPr>
          <a:xfrm>
            <a:off x="4439815" y="899319"/>
            <a:ext cx="2167425" cy="20256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2216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軽い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E25C97F-D873-4D12-A915-C86993E091E4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DC3E2CC-B79B-4995-8211-ABD7B3989192}"/>
              </a:ext>
            </a:extLst>
          </p:cNvPr>
          <p:cNvSpPr/>
          <p:nvPr/>
        </p:nvSpPr>
        <p:spPr>
          <a:xfrm>
            <a:off x="3845381" y="1173567"/>
            <a:ext cx="3028560" cy="275948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6178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軽い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E25C97F-D873-4D12-A915-C86993E091E4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DC3E2CC-B79B-4995-8211-ABD7B3989192}"/>
              </a:ext>
            </a:extLst>
          </p:cNvPr>
          <p:cNvSpPr/>
          <p:nvPr/>
        </p:nvSpPr>
        <p:spPr>
          <a:xfrm>
            <a:off x="3845381" y="1173567"/>
            <a:ext cx="3028560" cy="275948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2349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FD2C4D-58C9-4378-ABC3-E0A93901606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27A204-1E84-463C-883A-C9BEF4C90B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9FEEC48-59D2-4588-BEAE-5EBEC33EA458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0F9B2E5-58A8-4799-8CAB-D27DA43AAC01}"/>
              </a:ext>
            </a:extLst>
          </p:cNvPr>
          <p:cNvSpPr txBox="1"/>
          <p:nvPr/>
        </p:nvSpPr>
        <p:spPr>
          <a:xfrm>
            <a:off x="3863752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E1353F7-2809-413C-9EAE-6B91725CE892}"/>
              </a:ext>
            </a:extLst>
          </p:cNvPr>
          <p:cNvSpPr/>
          <p:nvPr/>
        </p:nvSpPr>
        <p:spPr>
          <a:xfrm>
            <a:off x="4243412" y="2202426"/>
            <a:ext cx="2860700" cy="273874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CB9637F-09AF-CE75-5A07-7E8D4E20F381}"/>
              </a:ext>
            </a:extLst>
          </p:cNvPr>
          <p:cNvSpPr txBox="1"/>
          <p:nvPr/>
        </p:nvSpPr>
        <p:spPr>
          <a:xfrm>
            <a:off x="7104112" y="2202426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いのち</a:t>
            </a:r>
          </a:p>
        </p:txBody>
      </p:sp>
    </p:spTree>
    <p:extLst>
      <p:ext uri="{BB962C8B-B14F-4D97-AF65-F5344CB8AC3E}">
        <p14:creationId xmlns:p14="http://schemas.microsoft.com/office/powerpoint/2010/main" val="3817921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104112" y="2202426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いのち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FD2C4D-58C9-4378-ABC3-E0A93901606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27A204-1E84-463C-883A-C9BEF4C90B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9FEEC48-59D2-4588-BEAE-5EBEC33EA458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0F9B2E5-58A8-4799-8CAB-D27DA43AAC01}"/>
              </a:ext>
            </a:extLst>
          </p:cNvPr>
          <p:cNvSpPr txBox="1"/>
          <p:nvPr/>
        </p:nvSpPr>
        <p:spPr>
          <a:xfrm>
            <a:off x="4109794" y="234888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E1353F7-2809-413C-9EAE-6B91725CE892}"/>
              </a:ext>
            </a:extLst>
          </p:cNvPr>
          <p:cNvSpPr/>
          <p:nvPr/>
        </p:nvSpPr>
        <p:spPr>
          <a:xfrm>
            <a:off x="4243412" y="2202426"/>
            <a:ext cx="2860700" cy="27387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8902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　 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動作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C807F2A-76EB-4041-9633-EFAD17AEDE9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A91A4B7-4291-4B4B-80FC-2D2245A2823F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6516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　 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動作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C807F2A-76EB-4041-9633-EFAD17AEDE9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A91A4B7-4291-4B4B-80FC-2D2245A2823F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4682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場面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第一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06DE61-DE35-4D2C-AEB9-EC5F039D39C0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A3CF431-F8B9-4EEF-AC0D-34DE7E8F534A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7356072-DC27-4A56-BCA9-161CC3C766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615EAF4-8DC0-47D9-9082-16E06BB26BF4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4C152F2-DDDC-4194-A972-EE064981F759}"/>
              </a:ext>
            </a:extLst>
          </p:cNvPr>
          <p:cNvSpPr/>
          <p:nvPr/>
        </p:nvSpPr>
        <p:spPr>
          <a:xfrm>
            <a:off x="6000515" y="769534"/>
            <a:ext cx="2111709" cy="438765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9013771-3921-44D1-9898-5B09635B3AB6}"/>
              </a:ext>
            </a:extLst>
          </p:cNvPr>
          <p:cNvSpPr/>
          <p:nvPr/>
        </p:nvSpPr>
        <p:spPr>
          <a:xfrm>
            <a:off x="2553530" y="2149018"/>
            <a:ext cx="2111709" cy="438765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5464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場面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第一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06DE61-DE35-4D2C-AEB9-EC5F039D39C0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A3CF431-F8B9-4EEF-AC0D-34DE7E8F534A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7356072-DC27-4A56-BCA9-161CC3C766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615EAF4-8DC0-47D9-9082-16E06BB26BF4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4C152F2-DDDC-4194-A972-EE064981F759}"/>
              </a:ext>
            </a:extLst>
          </p:cNvPr>
          <p:cNvSpPr/>
          <p:nvPr/>
        </p:nvSpPr>
        <p:spPr>
          <a:xfrm>
            <a:off x="6000515" y="769534"/>
            <a:ext cx="2111709" cy="438765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9013771-3921-44D1-9898-5B09635B3AB6}"/>
              </a:ext>
            </a:extLst>
          </p:cNvPr>
          <p:cNvSpPr/>
          <p:nvPr/>
        </p:nvSpPr>
        <p:spPr>
          <a:xfrm>
            <a:off x="2553530" y="2149018"/>
            <a:ext cx="2111709" cy="438765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5112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明らか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58DBB97-A7FD-432B-A320-C7D0E8E8B7A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559BCFA-59AB-4FAC-A630-3A92407471B8}"/>
              </a:ext>
            </a:extLst>
          </p:cNvPr>
          <p:cNvSpPr/>
          <p:nvPr/>
        </p:nvSpPr>
        <p:spPr>
          <a:xfrm>
            <a:off x="4641901" y="1060462"/>
            <a:ext cx="1728192" cy="173759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1490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明らか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58DBB97-A7FD-432B-A320-C7D0E8E8B7A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559BCFA-59AB-4FAC-A630-3A92407471B8}"/>
              </a:ext>
            </a:extLst>
          </p:cNvPr>
          <p:cNvSpPr/>
          <p:nvPr/>
        </p:nvSpPr>
        <p:spPr>
          <a:xfrm>
            <a:off x="4641901" y="1060462"/>
            <a:ext cx="1728192" cy="173759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611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出征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しゅっ せい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6A4247-3C78-4469-BA67-FEC8BD831CE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DFF927-27CB-4BE7-BC64-14A14A1C965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CCBB778-89EA-4860-A09A-56E6BA12A9ED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6287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　 ご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C807F2A-76EB-4041-9633-EFAD17AEDE9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修飾語を使って書こう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E7CABCD-A0B1-4024-961F-117092C7AB1C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5876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　 ご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C807F2A-76EB-4041-9633-EFAD17AEDE9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修飾語を使って書こう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E7CABCD-A0B1-4024-961F-117092C7AB1C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8876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きゅうしゅう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九州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5017DEE-80E6-4198-80BC-0C30A554EE8D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修飾語を使って書こう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FDF47C0-E35A-4B90-96AB-191DA72DE04F}"/>
              </a:ext>
            </a:extLst>
          </p:cNvPr>
          <p:cNvSpPr/>
          <p:nvPr/>
        </p:nvSpPr>
        <p:spPr>
          <a:xfrm>
            <a:off x="3964964" y="1159476"/>
            <a:ext cx="2722157" cy="542378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2980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きゅうしゅう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九州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5017DEE-80E6-4198-80BC-0C30A554EE8D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修飾語を使って書こう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FDF47C0-E35A-4B90-96AB-191DA72DE04F}"/>
              </a:ext>
            </a:extLst>
          </p:cNvPr>
          <p:cNvSpPr/>
          <p:nvPr/>
        </p:nvSpPr>
        <p:spPr>
          <a:xfrm>
            <a:off x="3964964" y="1159476"/>
            <a:ext cx="2722157" cy="542378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3442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風船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466F04-EA53-46C0-87D3-06768B3466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66717CE-9F74-40B2-9EA8-8E236A26738B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修飾語を使って書こう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8EE441F-8C87-4AD7-B395-30F554B327B3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3350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風船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466F04-EA53-46C0-87D3-06768B3466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66717CE-9F74-40B2-9EA8-8E236A26738B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修飾語を使って書こう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8EE441F-8C87-4AD7-B395-30F554B327B3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56603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屋根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02C1611-6F31-445E-B25C-BB292282671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66141E-2404-4FBB-8995-82ABFD38F2B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4DB456-03E2-4B68-ADB0-6401158BC853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修飾語を使って書こう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F0FF2EF-711F-4C13-9A1C-D17BBEBFBAE5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2527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屋根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02C1611-6F31-445E-B25C-BB292282671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66141E-2404-4FBB-8995-82ABFD38F2B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4DB456-03E2-4B68-ADB0-6401158BC853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修飾語を使って書こう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F0FF2EF-711F-4C13-9A1C-D17BBEBFBAE5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5587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流れる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797386-0CDE-47F5-AFFA-CA048FCA497B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修飾語を使って書こう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F34F9F-2544-45BD-A12E-B4718BFDAC16}"/>
              </a:ext>
            </a:extLst>
          </p:cNvPr>
          <p:cNvSpPr/>
          <p:nvPr/>
        </p:nvSpPr>
        <p:spPr>
          <a:xfrm>
            <a:off x="4259342" y="851181"/>
            <a:ext cx="2362117" cy="199915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5035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流れる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797386-0CDE-47F5-AFFA-CA048FCA497B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修飾語を使って書こう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F34F9F-2544-45BD-A12E-B4718BFDAC16}"/>
              </a:ext>
            </a:extLst>
          </p:cNvPr>
          <p:cNvSpPr/>
          <p:nvPr/>
        </p:nvSpPr>
        <p:spPr>
          <a:xfrm>
            <a:off x="4259342" y="851181"/>
            <a:ext cx="2362117" cy="19991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905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出征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しゅっ せい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6A4247-3C78-4469-BA67-FEC8BD831CE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DFF927-27CB-4BE7-BC64-14A14A1C965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CCBB778-89EA-4860-A09A-56E6BA12A9ED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1489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荷物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19B586-5E47-48BF-88BB-D2F2EBA9A0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0D69AA-4382-411F-9C48-1A2274B5315B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もつ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084AC5-D2CE-4D3F-AA0E-C6BCCA6AF57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CE0FD6-2342-4223-ABDE-EFCFEEEB5F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78F04A7-8727-4D59-9042-7133BCA8E4BA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修飾語を使って書こう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5F7521F-B93C-43DE-BD1B-1237CB948CAF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81738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荷物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19B586-5E47-48BF-88BB-D2F2EBA9A0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0D69AA-4382-411F-9C48-1A2274B5315B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もつ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084AC5-D2CE-4D3F-AA0E-C6BCCA6AF57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CE0FD6-2342-4223-ABDE-EFCFEEEB5F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78F04A7-8727-4D59-9042-7133BCA8E4BA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修飾語を使って書こう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5F7521F-B93C-43DE-BD1B-1237CB948CAF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99962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山田君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294478-3A4E-47F3-A6C6-6BAFD55FDF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50334FA-9268-47D7-8010-56DED80E444A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A9E256-B578-40DF-8DC8-FDD73B050884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BE82A3-FEEE-4D60-A843-F8C865963AB8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修飾語を使って書こう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2599E92-77AF-45D3-AB7B-E47E1527886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6B23543-29BC-4C6C-838E-E1A1F227EDA6}"/>
              </a:ext>
            </a:extLst>
          </p:cNvPr>
          <p:cNvSpPr/>
          <p:nvPr/>
        </p:nvSpPr>
        <p:spPr>
          <a:xfrm>
            <a:off x="4528905" y="899318"/>
            <a:ext cx="2111709" cy="584204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9901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山田君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294478-3A4E-47F3-A6C6-6BAFD55FDF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50334FA-9268-47D7-8010-56DED80E444A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A9E256-B578-40DF-8DC8-FDD73B050884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BE82A3-FEEE-4D60-A843-F8C865963AB8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修飾語を使って書こう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2599E92-77AF-45D3-AB7B-E47E1527886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6B23543-29BC-4C6C-838E-E1A1F227EDA6}"/>
              </a:ext>
            </a:extLst>
          </p:cNvPr>
          <p:cNvSpPr/>
          <p:nvPr/>
        </p:nvSpPr>
        <p:spPr>
          <a:xfrm>
            <a:off x="4528905" y="899318"/>
            <a:ext cx="2111709" cy="584204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52710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まも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守る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CCBE95D-4395-4C2E-A75A-64C1A4A03810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修飾語を使って書こう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941DA23-4B2F-4FA9-B664-DFADA60FC45A}"/>
              </a:ext>
            </a:extLst>
          </p:cNvPr>
          <p:cNvSpPr/>
          <p:nvPr/>
        </p:nvSpPr>
        <p:spPr>
          <a:xfrm>
            <a:off x="3990632" y="1052736"/>
            <a:ext cx="3028560" cy="275948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まも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守る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CCBE95D-4395-4C2E-A75A-64C1A4A03810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修飾語を使って書こう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941DA23-4B2F-4FA9-B664-DFADA60FC45A}"/>
              </a:ext>
            </a:extLst>
          </p:cNvPr>
          <p:cNvSpPr/>
          <p:nvPr/>
        </p:nvSpPr>
        <p:spPr>
          <a:xfrm>
            <a:off x="3990632" y="1052736"/>
            <a:ext cx="3028560" cy="275948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73523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新米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E328A28-C541-49D8-94DB-70178DE6BF30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秋のくらし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D044F39-992A-4E95-8B00-6EBA22ADD1AD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99515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新米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E328A28-C541-49D8-94DB-70178DE6BF30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秋のくらし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D044F39-992A-4E95-8B00-6EBA22ADD1AD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30677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進行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こう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E328A28-C541-49D8-94DB-70178DE6BF30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はんで意見をまとめよう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B4FB3FB-F20C-4FD7-AF46-458CE6CE6D21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63418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進行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こう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E328A28-C541-49D8-94DB-70178DE6BF30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はんで意見をまとめよう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B4FB3FB-F20C-4FD7-AF46-458CE6CE6D21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541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お父さん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9B85F2-79EC-47F1-8F06-C6976DEB97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F565363-5CC7-462D-BF2F-5E152335FF84}"/>
              </a:ext>
            </a:extLst>
          </p:cNvPr>
          <p:cNvSpPr txBox="1"/>
          <p:nvPr/>
        </p:nvSpPr>
        <p:spPr>
          <a:xfrm>
            <a:off x="6217921" y="2457221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5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2AF131A-F845-4710-8B56-EFB3ED53B9A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2747DC3-2673-4B0E-89AE-95B3B87A104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5CA20D2-DE8A-41CF-906D-04416B536C06}"/>
              </a:ext>
            </a:extLst>
          </p:cNvPr>
          <p:cNvSpPr/>
          <p:nvPr/>
        </p:nvSpPr>
        <p:spPr>
          <a:xfrm>
            <a:off x="4734698" y="2457220"/>
            <a:ext cx="1542595" cy="136001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19893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役わり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9D40DF-8CF1-4FF6-A818-ED57FF9EB457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はんで意見をまとめよう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EFD2424-9D62-4C2D-AC38-30ED798CE5E4}"/>
              </a:ext>
            </a:extLst>
          </p:cNvPr>
          <p:cNvSpPr/>
          <p:nvPr/>
        </p:nvSpPr>
        <p:spPr>
          <a:xfrm>
            <a:off x="4439817" y="756316"/>
            <a:ext cx="2167424" cy="21602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91819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役わり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9D40DF-8CF1-4FF6-A818-ED57FF9EB457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はんで意見をまとめよう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EFD2424-9D62-4C2D-AC38-30ED798CE5E4}"/>
              </a:ext>
            </a:extLst>
          </p:cNvPr>
          <p:cNvSpPr/>
          <p:nvPr/>
        </p:nvSpPr>
        <p:spPr>
          <a:xfrm>
            <a:off x="4439817" y="752116"/>
            <a:ext cx="2167424" cy="21602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2961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進め方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294478-3A4E-47F3-A6C6-6BAFD55FDF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50334FA-9268-47D7-8010-56DED80E444A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すす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A9E256-B578-40DF-8DC8-FDD73B050884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2599E92-77AF-45D3-AB7B-E47E1527886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544548B-4B6C-447A-8EAC-7E524CF83C7C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はんで意見をまとめよう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6E243C4-F96B-436B-B39A-23672A70E306}"/>
              </a:ext>
            </a:extLst>
          </p:cNvPr>
          <p:cNvSpPr/>
          <p:nvPr/>
        </p:nvSpPr>
        <p:spPr>
          <a:xfrm>
            <a:off x="4381955" y="760881"/>
            <a:ext cx="2362117" cy="211141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E50DEBB-82C1-485E-8133-6B351BC41CCD}"/>
              </a:ext>
            </a:extLst>
          </p:cNvPr>
          <p:cNvSpPr/>
          <p:nvPr/>
        </p:nvSpPr>
        <p:spPr>
          <a:xfrm>
            <a:off x="4403701" y="4707122"/>
            <a:ext cx="2362117" cy="211141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58256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進め方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294478-3A4E-47F3-A6C6-6BAFD55FDF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50334FA-9268-47D7-8010-56DED80E444A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すす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A9E256-B578-40DF-8DC8-FDD73B050884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2599E92-77AF-45D3-AB7B-E47E1527886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544548B-4B6C-447A-8EAC-7E524CF83C7C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はんで意見をまとめよう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41C9285-100A-8046-EE8B-81CE9764E235}"/>
              </a:ext>
            </a:extLst>
          </p:cNvPr>
          <p:cNvSpPr/>
          <p:nvPr/>
        </p:nvSpPr>
        <p:spPr>
          <a:xfrm>
            <a:off x="4381955" y="760881"/>
            <a:ext cx="2362117" cy="211141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F5A2D83-AA40-CE1B-75EB-0DBB584B4579}"/>
              </a:ext>
            </a:extLst>
          </p:cNvPr>
          <p:cNvSpPr/>
          <p:nvPr/>
        </p:nvSpPr>
        <p:spPr>
          <a:xfrm>
            <a:off x="4403701" y="4707122"/>
            <a:ext cx="2362117" cy="211141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25496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A9CE56C-653E-8DCB-3B85-7F286414C229}"/>
              </a:ext>
            </a:extLst>
          </p:cNvPr>
          <p:cNvSpPr txBox="1"/>
          <p:nvPr/>
        </p:nvSpPr>
        <p:spPr>
          <a:xfrm>
            <a:off x="2488148" y="3140968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計る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68678" y="325611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96000" y="685792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時間を</a:t>
            </a:r>
            <a:endParaRPr kumimoji="1" lang="ja-JP" altLang="en-US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0282FB8-10DF-48B7-A80C-B627351DFE76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はんで意見をまとめよう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9118FDE-1E5A-4464-8F7C-C4342C6D559C}"/>
              </a:ext>
            </a:extLst>
          </p:cNvPr>
          <p:cNvSpPr/>
          <p:nvPr/>
        </p:nvSpPr>
        <p:spPr>
          <a:xfrm>
            <a:off x="2631331" y="3140968"/>
            <a:ext cx="2037347" cy="190024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62217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668678" y="325611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96000" y="685792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時間を</a:t>
            </a:r>
            <a:endParaRPr kumimoji="1" lang="ja-JP" altLang="en-US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0282FB8-10DF-48B7-A80C-B627351DFE76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はんで意見をまとめよう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9118FDE-1E5A-4464-8F7C-C4342C6D559C}"/>
              </a:ext>
            </a:extLst>
          </p:cNvPr>
          <p:cNvSpPr/>
          <p:nvPr/>
        </p:nvSpPr>
        <p:spPr>
          <a:xfrm>
            <a:off x="2631331" y="3140968"/>
            <a:ext cx="2037347" cy="190024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A9CE56C-653E-8DCB-3B85-7F286414C229}"/>
              </a:ext>
            </a:extLst>
          </p:cNvPr>
          <p:cNvSpPr txBox="1"/>
          <p:nvPr/>
        </p:nvSpPr>
        <p:spPr>
          <a:xfrm>
            <a:off x="2488148" y="3140968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計る</a:t>
            </a:r>
          </a:p>
        </p:txBody>
      </p:sp>
    </p:spTree>
    <p:extLst>
      <p:ext uri="{BB962C8B-B14F-4D97-AF65-F5344CB8AC3E}">
        <p14:creationId xmlns:p14="http://schemas.microsoft.com/office/powerpoint/2010/main" val="137803441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278B467-29E3-4E05-8E1B-10E7507592F9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はんで意見をまとめよう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A60D693-2E60-459A-9B35-1BF8A0726E0F}"/>
              </a:ext>
            </a:extLst>
          </p:cNvPr>
          <p:cNvSpPr txBox="1"/>
          <p:nvPr/>
        </p:nvSpPr>
        <p:spPr>
          <a:xfrm>
            <a:off x="3935760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7E07724-455A-422F-9A4F-703D185DC057}"/>
              </a:ext>
            </a:extLst>
          </p:cNvPr>
          <p:cNvSpPr/>
          <p:nvPr/>
        </p:nvSpPr>
        <p:spPr>
          <a:xfrm>
            <a:off x="4243412" y="2202426"/>
            <a:ext cx="2860700" cy="273874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5EC91BE-84CE-D13B-8FB0-F2C7BE6DF219}"/>
              </a:ext>
            </a:extLst>
          </p:cNvPr>
          <p:cNvSpPr txBox="1"/>
          <p:nvPr/>
        </p:nvSpPr>
        <p:spPr>
          <a:xfrm>
            <a:off x="7032104" y="2780928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ほか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723601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032104" y="2780928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ほか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278B467-29E3-4E05-8E1B-10E7507592F9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はんで意見をまとめよう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A60D693-2E60-459A-9B35-1BF8A0726E0F}"/>
              </a:ext>
            </a:extLst>
          </p:cNvPr>
          <p:cNvSpPr txBox="1"/>
          <p:nvPr/>
        </p:nvSpPr>
        <p:spPr>
          <a:xfrm>
            <a:off x="3935760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7E07724-455A-422F-9A4F-703D185DC057}"/>
              </a:ext>
            </a:extLst>
          </p:cNvPr>
          <p:cNvSpPr/>
          <p:nvPr/>
        </p:nvSpPr>
        <p:spPr>
          <a:xfrm>
            <a:off x="4243412" y="2202426"/>
            <a:ext cx="2860700" cy="27387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32152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　 ず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657037F-466F-4573-BDF2-89DA85FCED9F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31BEC5E-BCAF-4A32-8BB8-21481CEBA7A7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54164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　 ず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657037F-466F-4573-BDF2-89DA85FCED9F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31BEC5E-BCAF-4A32-8BB8-21481CEBA7A7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760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お父さん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9B85F2-79EC-47F1-8F06-C6976DEB97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F565363-5CC7-462D-BF2F-5E152335FF84}"/>
              </a:ext>
            </a:extLst>
          </p:cNvPr>
          <p:cNvSpPr txBox="1"/>
          <p:nvPr/>
        </p:nvSpPr>
        <p:spPr>
          <a:xfrm>
            <a:off x="6217921" y="2457221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5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2AF131A-F845-4710-8B56-EFB3ED53B9A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2747DC3-2673-4B0E-89AE-95B3B87A104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5CA20D2-DE8A-41CF-906D-04416B536C06}"/>
              </a:ext>
            </a:extLst>
          </p:cNvPr>
          <p:cNvSpPr/>
          <p:nvPr/>
        </p:nvSpPr>
        <p:spPr>
          <a:xfrm>
            <a:off x="4734698" y="2457220"/>
            <a:ext cx="1542595" cy="136001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9224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筆者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ひっ　しゃ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E328A28-C541-49D8-94DB-70178DE6BF30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8E8720E-EB09-4DFF-9964-1F5001137475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10894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筆者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ひっ　しゃ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E328A28-C541-49D8-94DB-70178DE6BF30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8E8720E-EB09-4DFF-9964-1F5001137475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85437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そだ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育つ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7C7BDC7-1C00-43D6-AAEC-319B336093CB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59C550B-674F-46EF-832F-9E4D3B001346}"/>
              </a:ext>
            </a:extLst>
          </p:cNvPr>
          <p:cNvSpPr/>
          <p:nvPr/>
        </p:nvSpPr>
        <p:spPr>
          <a:xfrm>
            <a:off x="4134292" y="1226809"/>
            <a:ext cx="2537772" cy="26342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51443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そだ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育つ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7C7BDC7-1C00-43D6-AAEC-319B336093CB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59C550B-674F-46EF-832F-9E4D3B001346}"/>
              </a:ext>
            </a:extLst>
          </p:cNvPr>
          <p:cNvSpPr/>
          <p:nvPr/>
        </p:nvSpPr>
        <p:spPr>
          <a:xfrm>
            <a:off x="4134292" y="1226809"/>
            <a:ext cx="2537772" cy="26342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42490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消化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794BFE-B378-4219-889E-21DF738872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4997F92-4A7D-4EA7-9BA9-11F2068F556C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F844D79-6211-4EF2-884E-B9F6260D4603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65616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消化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794BFE-B378-4219-889E-21DF738872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4997F92-4A7D-4EA7-9BA9-11F2068F556C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F844D79-6211-4EF2-884E-B9F6260D4603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59125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豆まき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まめ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58B520-C4AC-4E20-A6C1-A42868146448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FAF885E-C259-4230-8D42-756D35481889}"/>
              </a:ext>
            </a:extLst>
          </p:cNvPr>
          <p:cNvSpPr/>
          <p:nvPr/>
        </p:nvSpPr>
        <p:spPr>
          <a:xfrm>
            <a:off x="4544051" y="907088"/>
            <a:ext cx="2016224" cy="194591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3401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豆まき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まめ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58B520-C4AC-4E20-A6C1-A42868146448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FAF885E-C259-4230-8D42-756D35481889}"/>
              </a:ext>
            </a:extLst>
          </p:cNvPr>
          <p:cNvSpPr/>
          <p:nvPr/>
        </p:nvSpPr>
        <p:spPr>
          <a:xfrm>
            <a:off x="4544051" y="907088"/>
            <a:ext cx="2016224" cy="194591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00919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取り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34D0F78-7A0D-432B-A473-66D47207FE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63EE8F7-27BD-49B2-B8D0-FC50244A53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BC8E258-5C71-43B8-B0E5-2823E4799589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D5CB6BA-C9EC-4013-A4C8-0DA74CA71130}"/>
              </a:ext>
            </a:extLst>
          </p:cNvPr>
          <p:cNvSpPr/>
          <p:nvPr/>
        </p:nvSpPr>
        <p:spPr>
          <a:xfrm>
            <a:off x="5976883" y="836712"/>
            <a:ext cx="2191646" cy="20443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0D2F509-24BD-4812-8CC2-96503449DCAE}"/>
              </a:ext>
            </a:extLst>
          </p:cNvPr>
          <p:cNvSpPr/>
          <p:nvPr/>
        </p:nvSpPr>
        <p:spPr>
          <a:xfrm>
            <a:off x="2609236" y="2281112"/>
            <a:ext cx="2016224" cy="194591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33979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取り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34D0F78-7A0D-432B-A473-66D47207FE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63EE8F7-27BD-49B2-B8D0-FC50244A53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BC8E258-5C71-43B8-B0E5-2823E4799589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D5CB6BA-C9EC-4013-A4C8-0DA74CA71130}"/>
              </a:ext>
            </a:extLst>
          </p:cNvPr>
          <p:cNvSpPr/>
          <p:nvPr/>
        </p:nvSpPr>
        <p:spPr>
          <a:xfrm>
            <a:off x="5976883" y="836712"/>
            <a:ext cx="2191646" cy="204433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0D2F509-24BD-4812-8CC2-96503449DCAE}"/>
              </a:ext>
            </a:extLst>
          </p:cNvPr>
          <p:cNvSpPr/>
          <p:nvPr/>
        </p:nvSpPr>
        <p:spPr>
          <a:xfrm>
            <a:off x="2609236" y="2281112"/>
            <a:ext cx="2016224" cy="194591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844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兄ちゃん</a:t>
            </a:r>
            <a:endParaRPr kumimoji="1" lang="ja-JP" altLang="en-US" sz="11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9B85F2-79EC-47F1-8F06-C6976DEB97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2AF131A-F845-4710-8B56-EFB3ED53B9A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2747DC3-2673-4B0E-89AE-95B3B87A104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214429-2C65-4B17-A1FF-680862C44D93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にい</a:t>
            </a:r>
            <a:endParaRPr kumimoji="1" lang="ja-JP" altLang="en-US" sz="5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A68E6A7-D548-4FDA-AC46-0C04582E560B}"/>
              </a:ext>
            </a:extLst>
          </p:cNvPr>
          <p:cNvSpPr/>
          <p:nvPr/>
        </p:nvSpPr>
        <p:spPr>
          <a:xfrm>
            <a:off x="4734698" y="1054858"/>
            <a:ext cx="1542595" cy="136001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19776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02C1611-6F31-445E-B25C-BB292282671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66141E-2404-4FBB-8995-82ABFD38F2B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1C3CD2-73C1-4026-B166-80AC0ABBE053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0792BB8-3B75-416C-8EBE-30A64FB69AAA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76268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02C1611-6F31-445E-B25C-BB292282671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66141E-2404-4FBB-8995-82ABFD38F2B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1C3CD2-73C1-4026-B166-80AC0ABBE053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0792BB8-3B75-416C-8EBE-30A64FB69AAA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19717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E328A28-C541-49D8-94DB-70178DE6BF30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6964056-0C44-4A1A-881A-D932FCB58B7B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27060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E328A28-C541-49D8-94DB-70178DE6BF30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6964056-0C44-4A1A-881A-D932FCB58B7B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77074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FD2C4D-58C9-4378-ABC3-E0A93901606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27A204-1E84-463C-883A-C9BEF4C90B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23CDD1C-4558-4D3E-8916-FFDA86C18678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96CABFE-1102-4E7F-AA54-CBBB670FE38D}"/>
              </a:ext>
            </a:extLst>
          </p:cNvPr>
          <p:cNvSpPr txBox="1"/>
          <p:nvPr/>
        </p:nvSpPr>
        <p:spPr>
          <a:xfrm>
            <a:off x="3935760" y="234888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A40243A-62BC-4F02-A368-87970FA955F1}"/>
              </a:ext>
            </a:extLst>
          </p:cNvPr>
          <p:cNvSpPr/>
          <p:nvPr/>
        </p:nvSpPr>
        <p:spPr>
          <a:xfrm>
            <a:off x="4243412" y="2202426"/>
            <a:ext cx="2860700" cy="273874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A902095-C648-6C88-928D-3F231B6953B6}"/>
              </a:ext>
            </a:extLst>
          </p:cNvPr>
          <p:cNvSpPr txBox="1"/>
          <p:nvPr/>
        </p:nvSpPr>
        <p:spPr>
          <a:xfrm>
            <a:off x="6960096" y="2348880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はたけ</a:t>
            </a:r>
          </a:p>
        </p:txBody>
      </p:sp>
    </p:spTree>
    <p:extLst>
      <p:ext uri="{BB962C8B-B14F-4D97-AF65-F5344CB8AC3E}">
        <p14:creationId xmlns:p14="http://schemas.microsoft.com/office/powerpoint/2010/main" val="54313975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60096" y="2348880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はたけ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FD2C4D-58C9-4378-ABC3-E0A93901606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27A204-1E84-463C-883A-C9BEF4C90B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23CDD1C-4558-4D3E-8916-FFDA86C18678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96CABFE-1102-4E7F-AA54-CBBB670FE38D}"/>
              </a:ext>
            </a:extLst>
          </p:cNvPr>
          <p:cNvSpPr txBox="1"/>
          <p:nvPr/>
        </p:nvSpPr>
        <p:spPr>
          <a:xfrm>
            <a:off x="3935760" y="234888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A40243A-62BC-4F02-A368-87970FA955F1}"/>
              </a:ext>
            </a:extLst>
          </p:cNvPr>
          <p:cNvSpPr/>
          <p:nvPr/>
        </p:nvSpPr>
        <p:spPr>
          <a:xfrm>
            <a:off x="4243412" y="2202426"/>
            <a:ext cx="2860700" cy="27387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89132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ぎゅうにゅう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牛乳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5017DEE-80E6-4198-80BC-0C30A554EE8D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食べ物のひみつを教えます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014FC26-0BBA-444E-9B52-9A565265AEE3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ぎゅうにゅう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牛乳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5017DEE-80E6-4198-80BC-0C30A554EE8D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食べ物のひみつを教えます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014FC26-0BBA-444E-9B52-9A565265AEE3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63664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278B467-29E3-4E05-8E1B-10E7507592F9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ことわざ・故事成語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675DBBB-EA38-42CA-BEDB-341283D7C0FF}"/>
              </a:ext>
            </a:extLst>
          </p:cNvPr>
          <p:cNvSpPr txBox="1"/>
          <p:nvPr/>
        </p:nvSpPr>
        <p:spPr>
          <a:xfrm>
            <a:off x="4803887" y="750382"/>
            <a:ext cx="1969770" cy="606815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福きたる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26665F2-2991-4676-A066-AF8F3F028139}"/>
              </a:ext>
            </a:extLst>
          </p:cNvPr>
          <p:cNvSpPr/>
          <p:nvPr/>
        </p:nvSpPr>
        <p:spPr>
          <a:xfrm>
            <a:off x="4979875" y="750382"/>
            <a:ext cx="1617793" cy="152028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4861DEE-3E6E-D6F3-B544-2EB1EFF86034}"/>
              </a:ext>
            </a:extLst>
          </p:cNvPr>
          <p:cNvSpPr txBox="1"/>
          <p:nvPr/>
        </p:nvSpPr>
        <p:spPr>
          <a:xfrm>
            <a:off x="6503946" y="685792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</a:p>
        </p:txBody>
      </p:sp>
    </p:spTree>
    <p:extLst>
      <p:ext uri="{BB962C8B-B14F-4D97-AF65-F5344CB8AC3E}">
        <p14:creationId xmlns:p14="http://schemas.microsoft.com/office/powerpoint/2010/main" val="173149346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278B467-29E3-4E05-8E1B-10E7507592F9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ことわざ・故事成語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675DBBB-EA38-42CA-BEDB-341283D7C0FF}"/>
              </a:ext>
            </a:extLst>
          </p:cNvPr>
          <p:cNvSpPr txBox="1"/>
          <p:nvPr/>
        </p:nvSpPr>
        <p:spPr>
          <a:xfrm>
            <a:off x="4803887" y="750382"/>
            <a:ext cx="1969770" cy="606815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福きたる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26665F2-2991-4676-A066-AF8F3F028139}"/>
              </a:ext>
            </a:extLst>
          </p:cNvPr>
          <p:cNvSpPr/>
          <p:nvPr/>
        </p:nvSpPr>
        <p:spPr>
          <a:xfrm>
            <a:off x="4979875" y="750382"/>
            <a:ext cx="1617793" cy="152028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4861DEE-3E6E-D6F3-B544-2EB1EFF86034}"/>
              </a:ext>
            </a:extLst>
          </p:cNvPr>
          <p:cNvSpPr txBox="1"/>
          <p:nvPr/>
        </p:nvSpPr>
        <p:spPr>
          <a:xfrm>
            <a:off x="6503946" y="685792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</a:p>
        </p:txBody>
      </p:sp>
    </p:spTree>
    <p:extLst>
      <p:ext uri="{BB962C8B-B14F-4D97-AF65-F5344CB8AC3E}">
        <p14:creationId xmlns:p14="http://schemas.microsoft.com/office/powerpoint/2010/main" val="3124487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兄ちゃん</a:t>
            </a:r>
            <a:endParaRPr kumimoji="1" lang="ja-JP" altLang="en-US" sz="11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9B85F2-79EC-47F1-8F06-C6976DEB97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2AF131A-F845-4710-8B56-EFB3ED53B9A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2747DC3-2673-4B0E-89AE-95B3B87A104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214429-2C65-4B17-A1FF-680862C44D93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にい</a:t>
            </a:r>
            <a:endParaRPr kumimoji="1" lang="ja-JP" altLang="en-US" sz="5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A68E6A7-D548-4FDA-AC46-0C04582E560B}"/>
              </a:ext>
            </a:extLst>
          </p:cNvPr>
          <p:cNvSpPr/>
          <p:nvPr/>
        </p:nvSpPr>
        <p:spPr>
          <a:xfrm>
            <a:off x="4734698" y="1054858"/>
            <a:ext cx="1542595" cy="136001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12592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苦労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19B586-5E47-48BF-88BB-D2F2EBA9A0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0D69AA-4382-411F-9C48-1A2274B5315B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084AC5-D2CE-4D3F-AA0E-C6BCCA6AF57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CE0FD6-2342-4223-ABDE-EFCFEEEB5F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6CF3F36-B7E2-4DA2-8462-DCE73EA7412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ことわざ・故事成語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0A1C969-D332-4DA1-9EFA-21C7597867E2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84164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苦労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19B586-5E47-48BF-88BB-D2F2EBA9A0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0D69AA-4382-411F-9C48-1A2274B5315B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084AC5-D2CE-4D3F-AA0E-C6BCCA6AF57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CE0FD6-2342-4223-ABDE-EFCFEEEB5F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6CF3F36-B7E2-4DA2-8462-DCE73EA7412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ことわざ・故事成語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0A1C969-D332-4DA1-9EFA-21C7597867E2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55275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多少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99EDF47-FE87-4D91-97DB-A8411E413F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0055454-8E14-414B-A306-18028C7E893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ことわざ・故事成語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8DD54C2-6276-428E-B38D-C431EDE53A84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67846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多少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99EDF47-FE87-4D91-97DB-A8411E413F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0055454-8E14-414B-A306-18028C7E893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ことわざ・故事成語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8DD54C2-6276-428E-B38D-C431EDE53A84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07009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19B586-5E47-48BF-88BB-D2F2EBA9A0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0D69AA-4382-411F-9C48-1A2274B5315B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084AC5-D2CE-4D3F-AA0E-C6BCCA6AF57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CE0FD6-2342-4223-ABDE-EFCFEEEB5F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6CF3F36-B7E2-4DA2-8462-DCE73EA7412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ことわざ・故事成語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198EB21-5C33-482E-836A-BF1C24C119EC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77838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19B586-5E47-48BF-88BB-D2F2EBA9A0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0D69AA-4382-411F-9C48-1A2274B5315B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084AC5-D2CE-4D3F-AA0E-C6BCCA6AF57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CE0FD6-2342-4223-ABDE-EFCFEEEB5F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6CF3F36-B7E2-4DA2-8462-DCE73EA7412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ことわざ・故事成語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198EB21-5C33-482E-836A-BF1C24C119EC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73981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相談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CFFB206-A84F-4B78-AA29-D0BC29B43C0C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ことわざ・故事成語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F1C66D7-F180-41A1-ADC5-B4F8F290855A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03520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相談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CFFB206-A84F-4B78-AA29-D0BC29B43C0C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ことわざ・故事成語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F1C66D7-F180-41A1-ADC5-B4F8F290855A}"/>
              </a:ext>
            </a:extLst>
          </p:cNvPr>
          <p:cNvSpPr/>
          <p:nvPr/>
        </p:nvSpPr>
        <p:spPr>
          <a:xfrm>
            <a:off x="4079776" y="1263885"/>
            <a:ext cx="2791144" cy="51174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87210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541802" y="725252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278B467-29E3-4E05-8E1B-10E7507592F9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03F770-F77C-434D-81C5-E5633FAF2612}"/>
              </a:ext>
            </a:extLst>
          </p:cNvPr>
          <p:cNvSpPr txBox="1"/>
          <p:nvPr/>
        </p:nvSpPr>
        <p:spPr>
          <a:xfrm>
            <a:off x="4775516" y="836712"/>
            <a:ext cx="1969770" cy="62210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鼻をかむ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6B36D57-ECE5-4D08-BA4D-5885423D2716}"/>
              </a:ext>
            </a:extLst>
          </p:cNvPr>
          <p:cNvSpPr/>
          <p:nvPr/>
        </p:nvSpPr>
        <p:spPr>
          <a:xfrm>
            <a:off x="4978999" y="851303"/>
            <a:ext cx="1562803" cy="15121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52439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541802" y="725252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278B467-29E3-4E05-8E1B-10E7507592F9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03F770-F77C-434D-81C5-E5633FAF2612}"/>
              </a:ext>
            </a:extLst>
          </p:cNvPr>
          <p:cNvSpPr txBox="1"/>
          <p:nvPr/>
        </p:nvSpPr>
        <p:spPr>
          <a:xfrm>
            <a:off x="4775516" y="836712"/>
            <a:ext cx="1969770" cy="62210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鼻をかむ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6B36D57-ECE5-4D08-BA4D-5885423D2716}"/>
              </a:ext>
            </a:extLst>
          </p:cNvPr>
          <p:cNvSpPr/>
          <p:nvPr/>
        </p:nvSpPr>
        <p:spPr>
          <a:xfrm>
            <a:off x="4978999" y="851303"/>
            <a:ext cx="1562803" cy="15121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354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2124</TotalTime>
  <Words>1878</Words>
  <Application>Microsoft Office PowerPoint</Application>
  <PresentationFormat>ワイド画面</PresentationFormat>
  <Paragraphs>1087</Paragraphs>
  <Slides>241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241</vt:i4>
      </vt:variant>
    </vt:vector>
  </HeadingPairs>
  <TitlesOfParts>
    <vt:vector size="246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3年（下）</dc:title>
  <dc:creator>morita</dc:creator>
  <cp:lastModifiedBy>福原 千種</cp:lastModifiedBy>
  <cp:revision>320</cp:revision>
  <dcterms:created xsi:type="dcterms:W3CDTF">2019-06-12T23:18:36Z</dcterms:created>
  <dcterms:modified xsi:type="dcterms:W3CDTF">2024-01-17T01:37:36Z</dcterms:modified>
</cp:coreProperties>
</file>