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5"/>
  </p:notesMasterIdLst>
  <p:sldIdLst>
    <p:sldId id="483" r:id="rId2"/>
    <p:sldId id="674" r:id="rId3"/>
    <p:sldId id="825" r:id="rId4"/>
    <p:sldId id="490" r:id="rId5"/>
    <p:sldId id="675" r:id="rId6"/>
    <p:sldId id="545" r:id="rId7"/>
    <p:sldId id="676" r:id="rId8"/>
    <p:sldId id="466" r:id="rId9"/>
    <p:sldId id="677" r:id="rId10"/>
    <p:sldId id="546" r:id="rId11"/>
    <p:sldId id="678" r:id="rId12"/>
    <p:sldId id="449" r:id="rId13"/>
    <p:sldId id="679" r:id="rId14"/>
    <p:sldId id="572" r:id="rId15"/>
    <p:sldId id="680" r:id="rId16"/>
    <p:sldId id="476" r:id="rId17"/>
    <p:sldId id="681" r:id="rId18"/>
    <p:sldId id="496" r:id="rId19"/>
    <p:sldId id="682" r:id="rId20"/>
    <p:sldId id="477" r:id="rId21"/>
    <p:sldId id="683" r:id="rId22"/>
    <p:sldId id="684" r:id="rId23"/>
    <p:sldId id="831" r:id="rId24"/>
    <p:sldId id="547" r:id="rId25"/>
    <p:sldId id="685" r:id="rId26"/>
    <p:sldId id="686" r:id="rId27"/>
    <p:sldId id="826" r:id="rId28"/>
    <p:sldId id="527" r:id="rId29"/>
    <p:sldId id="687" r:id="rId30"/>
    <p:sldId id="550" r:id="rId31"/>
    <p:sldId id="688" r:id="rId32"/>
    <p:sldId id="551" r:id="rId33"/>
    <p:sldId id="689" r:id="rId34"/>
    <p:sldId id="690" r:id="rId35"/>
    <p:sldId id="552" r:id="rId36"/>
    <p:sldId id="691" r:id="rId37"/>
    <p:sldId id="827" r:id="rId38"/>
    <p:sldId id="693" r:id="rId39"/>
    <p:sldId id="694" r:id="rId40"/>
    <p:sldId id="381" r:id="rId41"/>
    <p:sldId id="695" r:id="rId42"/>
    <p:sldId id="555" r:id="rId43"/>
    <p:sldId id="696" r:id="rId44"/>
    <p:sldId id="822" r:id="rId45"/>
    <p:sldId id="697" r:id="rId46"/>
    <p:sldId id="497" r:id="rId47"/>
    <p:sldId id="698" r:id="rId48"/>
    <p:sldId id="557" r:id="rId49"/>
    <p:sldId id="699" r:id="rId50"/>
    <p:sldId id="389" r:id="rId51"/>
    <p:sldId id="700" r:id="rId52"/>
    <p:sldId id="558" r:id="rId53"/>
    <p:sldId id="701" r:id="rId54"/>
    <p:sldId id="702" r:id="rId55"/>
    <p:sldId id="559" r:id="rId56"/>
    <p:sldId id="560" r:id="rId57"/>
    <p:sldId id="703" r:id="rId58"/>
    <p:sldId id="561" r:id="rId59"/>
    <p:sldId id="704" r:id="rId60"/>
    <p:sldId id="562" r:id="rId61"/>
    <p:sldId id="705" r:id="rId62"/>
    <p:sldId id="563" r:id="rId63"/>
    <p:sldId id="706" r:id="rId64"/>
    <p:sldId id="564" r:id="rId65"/>
    <p:sldId id="707" r:id="rId66"/>
    <p:sldId id="708" r:id="rId67"/>
    <p:sldId id="832" r:id="rId68"/>
    <p:sldId id="395" r:id="rId69"/>
    <p:sldId id="709" r:id="rId70"/>
    <p:sldId id="565" r:id="rId71"/>
    <p:sldId id="710" r:id="rId72"/>
    <p:sldId id="566" r:id="rId73"/>
    <p:sldId id="711" r:id="rId74"/>
    <p:sldId id="567" r:id="rId75"/>
    <p:sldId id="712" r:id="rId76"/>
    <p:sldId id="568" r:id="rId77"/>
    <p:sldId id="713" r:id="rId78"/>
    <p:sldId id="569" r:id="rId79"/>
    <p:sldId id="714" r:id="rId80"/>
    <p:sldId id="398" r:id="rId81"/>
    <p:sldId id="715" r:id="rId82"/>
    <p:sldId id="570" r:id="rId83"/>
    <p:sldId id="716" r:id="rId84"/>
    <p:sldId id="717" r:id="rId85"/>
    <p:sldId id="571" r:id="rId86"/>
    <p:sldId id="386" r:id="rId87"/>
    <p:sldId id="718" r:id="rId88"/>
    <p:sldId id="574" r:id="rId89"/>
    <p:sldId id="719" r:id="rId90"/>
    <p:sldId id="575" r:id="rId91"/>
    <p:sldId id="720" r:id="rId92"/>
    <p:sldId id="721" r:id="rId93"/>
    <p:sldId id="828" r:id="rId94"/>
    <p:sldId id="577" r:id="rId95"/>
    <p:sldId id="722" r:id="rId96"/>
    <p:sldId id="578" r:id="rId97"/>
    <p:sldId id="723" r:id="rId98"/>
    <p:sldId id="579" r:id="rId99"/>
    <p:sldId id="724" r:id="rId100"/>
    <p:sldId id="580" r:id="rId101"/>
    <p:sldId id="725" r:id="rId102"/>
    <p:sldId id="726" r:id="rId103"/>
    <p:sldId id="581" r:id="rId104"/>
    <p:sldId id="414" r:id="rId105"/>
    <p:sldId id="727" r:id="rId106"/>
    <p:sldId id="582" r:id="rId107"/>
    <p:sldId id="728" r:id="rId108"/>
    <p:sldId id="583" r:id="rId109"/>
    <p:sldId id="729" r:id="rId110"/>
    <p:sldId id="584" r:id="rId111"/>
    <p:sldId id="730" r:id="rId112"/>
    <p:sldId id="585" r:id="rId113"/>
    <p:sldId id="731" r:id="rId114"/>
    <p:sldId id="586" r:id="rId115"/>
    <p:sldId id="732" r:id="rId116"/>
    <p:sldId id="587" r:id="rId117"/>
    <p:sldId id="733" r:id="rId118"/>
    <p:sldId id="588" r:id="rId119"/>
    <p:sldId id="734" r:id="rId120"/>
    <p:sldId id="589" r:id="rId121"/>
    <p:sldId id="735" r:id="rId122"/>
    <p:sldId id="736" r:id="rId123"/>
    <p:sldId id="823" r:id="rId124"/>
    <p:sldId id="591" r:id="rId125"/>
    <p:sldId id="737" r:id="rId126"/>
    <p:sldId id="592" r:id="rId127"/>
    <p:sldId id="738" r:id="rId128"/>
    <p:sldId id="739" r:id="rId129"/>
    <p:sldId id="593" r:id="rId130"/>
    <p:sldId id="594" r:id="rId131"/>
    <p:sldId id="740" r:id="rId132"/>
    <p:sldId id="741" r:id="rId133"/>
    <p:sldId id="829" r:id="rId134"/>
    <p:sldId id="596" r:id="rId135"/>
    <p:sldId id="742" r:id="rId136"/>
    <p:sldId id="597" r:id="rId137"/>
    <p:sldId id="743" r:id="rId138"/>
    <p:sldId id="598" r:id="rId139"/>
    <p:sldId id="744" r:id="rId140"/>
    <p:sldId id="599" r:id="rId141"/>
    <p:sldId id="745" r:id="rId142"/>
    <p:sldId id="600" r:id="rId143"/>
    <p:sldId id="746" r:id="rId144"/>
    <p:sldId id="601" r:id="rId145"/>
    <p:sldId id="747" r:id="rId146"/>
    <p:sldId id="602" r:id="rId147"/>
    <p:sldId id="748" r:id="rId148"/>
    <p:sldId id="603" r:id="rId149"/>
    <p:sldId id="749" r:id="rId150"/>
    <p:sldId id="604" r:id="rId151"/>
    <p:sldId id="750" r:id="rId152"/>
    <p:sldId id="513" r:id="rId153"/>
    <p:sldId id="751" r:id="rId154"/>
    <p:sldId id="752" r:id="rId155"/>
    <p:sldId id="830" r:id="rId156"/>
    <p:sldId id="605" r:id="rId157"/>
    <p:sldId id="753" r:id="rId158"/>
    <p:sldId id="607" r:id="rId159"/>
    <p:sldId id="754" r:id="rId160"/>
    <p:sldId id="608" r:id="rId161"/>
    <p:sldId id="755" r:id="rId162"/>
    <p:sldId id="609" r:id="rId163"/>
    <p:sldId id="756" r:id="rId164"/>
    <p:sldId id="757" r:id="rId165"/>
    <p:sldId id="610" r:id="rId166"/>
    <p:sldId id="758" r:id="rId167"/>
    <p:sldId id="611" r:id="rId168"/>
    <p:sldId id="290" r:id="rId169"/>
    <p:sldId id="759" r:id="rId170"/>
    <p:sldId id="613" r:id="rId171"/>
    <p:sldId id="760" r:id="rId172"/>
    <p:sldId id="627" r:id="rId173"/>
    <p:sldId id="761" r:id="rId174"/>
    <p:sldId id="614" r:id="rId175"/>
    <p:sldId id="762" r:id="rId176"/>
    <p:sldId id="615" r:id="rId177"/>
    <p:sldId id="763" r:id="rId178"/>
    <p:sldId id="616" r:id="rId179"/>
    <p:sldId id="764" r:id="rId180"/>
    <p:sldId id="617" r:id="rId181"/>
    <p:sldId id="765" r:id="rId182"/>
    <p:sldId id="766" r:id="rId183"/>
    <p:sldId id="824" r:id="rId184"/>
    <p:sldId id="619" r:id="rId185"/>
    <p:sldId id="767" r:id="rId186"/>
    <p:sldId id="620" r:id="rId187"/>
    <p:sldId id="768" r:id="rId188"/>
    <p:sldId id="621" r:id="rId189"/>
    <p:sldId id="769" r:id="rId190"/>
    <p:sldId id="622" r:id="rId191"/>
    <p:sldId id="770" r:id="rId192"/>
    <p:sldId id="623" r:id="rId193"/>
    <p:sldId id="771" r:id="rId194"/>
    <p:sldId id="624" r:id="rId195"/>
    <p:sldId id="772" r:id="rId196"/>
    <p:sldId id="625" r:id="rId197"/>
    <p:sldId id="773" r:id="rId198"/>
    <p:sldId id="626" r:id="rId199"/>
    <p:sldId id="774" r:id="rId200"/>
    <p:sldId id="628" r:id="rId201"/>
    <p:sldId id="775" r:id="rId202"/>
    <p:sldId id="629" r:id="rId203"/>
    <p:sldId id="776" r:id="rId204"/>
    <p:sldId id="630" r:id="rId205"/>
    <p:sldId id="777" r:id="rId206"/>
    <p:sldId id="631" r:id="rId207"/>
    <p:sldId id="778" r:id="rId208"/>
    <p:sldId id="632" r:id="rId209"/>
    <p:sldId id="779" r:id="rId210"/>
    <p:sldId id="633" r:id="rId211"/>
    <p:sldId id="780" r:id="rId212"/>
    <p:sldId id="781" r:id="rId213"/>
    <p:sldId id="634" r:id="rId214"/>
    <p:sldId id="635" r:id="rId215"/>
    <p:sldId id="782" r:id="rId216"/>
    <p:sldId id="399" r:id="rId217"/>
    <p:sldId id="783" r:id="rId218"/>
    <p:sldId id="636" r:id="rId219"/>
    <p:sldId id="784" r:id="rId220"/>
    <p:sldId id="637" r:id="rId221"/>
    <p:sldId id="785" r:id="rId222"/>
    <p:sldId id="638" r:id="rId223"/>
    <p:sldId id="786" r:id="rId224"/>
    <p:sldId id="639" r:id="rId225"/>
    <p:sldId id="787" r:id="rId226"/>
    <p:sldId id="640" r:id="rId227"/>
    <p:sldId id="788" r:id="rId228"/>
    <p:sldId id="641" r:id="rId229"/>
    <p:sldId id="789" r:id="rId230"/>
    <p:sldId id="642" r:id="rId231"/>
    <p:sldId id="790" r:id="rId232"/>
    <p:sldId id="643" r:id="rId233"/>
    <p:sldId id="791" r:id="rId234"/>
    <p:sldId id="644" r:id="rId235"/>
    <p:sldId id="792" r:id="rId236"/>
    <p:sldId id="645" r:id="rId237"/>
    <p:sldId id="793" r:id="rId238"/>
    <p:sldId id="646" r:id="rId239"/>
    <p:sldId id="794" r:id="rId240"/>
    <p:sldId id="647" r:id="rId241"/>
    <p:sldId id="795" r:id="rId242"/>
    <p:sldId id="648" r:id="rId243"/>
    <p:sldId id="796" r:id="rId244"/>
    <p:sldId id="649" r:id="rId245"/>
    <p:sldId id="797" r:id="rId246"/>
    <p:sldId id="650" r:id="rId247"/>
    <p:sldId id="798" r:id="rId248"/>
    <p:sldId id="651" r:id="rId249"/>
    <p:sldId id="799" r:id="rId250"/>
    <p:sldId id="652" r:id="rId251"/>
    <p:sldId id="800" r:id="rId252"/>
    <p:sldId id="653" r:id="rId253"/>
    <p:sldId id="801" r:id="rId254"/>
    <p:sldId id="654" r:id="rId255"/>
    <p:sldId id="802" r:id="rId256"/>
    <p:sldId id="655" r:id="rId257"/>
    <p:sldId id="803" r:id="rId258"/>
    <p:sldId id="656" r:id="rId259"/>
    <p:sldId id="804" r:id="rId260"/>
    <p:sldId id="657" r:id="rId261"/>
    <p:sldId id="805" r:id="rId262"/>
    <p:sldId id="658" r:id="rId263"/>
    <p:sldId id="806" r:id="rId264"/>
    <p:sldId id="659" r:id="rId265"/>
    <p:sldId id="807" r:id="rId266"/>
    <p:sldId id="660" r:id="rId267"/>
    <p:sldId id="808" r:id="rId268"/>
    <p:sldId id="661" r:id="rId269"/>
    <p:sldId id="809" r:id="rId270"/>
    <p:sldId id="662" r:id="rId271"/>
    <p:sldId id="810" r:id="rId272"/>
    <p:sldId id="663" r:id="rId273"/>
    <p:sldId id="811" r:id="rId274"/>
    <p:sldId id="664" r:id="rId275"/>
    <p:sldId id="812" r:id="rId276"/>
    <p:sldId id="665" r:id="rId277"/>
    <p:sldId id="813" r:id="rId278"/>
    <p:sldId id="666" r:id="rId279"/>
    <p:sldId id="814" r:id="rId280"/>
    <p:sldId id="667" r:id="rId281"/>
    <p:sldId id="815" r:id="rId282"/>
    <p:sldId id="668" r:id="rId283"/>
    <p:sldId id="816" r:id="rId284"/>
    <p:sldId id="669" r:id="rId285"/>
    <p:sldId id="817" r:id="rId286"/>
    <p:sldId id="818" r:id="rId287"/>
    <p:sldId id="670" r:id="rId288"/>
    <p:sldId id="671" r:id="rId289"/>
    <p:sldId id="819" r:id="rId290"/>
    <p:sldId id="672" r:id="rId291"/>
    <p:sldId id="833" r:id="rId292"/>
    <p:sldId id="673" r:id="rId293"/>
    <p:sldId id="821" r:id="rId29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D00"/>
    <a:srgbClr val="E668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8" autoAdjust="0"/>
    <p:restoredTop sz="96730" autoAdjust="0"/>
  </p:normalViewPr>
  <p:slideViewPr>
    <p:cSldViewPr>
      <p:cViewPr varScale="1">
        <p:scale>
          <a:sx n="110" d="100"/>
          <a:sy n="110" d="100"/>
        </p:scale>
        <p:origin x="9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slide" Target="slides/slide270.xml"/><Relationship Id="rId276" Type="http://schemas.openxmlformats.org/officeDocument/2006/relationships/slide" Target="slides/slide275.xml"/><Relationship Id="rId292" Type="http://schemas.openxmlformats.org/officeDocument/2006/relationships/slide" Target="slides/slide291.xml"/><Relationship Id="rId297" Type="http://schemas.openxmlformats.org/officeDocument/2006/relationships/viewProps" Target="viewProp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presProps" Target="presProps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険道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75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8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16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480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11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293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530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険道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95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アフリカでは今、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分間に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秒が過ぎています。</a:t>
            </a:r>
            <a:endParaRPr kumimoji="1" lang="ja-JP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58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アフリカでは今、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分間に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秒が過ぎています。</a:t>
            </a:r>
            <a:endParaRPr kumimoji="1" lang="ja-JP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16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45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9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51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1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0.xml"/><Relationship Id="rId13" Type="http://schemas.openxmlformats.org/officeDocument/2006/relationships/slide" Target="slide167.xml"/><Relationship Id="rId18" Type="http://schemas.openxmlformats.org/officeDocument/2006/relationships/slide" Target="slide250.xml"/><Relationship Id="rId26" Type="http://schemas.openxmlformats.org/officeDocument/2006/relationships/image" Target="../media/image3.png"/><Relationship Id="rId3" Type="http://schemas.openxmlformats.org/officeDocument/2006/relationships/slide" Target="slide2.xml"/><Relationship Id="rId21" Type="http://schemas.openxmlformats.org/officeDocument/2006/relationships/slide" Target="slide264.xml"/><Relationship Id="rId7" Type="http://schemas.openxmlformats.org/officeDocument/2006/relationships/slide" Target="slide206.xml"/><Relationship Id="rId12" Type="http://schemas.openxmlformats.org/officeDocument/2006/relationships/slide" Target="slide152.xml"/><Relationship Id="rId17" Type="http://schemas.openxmlformats.org/officeDocument/2006/relationships/slide" Target="slide248.xml"/><Relationship Id="rId25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222.xml"/><Relationship Id="rId20" Type="http://schemas.openxmlformats.org/officeDocument/2006/relationships/slide" Target="slide26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5.xml"/><Relationship Id="rId11" Type="http://schemas.openxmlformats.org/officeDocument/2006/relationships/slide" Target="slide136.xml"/><Relationship Id="rId24" Type="http://schemas.openxmlformats.org/officeDocument/2006/relationships/slide" Target="slide276.xml"/><Relationship Id="rId5" Type="http://schemas.openxmlformats.org/officeDocument/2006/relationships/slide" Target="slide50.xml"/><Relationship Id="rId15" Type="http://schemas.openxmlformats.org/officeDocument/2006/relationships/slide" Target="slide218.xml"/><Relationship Id="rId23" Type="http://schemas.openxmlformats.org/officeDocument/2006/relationships/slide" Target="slide272.xml"/><Relationship Id="rId10" Type="http://schemas.openxmlformats.org/officeDocument/2006/relationships/slide" Target="slide126.xml"/><Relationship Id="rId19" Type="http://schemas.openxmlformats.org/officeDocument/2006/relationships/slide" Target="slide258.xml"/><Relationship Id="rId4" Type="http://schemas.openxmlformats.org/officeDocument/2006/relationships/slide" Target="slide6.xml"/><Relationship Id="rId9" Type="http://schemas.openxmlformats.org/officeDocument/2006/relationships/slide" Target="slide110.xml"/><Relationship Id="rId14" Type="http://schemas.openxmlformats.org/officeDocument/2006/relationships/slide" Target="slide198.xml"/><Relationship Id="rId22" Type="http://schemas.openxmlformats.org/officeDocument/2006/relationships/slide" Target="slide26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åé³¥ã®ãã¼ã¯">
            <a:extLst>
              <a:ext uri="{FF2B5EF4-FFF2-40B4-BE49-F238E27FC236}">
                <a16:creationId xmlns:a16="http://schemas.microsoft.com/office/drawing/2014/main" id="{A51C10A9-E1EC-4965-82DB-D09273D9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5350423"/>
            <a:ext cx="1522763" cy="152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33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どきん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622648" y="29015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きつつきの商売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622648" y="327158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図書館たんていだん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622648" y="36416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国語辞典を使おう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6236846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こそあど言葉を使いこなそう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622648" y="401171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漢字の音と訓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622648" y="43817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もっと知りたい、友だちのこと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622648" y="475183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言葉で遊ぼう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622648" y="51195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こまを楽しむ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622648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気もちをこめて「来てください」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0E0C116-D35C-42AC-A9E0-F2092632C030}"/>
              </a:ext>
            </a:extLst>
          </p:cNvPr>
          <p:cNvSpPr txBox="1"/>
          <p:nvPr/>
        </p:nvSpPr>
        <p:spPr>
          <a:xfrm>
            <a:off x="622648" y="585740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まいごのかぎ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622648" y="622747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俳句を楽しもう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6236846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6236846" y="32698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仕事のくふう、見つけたよ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6236846" y="363993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夏のくらし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6236846" y="400828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はじめて知ったことを知らせよう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6236100" y="438177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鳥になったきょうりゅうの話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6236100" y="474670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わたしと小鳥とすずと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6236100" y="51195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夕日がせなかをおしてくる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6236100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山小屋で三日間すごすなら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6236100" y="58574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ポスターを読もう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6236100" y="623076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へんとつくり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キツツキのイラスト">
            <a:extLst>
              <a:ext uri="{FF2B5EF4-FFF2-40B4-BE49-F238E27FC236}">
                <a16:creationId xmlns:a16="http://schemas.microsoft.com/office/drawing/2014/main" id="{9639DA57-6BB8-4E33-A2F9-476286414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00" y="2499531"/>
            <a:ext cx="1593426" cy="16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鈴のイラスト">
            <a:extLst>
              <a:ext uri="{FF2B5EF4-FFF2-40B4-BE49-F238E27FC236}">
                <a16:creationId xmlns:a16="http://schemas.microsoft.com/office/drawing/2014/main" id="{7E98C7C7-EF0B-44A2-80FE-2C3B66B6A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1453194"/>
            <a:ext cx="1301870" cy="159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 がたり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0A99A9-A21C-6730-0200-FAC75C7FF0BA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78693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六十秒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B2D985-01C2-4C63-AEE2-9C147909548B}"/>
              </a:ext>
            </a:extLst>
          </p:cNvPr>
          <p:cNvSpPr txBox="1"/>
          <p:nvPr/>
        </p:nvSpPr>
        <p:spPr>
          <a:xfrm>
            <a:off x="6600056" y="1062504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ろくじゅう</a:t>
            </a:r>
            <a:r>
              <a:rPr lang="ja-JP" altLang="en-US" sz="54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C22839-C295-4D5A-A90B-2152454A46DB}"/>
              </a:ext>
            </a:extLst>
          </p:cNvPr>
          <p:cNvSpPr/>
          <p:nvPr/>
        </p:nvSpPr>
        <p:spPr>
          <a:xfrm>
            <a:off x="4246291" y="899317"/>
            <a:ext cx="2419416" cy="5795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6688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六十秒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B2D985-01C2-4C63-AEE2-9C147909548B}"/>
              </a:ext>
            </a:extLst>
          </p:cNvPr>
          <p:cNvSpPr txBox="1"/>
          <p:nvPr/>
        </p:nvSpPr>
        <p:spPr>
          <a:xfrm>
            <a:off x="6600056" y="1062504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ろくじゅう</a:t>
            </a:r>
            <a:r>
              <a:rPr lang="ja-JP" altLang="en-US" sz="54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C22839-C295-4D5A-A90B-2152454A46DB}"/>
              </a:ext>
            </a:extLst>
          </p:cNvPr>
          <p:cNvSpPr/>
          <p:nvPr/>
        </p:nvSpPr>
        <p:spPr>
          <a:xfrm>
            <a:off x="4246291" y="899317"/>
            <a:ext cx="2419416" cy="5795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2477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5EE88D-FF72-4A82-A3BE-C02720A8E56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4C1B50E-22E0-7A0A-42D5-424320C3B746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89333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5EE88D-FF72-4A82-A3BE-C02720A8E56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8DC4B2-A76A-28CE-FEF8-41A337F81D00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15295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328191-BF20-C0C6-D476-056B8BE8E1A5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5E8BC2D-D6CA-E331-DE27-69AC45DB6D65}"/>
              </a:ext>
            </a:extLst>
          </p:cNvPr>
          <p:cNvSpPr txBox="1"/>
          <p:nvPr/>
        </p:nvSpPr>
        <p:spPr>
          <a:xfrm>
            <a:off x="6695367" y="374997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5F2D56-C7BA-4F62-8D74-5C24B0E15CA6}"/>
              </a:ext>
            </a:extLst>
          </p:cNvPr>
          <p:cNvSpPr txBox="1"/>
          <p:nvPr/>
        </p:nvSpPr>
        <p:spPr>
          <a:xfrm>
            <a:off x="6695368" y="206144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695367" y="374997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695368" y="206144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EA266D-5C76-1292-EAE3-9DB7A1024987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5691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3CA252-3C63-4A13-8495-9CCBAEE6418A}"/>
              </a:ext>
            </a:extLst>
          </p:cNvPr>
          <p:cNvSpPr/>
          <p:nvPr/>
        </p:nvSpPr>
        <p:spPr>
          <a:xfrm>
            <a:off x="3688279" y="5049210"/>
            <a:ext cx="1771931" cy="173335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3CA252-3C63-4A13-8495-9CCBAEE6418A}"/>
              </a:ext>
            </a:extLst>
          </p:cNvPr>
          <p:cNvSpPr/>
          <p:nvPr/>
        </p:nvSpPr>
        <p:spPr>
          <a:xfrm>
            <a:off x="3688279" y="5049210"/>
            <a:ext cx="1771931" cy="17333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32483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1344E6-F704-459B-AE0E-C84127589DB1}"/>
              </a:ext>
            </a:extLst>
          </p:cNvPr>
          <p:cNvSpPr/>
          <p:nvPr/>
        </p:nvSpPr>
        <p:spPr>
          <a:xfrm>
            <a:off x="4259502" y="858490"/>
            <a:ext cx="2419416" cy="588045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1344E6-F704-459B-AE0E-C84127589DB1}"/>
              </a:ext>
            </a:extLst>
          </p:cNvPr>
          <p:cNvSpPr/>
          <p:nvPr/>
        </p:nvSpPr>
        <p:spPr>
          <a:xfrm>
            <a:off x="4259502" y="858490"/>
            <a:ext cx="2419416" cy="58804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70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 がたり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4A36EF4-AD9C-678F-6A35-FEDFD127BF75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48501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ACB9337-8270-CF5F-8A8E-B3CC21C38913}"/>
              </a:ext>
            </a:extLst>
          </p:cNvPr>
          <p:cNvSpPr/>
          <p:nvPr/>
        </p:nvSpPr>
        <p:spPr>
          <a:xfrm>
            <a:off x="4497885" y="919072"/>
            <a:ext cx="2016224" cy="1953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228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A3500C-4E3E-4ED1-B13D-4B6D28856BEC}"/>
              </a:ext>
            </a:extLst>
          </p:cNvPr>
          <p:cNvSpPr/>
          <p:nvPr/>
        </p:nvSpPr>
        <p:spPr>
          <a:xfrm>
            <a:off x="4497885" y="919072"/>
            <a:ext cx="2016224" cy="1953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91813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47973D-0A04-06B8-A513-5C27DB5AD01B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67385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4E9690-414F-0209-E1FB-01D373F7954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97514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中心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A8CA4-AC76-456B-B813-E1EA068AF42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E9F8AF-0CB6-478F-98A4-8D5A40F8CCC1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EBFA23-C345-CAFE-7C2E-AEB96D121EDF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93344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中心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A8CA4-AC76-456B-B813-E1EA068AF42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E9F8AF-0CB6-478F-98A4-8D5A40F8CCC1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7CDF8C-6187-E51D-0A44-CAB4FF872FC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99482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1E4D4-9574-4B68-B83A-0210438B1055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A231AEB-FFA2-2224-0D08-77BB57460435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9417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1E4D4-9574-4B68-B83A-0210438B1055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33498B-EB44-11FF-2E6F-768B5506D6DF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14494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A5CA66-AB50-7BDA-131E-47EFC9C6E8E1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65169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49B126-0C3E-B913-76D6-0199ECF111FD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0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BFE8BA-FA22-4286-ABC3-F19E4DBE767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632D52-C8F8-4FA9-BA99-CAA3B0342EF2}"/>
              </a:ext>
            </a:extLst>
          </p:cNvPr>
          <p:cNvSpPr/>
          <p:nvPr/>
        </p:nvSpPr>
        <p:spPr>
          <a:xfrm>
            <a:off x="4113745" y="1358656"/>
            <a:ext cx="2548461" cy="24275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8B06EC-833B-46B9-B60E-15D6C2F5E2FD}"/>
              </a:ext>
            </a:extLst>
          </p:cNvPr>
          <p:cNvSpPr/>
          <p:nvPr/>
        </p:nvSpPr>
        <p:spPr>
          <a:xfrm>
            <a:off x="4296289" y="899319"/>
            <a:ext cx="2419416" cy="209251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22259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8B06EC-833B-46B9-B60E-15D6C2F5E2FD}"/>
              </a:ext>
            </a:extLst>
          </p:cNvPr>
          <p:cNvSpPr/>
          <p:nvPr/>
        </p:nvSpPr>
        <p:spPr>
          <a:xfrm>
            <a:off x="4296289" y="899319"/>
            <a:ext cx="2419416" cy="20925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11983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81256" y="393305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02294" y="678981"/>
            <a:ext cx="1969770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服を着る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337F90-9F54-470F-9E64-F452AFA9AEFD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9A3DF6-38C2-44FE-A8BC-1BE9597E4E7B}"/>
              </a:ext>
            </a:extLst>
          </p:cNvPr>
          <p:cNvSpPr/>
          <p:nvPr/>
        </p:nvSpPr>
        <p:spPr>
          <a:xfrm>
            <a:off x="4943872" y="3645024"/>
            <a:ext cx="1584176" cy="15841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8351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81256" y="393305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02294" y="678981"/>
            <a:ext cx="1969770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服を着る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337F90-9F54-470F-9E64-F452AFA9AEFD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9A3DF6-38C2-44FE-A8BC-1BE9597E4E7B}"/>
              </a:ext>
            </a:extLst>
          </p:cNvPr>
          <p:cNvSpPr/>
          <p:nvPr/>
        </p:nvSpPr>
        <p:spPr>
          <a:xfrm>
            <a:off x="4943872" y="3645024"/>
            <a:ext cx="1584176" cy="15841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31533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93E2E-1C8E-4BB9-B526-7DD0B7349546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759F70-8C93-A554-EA97-F3E357BE074E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380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93E2E-1C8E-4BB9-B526-7DD0B7349546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DA391A-B6FB-951F-6EA3-8CE6B386A94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0579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3242E8-60C1-4B74-9C2F-0423A6EB17F7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58648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3242E8-60C1-4B74-9C2F-0423A6EB17F7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7188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EDD516-3F46-4612-9CF9-513A394CC2A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22CBE3-5F87-1ED1-3B47-E88AA051AF57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6014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EDD516-3F46-4612-9CF9-513A394CC2A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44A1665-BA5A-E494-252B-99D18A3D8025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24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BFE8BA-FA22-4286-ABC3-F19E4DBE767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632D52-C8F8-4FA9-BA99-CAA3B0342EF2}"/>
              </a:ext>
            </a:extLst>
          </p:cNvPr>
          <p:cNvSpPr/>
          <p:nvPr/>
        </p:nvSpPr>
        <p:spPr>
          <a:xfrm>
            <a:off x="4113745" y="1358656"/>
            <a:ext cx="2548461" cy="24275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5425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7C6D7B-3475-4862-BB6D-635AF5932179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032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7C6D7B-3475-4862-BB6D-635AF5932179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107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08168" y="1290520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6F2B2F-491D-41BE-87A2-67A0F94A5C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A982D7-247F-4215-825A-613B225FD155}"/>
              </a:ext>
            </a:extLst>
          </p:cNvPr>
          <p:cNvSpPr txBox="1"/>
          <p:nvPr/>
        </p:nvSpPr>
        <p:spPr>
          <a:xfrm>
            <a:off x="3338293" y="980728"/>
            <a:ext cx="4462760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元の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D6E16E-F900-4CA5-898E-60E2A51FB3A8}"/>
              </a:ext>
            </a:extLst>
          </p:cNvPr>
          <p:cNvSpPr/>
          <p:nvPr/>
        </p:nvSpPr>
        <p:spPr>
          <a:xfrm>
            <a:off x="5623403" y="980728"/>
            <a:ext cx="2056773" cy="19850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87022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08168" y="1290520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6F2B2F-491D-41BE-87A2-67A0F94A5C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A982D7-247F-4215-825A-613B225FD155}"/>
              </a:ext>
            </a:extLst>
          </p:cNvPr>
          <p:cNvSpPr txBox="1"/>
          <p:nvPr/>
        </p:nvSpPr>
        <p:spPr>
          <a:xfrm>
            <a:off x="3338293" y="980728"/>
            <a:ext cx="4462760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元の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D6E16E-F900-4CA5-898E-60E2A51FB3A8}"/>
              </a:ext>
            </a:extLst>
          </p:cNvPr>
          <p:cNvSpPr/>
          <p:nvPr/>
        </p:nvSpPr>
        <p:spPr>
          <a:xfrm>
            <a:off x="5623403" y="980728"/>
            <a:ext cx="2056773" cy="19850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27311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B2A84D-638C-424C-9367-6B17BA34F95C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71825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B2A84D-638C-424C-9367-6B17BA34F95C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49808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世界中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C105ED-BFE1-4B83-8936-922088C0D264}"/>
              </a:ext>
            </a:extLst>
          </p:cNvPr>
          <p:cNvSpPr/>
          <p:nvPr/>
        </p:nvSpPr>
        <p:spPr>
          <a:xfrm>
            <a:off x="4439816" y="865175"/>
            <a:ext cx="2220700" cy="587317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世界中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C105ED-BFE1-4B83-8936-922088C0D264}"/>
              </a:ext>
            </a:extLst>
          </p:cNvPr>
          <p:cNvSpPr/>
          <p:nvPr/>
        </p:nvSpPr>
        <p:spPr>
          <a:xfrm>
            <a:off x="4439816" y="865175"/>
            <a:ext cx="2220700" cy="587317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5522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71C12E-655A-4165-87E0-042854927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BE302D-7A9A-44DB-8D6C-CB91273F06F1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71C12E-655A-4165-87E0-042854927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BE302D-7A9A-44DB-8D6C-CB91273F06F1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2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音符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四分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46F1E-060A-45F5-B6DC-C658025E04B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78BB09D-2A25-4ABB-B5B8-646092F5FE6B}"/>
              </a:ext>
            </a:extLst>
          </p:cNvPr>
          <p:cNvSpPr/>
          <p:nvPr/>
        </p:nvSpPr>
        <p:spPr>
          <a:xfrm>
            <a:off x="5962356" y="788935"/>
            <a:ext cx="2220700" cy="451227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61EA37B-FFD3-446A-B145-1E8B25926903}"/>
              </a:ext>
            </a:extLst>
          </p:cNvPr>
          <p:cNvSpPr/>
          <p:nvPr/>
        </p:nvSpPr>
        <p:spPr>
          <a:xfrm>
            <a:off x="2430519" y="2103897"/>
            <a:ext cx="2220700" cy="451227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54644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C013DC-EE12-42BE-A7A2-5A06376B7220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9EB0948-8CA4-4876-A276-27B5C565A9F8}"/>
              </a:ext>
            </a:extLst>
          </p:cNvPr>
          <p:cNvSpPr/>
          <p:nvPr/>
        </p:nvSpPr>
        <p:spPr>
          <a:xfrm>
            <a:off x="4439816" y="2409100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F77601-7257-F450-5731-33C07F681BEB}"/>
              </a:ext>
            </a:extLst>
          </p:cNvPr>
          <p:cNvSpPr txBox="1"/>
          <p:nvPr/>
        </p:nvSpPr>
        <p:spPr>
          <a:xfrm>
            <a:off x="7102083" y="285293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27575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2083" y="285293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C013DC-EE12-42BE-A7A2-5A06376B7220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9EB0948-8CA4-4876-A276-27B5C565A9F8}"/>
              </a:ext>
            </a:extLst>
          </p:cNvPr>
          <p:cNvSpPr/>
          <p:nvPr/>
        </p:nvSpPr>
        <p:spPr>
          <a:xfrm>
            <a:off x="4439816" y="2409100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8852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70714" y="278092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E03997-882B-4C25-8528-51EC8EEA9EE1}"/>
              </a:ext>
            </a:extLst>
          </p:cNvPr>
          <p:cNvSpPr txBox="1"/>
          <p:nvPr/>
        </p:nvSpPr>
        <p:spPr>
          <a:xfrm>
            <a:off x="410979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BA28E6-A6D9-96F6-D392-1DB17816647C}"/>
              </a:ext>
            </a:extLst>
          </p:cNvPr>
          <p:cNvSpPr/>
          <p:nvPr/>
        </p:nvSpPr>
        <p:spPr>
          <a:xfrm>
            <a:off x="4439816" y="2409100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41177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E03997-882B-4C25-8528-51EC8EEA9EE1}"/>
              </a:ext>
            </a:extLst>
          </p:cNvPr>
          <p:cNvSpPr txBox="1"/>
          <p:nvPr/>
        </p:nvSpPr>
        <p:spPr>
          <a:xfrm>
            <a:off x="410979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3C4E12-4BEC-284E-C10B-4E769EC63EC6}"/>
              </a:ext>
            </a:extLst>
          </p:cNvPr>
          <p:cNvSpPr txBox="1"/>
          <p:nvPr/>
        </p:nvSpPr>
        <p:spPr>
          <a:xfrm>
            <a:off x="7070714" y="278092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ゆび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A7A021-6645-9649-420D-19D2F94F5260}"/>
              </a:ext>
            </a:extLst>
          </p:cNvPr>
          <p:cNvSpPr/>
          <p:nvPr/>
        </p:nvSpPr>
        <p:spPr>
          <a:xfrm>
            <a:off x="4439816" y="2409100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2864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2083" y="285293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185C-0D6B-405E-88AC-3758A641C8FA}"/>
              </a:ext>
            </a:extLst>
          </p:cNvPr>
          <p:cNvSpPr txBox="1"/>
          <p:nvPr/>
        </p:nvSpPr>
        <p:spPr>
          <a:xfrm>
            <a:off x="4162568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549E2E6-957C-7C7D-8F67-7F318A9773F6}"/>
              </a:ext>
            </a:extLst>
          </p:cNvPr>
          <p:cNvSpPr/>
          <p:nvPr/>
        </p:nvSpPr>
        <p:spPr>
          <a:xfrm>
            <a:off x="4439816" y="2409100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2084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2083" y="285293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185C-0D6B-405E-88AC-3758A641C8FA}"/>
              </a:ext>
            </a:extLst>
          </p:cNvPr>
          <p:cNvSpPr txBox="1"/>
          <p:nvPr/>
        </p:nvSpPr>
        <p:spPr>
          <a:xfrm>
            <a:off x="4162568" y="232435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F9EBA7-A56B-5760-2623-2823640DF632}"/>
              </a:ext>
            </a:extLst>
          </p:cNvPr>
          <p:cNvSpPr/>
          <p:nvPr/>
        </p:nvSpPr>
        <p:spPr>
          <a:xfrm>
            <a:off x="4439816" y="2409100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53963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28C9CE-CFA8-2B29-9E88-9CB211F58A7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79028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B84E413-C1CB-8C52-3DBD-24C3E2DE16FC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07315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3E98C6-5F74-41BA-B9AB-06768251E7E9}"/>
              </a:ext>
            </a:extLst>
          </p:cNvPr>
          <p:cNvSpPr txBox="1"/>
          <p:nvPr/>
        </p:nvSpPr>
        <p:spPr>
          <a:xfrm>
            <a:off x="6855125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A2EBF0-BB0C-4DB6-B4F8-194FBF6BF3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5BE427-BB15-3989-DA9E-DA7E45DF3EFB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98804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3E98C6-5F74-41BA-B9AB-06768251E7E9}"/>
              </a:ext>
            </a:extLst>
          </p:cNvPr>
          <p:cNvSpPr txBox="1"/>
          <p:nvPr/>
        </p:nvSpPr>
        <p:spPr>
          <a:xfrm>
            <a:off x="6855125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A2EBF0-BB0C-4DB6-B4F8-194FBF6BF3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94A6CB5-D474-739D-3E3B-8268F5BA683C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309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音符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四分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46F1E-060A-45F5-B6DC-C658025E04B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78BB09D-2A25-4ABB-B5B8-646092F5FE6B}"/>
              </a:ext>
            </a:extLst>
          </p:cNvPr>
          <p:cNvSpPr/>
          <p:nvPr/>
        </p:nvSpPr>
        <p:spPr>
          <a:xfrm>
            <a:off x="5962356" y="788935"/>
            <a:ext cx="2220700" cy="45122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61EA37B-FFD3-446A-B145-1E8B25926903}"/>
              </a:ext>
            </a:extLst>
          </p:cNvPr>
          <p:cNvSpPr/>
          <p:nvPr/>
        </p:nvSpPr>
        <p:spPr>
          <a:xfrm>
            <a:off x="2430519" y="2103897"/>
            <a:ext cx="2220700" cy="45122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6035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F29F16-386B-4DB8-AACF-6DD357E617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7BFB98C-071B-FB2D-8F97-6D20C26A575A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43880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F29F16-386B-4DB8-AACF-6DD357E617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91E1B2-4B2E-D64B-6BE4-AFC8DC3E2607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92940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F39610-FD54-4212-850E-C6AD50E09E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6B8CEC-FEFA-4E9A-9D85-50D1E2746A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FDB0101-B8E1-4EF8-8F15-9BDBB55AB24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9F5D1CC-EBA9-4964-B13F-524C57B5C67D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45FA5B-4B32-4540-977B-C1A87C647AFF}"/>
              </a:ext>
            </a:extLst>
          </p:cNvPr>
          <p:cNvSpPr/>
          <p:nvPr/>
        </p:nvSpPr>
        <p:spPr>
          <a:xfrm>
            <a:off x="4439816" y="783164"/>
            <a:ext cx="2312676" cy="58760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F39610-FD54-4212-850E-C6AD50E09E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6B8CEC-FEFA-4E9A-9D85-50D1E2746A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FDB0101-B8E1-4EF8-8F15-9BDBB55AB24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9F5D1CC-EBA9-4964-B13F-524C57B5C67D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45FA5B-4B32-4540-977B-C1A87C647AFF}"/>
              </a:ext>
            </a:extLst>
          </p:cNvPr>
          <p:cNvSpPr/>
          <p:nvPr/>
        </p:nvSpPr>
        <p:spPr>
          <a:xfrm>
            <a:off x="4439816" y="783164"/>
            <a:ext cx="2312676" cy="5876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8458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874199" y="548680"/>
            <a:ext cx="3877985" cy="6309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五十メートル</a:t>
            </a:r>
            <a:endParaRPr lang="en-US" altLang="ja-JP" sz="8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lang="en-US" altLang="ja-JP" sz="8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5198537" y="5597692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B238C0-BC63-45DF-B468-C2C4DA339C4E}"/>
              </a:ext>
            </a:extLst>
          </p:cNvPr>
          <p:cNvSpPr/>
          <p:nvPr/>
        </p:nvSpPr>
        <p:spPr>
          <a:xfrm>
            <a:off x="4007768" y="5661248"/>
            <a:ext cx="1297223" cy="11572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24508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874199" y="548680"/>
            <a:ext cx="3877985" cy="6309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五十メートル</a:t>
            </a:r>
            <a:endParaRPr lang="en-US" altLang="ja-JP" sz="8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lang="en-US" altLang="ja-JP" sz="8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5198537" y="5597692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B238C0-BC63-45DF-B468-C2C4DA339C4E}"/>
              </a:ext>
            </a:extLst>
          </p:cNvPr>
          <p:cNvSpPr/>
          <p:nvPr/>
        </p:nvSpPr>
        <p:spPr>
          <a:xfrm>
            <a:off x="4007768" y="5661248"/>
            <a:ext cx="1297223" cy="11572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33604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B0A0C0-AC81-4317-A6BB-2E65B3446DC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B85749-045D-405F-859A-4659B34ED67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199501-E92A-4A57-8029-58EAC12DBC3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A29F78A-4E52-1876-6A7F-52A689344BA5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5783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B0A0C0-AC81-4317-A6BB-2E65B3446DC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B85749-045D-405F-859A-4659B34ED67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199501-E92A-4A57-8029-58EAC12DBC3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AA8DF7-8EDB-0850-4786-F15E0329A79B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9163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A419CF-240A-4630-8628-C842F86ECC7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8CC775-6268-44B6-B799-97334D239D01}"/>
              </a:ext>
            </a:extLst>
          </p:cNvPr>
          <p:cNvSpPr/>
          <p:nvPr/>
        </p:nvSpPr>
        <p:spPr>
          <a:xfrm>
            <a:off x="5949429" y="725252"/>
            <a:ext cx="2287028" cy="20923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7C4933-7A6E-4B63-9CBD-2778EAD9A063}"/>
              </a:ext>
            </a:extLst>
          </p:cNvPr>
          <p:cNvSpPr/>
          <p:nvPr/>
        </p:nvSpPr>
        <p:spPr>
          <a:xfrm>
            <a:off x="2334032" y="2049386"/>
            <a:ext cx="2393816" cy="23877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1218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A419CF-240A-4630-8628-C842F86ECC7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7C4933-7A6E-4B63-9CBD-2778EAD9A063}"/>
              </a:ext>
            </a:extLst>
          </p:cNvPr>
          <p:cNvSpPr/>
          <p:nvPr/>
        </p:nvSpPr>
        <p:spPr>
          <a:xfrm>
            <a:off x="2334032" y="2049386"/>
            <a:ext cx="2393816" cy="23877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A1B447-A5D8-0337-E8A3-7163A6703184}"/>
              </a:ext>
            </a:extLst>
          </p:cNvPr>
          <p:cNvSpPr/>
          <p:nvPr/>
        </p:nvSpPr>
        <p:spPr>
          <a:xfrm>
            <a:off x="5949429" y="725252"/>
            <a:ext cx="2287028" cy="20923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186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778320-A906-4C5C-B5D6-B1968C1B90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526EE4-98EC-431F-ACDE-5F20FBF5114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05897C-2540-ABEA-86CB-EEE289C9C506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86059" y="244225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AAE9B-3EDC-4AC3-B593-294E65B25D4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0B6710-730A-4720-AA02-626C313E47A5}"/>
              </a:ext>
            </a:extLst>
          </p:cNvPr>
          <p:cNvSpPr txBox="1"/>
          <p:nvPr/>
        </p:nvSpPr>
        <p:spPr>
          <a:xfrm>
            <a:off x="4007768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82CDC0-44CA-49F2-84E4-591DDA0F0B0B}"/>
              </a:ext>
            </a:extLst>
          </p:cNvPr>
          <p:cNvSpPr/>
          <p:nvPr/>
        </p:nvSpPr>
        <p:spPr>
          <a:xfrm>
            <a:off x="4223792" y="2442256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15720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AAE9B-3EDC-4AC3-B593-294E65B25D4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0B6710-730A-4720-AA02-626C313E47A5}"/>
              </a:ext>
            </a:extLst>
          </p:cNvPr>
          <p:cNvSpPr txBox="1"/>
          <p:nvPr/>
        </p:nvSpPr>
        <p:spPr>
          <a:xfrm>
            <a:off x="4007768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82CDC0-44CA-49F2-84E4-591DDA0F0B0B}"/>
              </a:ext>
            </a:extLst>
          </p:cNvPr>
          <p:cNvSpPr/>
          <p:nvPr/>
        </p:nvSpPr>
        <p:spPr>
          <a:xfrm>
            <a:off x="4223792" y="2442256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345C53-FF78-6096-B671-FE55236885A2}"/>
              </a:ext>
            </a:extLst>
          </p:cNvPr>
          <p:cNvSpPr txBox="1"/>
          <p:nvPr/>
        </p:nvSpPr>
        <p:spPr>
          <a:xfrm>
            <a:off x="6886059" y="244225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</a:p>
        </p:txBody>
      </p:sp>
    </p:spTree>
    <p:extLst>
      <p:ext uri="{BB962C8B-B14F-4D97-AF65-F5344CB8AC3E}">
        <p14:creationId xmlns:p14="http://schemas.microsoft.com/office/powerpoint/2010/main" val="3344667524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823BDA-2CD4-4FAD-93C7-E377BBD2B6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5DC956-5C01-46AA-A21C-898AE47A02EB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6415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823BDA-2CD4-4FAD-93C7-E377BBD2B6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5DC956-5C01-46AA-A21C-898AE47A02EB}"/>
              </a:ext>
            </a:extLst>
          </p:cNvPr>
          <p:cNvSpPr/>
          <p:nvPr/>
        </p:nvSpPr>
        <p:spPr>
          <a:xfrm>
            <a:off x="4168603" y="1191419"/>
            <a:ext cx="2707937" cy="2673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92413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77CEB9-70BA-4B05-BF21-F76BE40D25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373478-F32F-4205-BC71-30D6C7C8E22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DB1D9B-19B7-2A83-E25B-57311014CD9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7958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77CEB9-70BA-4B05-BF21-F76BE40D25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373478-F32F-4205-BC71-30D6C7C8E22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E7E639-A0E0-B3C1-26C5-2BB81336DC6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91214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739A80-7A09-0678-AC57-ECD887FCB7FC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50278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366432-A53A-566C-67CB-5F6C6F7C5CE7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31210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絵の具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E5FB43-3EAC-40D1-9FD5-FFF0A5B5A7C3}"/>
              </a:ext>
            </a:extLst>
          </p:cNvPr>
          <p:cNvSpPr/>
          <p:nvPr/>
        </p:nvSpPr>
        <p:spPr>
          <a:xfrm>
            <a:off x="4531792" y="899319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D4D19A-F5EA-4E81-8DC1-42A331435331}"/>
              </a:ext>
            </a:extLst>
          </p:cNvPr>
          <p:cNvSpPr/>
          <p:nvPr/>
        </p:nvSpPr>
        <p:spPr>
          <a:xfrm>
            <a:off x="4526375" y="4653136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絵の具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E5FB43-3EAC-40D1-9FD5-FFF0A5B5A7C3}"/>
              </a:ext>
            </a:extLst>
          </p:cNvPr>
          <p:cNvSpPr/>
          <p:nvPr/>
        </p:nvSpPr>
        <p:spPr>
          <a:xfrm>
            <a:off x="4531792" y="899319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D4D19A-F5EA-4E81-8DC1-42A331435331}"/>
              </a:ext>
            </a:extLst>
          </p:cNvPr>
          <p:cNvSpPr/>
          <p:nvPr/>
        </p:nvSpPr>
        <p:spPr>
          <a:xfrm>
            <a:off x="4526375" y="4653136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263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778320-A906-4C5C-B5D6-B1968C1B90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526EE4-98EC-431F-ACDE-5F20FBF5114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AEA543-7F73-9199-AFAB-ED501803055C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586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F87444-65BC-5F7F-15E1-5880D570953C}"/>
              </a:ext>
            </a:extLst>
          </p:cNvPr>
          <p:cNvSpPr/>
          <p:nvPr/>
        </p:nvSpPr>
        <p:spPr>
          <a:xfrm>
            <a:off x="4007768" y="1187351"/>
            <a:ext cx="2736304" cy="26016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63885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39C45BE-1848-A76D-EAE9-66A398114D92}"/>
              </a:ext>
            </a:extLst>
          </p:cNvPr>
          <p:cNvSpPr/>
          <p:nvPr/>
        </p:nvSpPr>
        <p:spPr>
          <a:xfrm>
            <a:off x="4007768" y="1187351"/>
            <a:ext cx="2736304" cy="26016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730277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088911-EE6F-4CAC-8D68-0A4101C7AFCC}"/>
              </a:ext>
            </a:extLst>
          </p:cNvPr>
          <p:cNvSpPr/>
          <p:nvPr/>
        </p:nvSpPr>
        <p:spPr>
          <a:xfrm>
            <a:off x="4007768" y="1187351"/>
            <a:ext cx="2736304" cy="26016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787892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088911-EE6F-4CAC-8D68-0A4101C7AFCC}"/>
              </a:ext>
            </a:extLst>
          </p:cNvPr>
          <p:cNvSpPr/>
          <p:nvPr/>
        </p:nvSpPr>
        <p:spPr>
          <a:xfrm>
            <a:off x="4007768" y="1187351"/>
            <a:ext cx="2736304" cy="26016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55883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5C1434-7195-4D94-B234-5B01092F19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B0D1600-6B0F-C7AF-13EA-0C64454694CE}"/>
              </a:ext>
            </a:extLst>
          </p:cNvPr>
          <p:cNvSpPr/>
          <p:nvPr/>
        </p:nvSpPr>
        <p:spPr>
          <a:xfrm>
            <a:off x="4007768" y="1187351"/>
            <a:ext cx="2736304" cy="26016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7273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5C1434-7195-4D94-B234-5B01092F19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9B5DAC-0C8E-3F9D-D7F9-C7DC102C81C9}"/>
              </a:ext>
            </a:extLst>
          </p:cNvPr>
          <p:cNvSpPr/>
          <p:nvPr/>
        </p:nvSpPr>
        <p:spPr>
          <a:xfrm>
            <a:off x="4007768" y="1187351"/>
            <a:ext cx="2736304" cy="26016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09723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向かう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EA7F9F-7F3D-4601-81E1-44DB8831C5D4}"/>
              </a:ext>
            </a:extLst>
          </p:cNvPr>
          <p:cNvSpPr/>
          <p:nvPr/>
        </p:nvSpPr>
        <p:spPr>
          <a:xfrm>
            <a:off x="4323022" y="899319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5535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向かう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EA7F9F-7F3D-4601-81E1-44DB8831C5D4}"/>
              </a:ext>
            </a:extLst>
          </p:cNvPr>
          <p:cNvSpPr/>
          <p:nvPr/>
        </p:nvSpPr>
        <p:spPr>
          <a:xfrm>
            <a:off x="4323022" y="899319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244056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31FFB5-DFE1-46CF-9016-8A4548CE52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104A53-88E1-40FC-A891-EE28E9CF9DC1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3F7F9E-4F41-4274-A6A5-AFEC5E1A9E45}"/>
              </a:ext>
            </a:extLst>
          </p:cNvPr>
          <p:cNvSpPr/>
          <p:nvPr/>
        </p:nvSpPr>
        <p:spPr>
          <a:xfrm>
            <a:off x="4027418" y="2060848"/>
            <a:ext cx="2932678" cy="295232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42407D-6944-C1DE-8CEE-2B2661DC7BFA}"/>
              </a:ext>
            </a:extLst>
          </p:cNvPr>
          <p:cNvSpPr txBox="1"/>
          <p:nvPr/>
        </p:nvSpPr>
        <p:spPr>
          <a:xfrm>
            <a:off x="6960096" y="263691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</a:p>
        </p:txBody>
      </p:sp>
    </p:spTree>
    <p:extLst>
      <p:ext uri="{BB962C8B-B14F-4D97-AF65-F5344CB8AC3E}">
        <p14:creationId xmlns:p14="http://schemas.microsoft.com/office/powerpoint/2010/main" val="419353300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60096" y="263691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31FFB5-DFE1-46CF-9016-8A4548CE52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104A53-88E1-40FC-A891-EE28E9CF9DC1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3F7F9E-4F41-4274-A6A5-AFEC5E1A9E45}"/>
              </a:ext>
            </a:extLst>
          </p:cNvPr>
          <p:cNvSpPr/>
          <p:nvPr/>
        </p:nvSpPr>
        <p:spPr>
          <a:xfrm>
            <a:off x="4027418" y="2060848"/>
            <a:ext cx="2932678" cy="29523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815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葉っぱ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35D125-F359-4503-A8DD-587C2F4DDC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537B0E-35E9-4016-9E11-F684F486CBE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B653A8-C528-4797-A589-29DF14B2962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3B3A0E-9C7E-41B9-998B-4332D9428FC7}"/>
              </a:ext>
            </a:extLst>
          </p:cNvPr>
          <p:cNvSpPr/>
          <p:nvPr/>
        </p:nvSpPr>
        <p:spPr>
          <a:xfrm>
            <a:off x="4367808" y="738273"/>
            <a:ext cx="2349996" cy="233068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158002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金具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489C6B-EC90-4D14-9506-864B090263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00C820-6BB9-427C-901C-34D8D8CE4CEC}"/>
              </a:ext>
            </a:extLst>
          </p:cNvPr>
          <p:cNvSpPr/>
          <p:nvPr/>
        </p:nvSpPr>
        <p:spPr>
          <a:xfrm>
            <a:off x="4045754" y="1212962"/>
            <a:ext cx="2684444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991504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金具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489C6B-EC90-4D14-9506-864B090263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4699E6-ED71-3819-28CF-DEAABCB79705}"/>
              </a:ext>
            </a:extLst>
          </p:cNvPr>
          <p:cNvSpPr/>
          <p:nvPr/>
        </p:nvSpPr>
        <p:spPr>
          <a:xfrm>
            <a:off x="4045754" y="1212962"/>
            <a:ext cx="2684444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261562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28048" y="727191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04171" y="701025"/>
            <a:ext cx="1969770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円いあな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8FA33E-171C-4360-A4E1-BC1B9BC0E78F}"/>
              </a:ext>
            </a:extLst>
          </p:cNvPr>
          <p:cNvSpPr/>
          <p:nvPr/>
        </p:nvSpPr>
        <p:spPr>
          <a:xfrm>
            <a:off x="5153876" y="764704"/>
            <a:ext cx="1518187" cy="15121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34036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28048" y="727191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04171" y="701025"/>
            <a:ext cx="1969770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円いあな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8FA33E-171C-4360-A4E1-BC1B9BC0E78F}"/>
              </a:ext>
            </a:extLst>
          </p:cNvPr>
          <p:cNvSpPr/>
          <p:nvPr/>
        </p:nvSpPr>
        <p:spPr>
          <a:xfrm>
            <a:off x="5153876" y="764704"/>
            <a:ext cx="1518187" cy="15121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82576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85F09B-C949-4592-8163-B07F5AD6C7B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CB1F56-06F8-4437-A9BE-457B88A63D8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2186C4-80B1-66CC-7833-5E6159499592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79157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85F09B-C949-4592-8163-B07F5AD6C7B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CB1F56-06F8-4437-A9BE-457B88A63D8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457FB3-6AAF-223F-435B-56A96D72547C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784842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2FF630-1565-4E57-A324-7FED774860E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6E28D9-2F56-48A9-9437-0C7BF7C4B2C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3CCE06-19A6-4D3E-88E9-C4E07E21C2D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306102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2FF630-1565-4E57-A324-7FED774860E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6E28D9-2F56-48A9-9437-0C7BF7C4B2C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4758A4-BC89-1AC0-BCAF-6D954460A9CE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72897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C0B299-6900-4ACA-94BE-8FFAFC4FF9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7411E4-A5EB-4915-B8B8-125B22F25495}"/>
              </a:ext>
            </a:extLst>
          </p:cNvPr>
          <p:cNvSpPr/>
          <p:nvPr/>
        </p:nvSpPr>
        <p:spPr>
          <a:xfrm>
            <a:off x="4531792" y="899319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99903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C0B299-6900-4ACA-94BE-8FFAFC4FF9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7411E4-A5EB-4915-B8B8-125B22F25495}"/>
              </a:ext>
            </a:extLst>
          </p:cNvPr>
          <p:cNvSpPr/>
          <p:nvPr/>
        </p:nvSpPr>
        <p:spPr>
          <a:xfrm>
            <a:off x="4531792" y="899319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65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葉っぱ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35D125-F359-4503-A8DD-587C2F4DDC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537B0E-35E9-4016-9E11-F684F486CBE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B653A8-C528-4797-A589-29DF14B2962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35ED1B6-F410-DE86-7187-A58E4F8CA050}"/>
              </a:ext>
            </a:extLst>
          </p:cNvPr>
          <p:cNvSpPr/>
          <p:nvPr/>
        </p:nvSpPr>
        <p:spPr>
          <a:xfrm>
            <a:off x="4367808" y="738273"/>
            <a:ext cx="2349996" cy="23306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342310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553101A-CCF2-CD98-1779-27A53EA399E9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416950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B9C7185-58E0-9F47-FF2E-153415B0D831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91405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路線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08F528-9118-46BC-956D-ADB24F78C62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FC202A-C796-48C4-BED9-48952394391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5F1F813-F462-4356-A657-ADB1CEE284E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641394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路線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08F528-9118-46BC-956D-ADB24F78C62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FC202A-C796-48C4-BED9-48952394391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ED6687-F794-B65E-A718-6693BF09EEB6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00995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B5C566-0832-276C-BD55-823613E0AF72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866908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552920-5A63-C92D-0A7F-CA94FE217DD1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03756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27F778-40F5-3827-31CC-942327528818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6816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9CE55D7-BACF-057F-8827-C6806BF56CFD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523775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E00113-9AE5-1906-8122-25C5616F5502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656167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784309-B730-C13E-FEB5-F2A1EB77E0C8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31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E03F3E-4526-465D-8E3C-B6AB10BF8C36}"/>
              </a:ext>
            </a:extLst>
          </p:cNvPr>
          <p:cNvSpPr txBox="1"/>
          <p:nvPr/>
        </p:nvSpPr>
        <p:spPr>
          <a:xfrm>
            <a:off x="5838832" y="755961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D92289-FDC1-472B-81DB-B67E4209830E}"/>
              </a:ext>
            </a:extLst>
          </p:cNvPr>
          <p:cNvSpPr/>
          <p:nvPr/>
        </p:nvSpPr>
        <p:spPr>
          <a:xfrm>
            <a:off x="6087777" y="755961"/>
            <a:ext cx="1825822" cy="18328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AD4B9C-92B6-6EB0-CBE9-FA8A421E4B8C}"/>
              </a:ext>
            </a:extLst>
          </p:cNvPr>
          <p:cNvSpPr txBox="1"/>
          <p:nvPr/>
        </p:nvSpPr>
        <p:spPr>
          <a:xfrm>
            <a:off x="8021339" y="112474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D5A1A9-ADEE-7CD9-4972-FA507717CF98}"/>
              </a:ext>
            </a:extLst>
          </p:cNvPr>
          <p:cNvSpPr txBox="1"/>
          <p:nvPr/>
        </p:nvSpPr>
        <p:spPr>
          <a:xfrm>
            <a:off x="3407379" y="1268760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829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F6DDDC-87D1-4E11-9B00-DB326CE286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D36451-2AC3-48C0-B386-4640E50897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891A1E-73C6-42BF-92FD-931F9F5302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471F38-73A2-4139-A131-F0322D897816}"/>
              </a:ext>
            </a:extLst>
          </p:cNvPr>
          <p:cNvSpPr/>
          <p:nvPr/>
        </p:nvSpPr>
        <p:spPr>
          <a:xfrm>
            <a:off x="4051377" y="1191418"/>
            <a:ext cx="2673197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7B0CCE-3793-640F-FE2F-A100B0BE0535}"/>
              </a:ext>
            </a:extLst>
          </p:cNvPr>
          <p:cNvSpPr txBox="1"/>
          <p:nvPr/>
        </p:nvSpPr>
        <p:spPr>
          <a:xfrm>
            <a:off x="6600056" y="2852936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513B16-2B7C-43DF-9336-78EBB12195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65C49E-8BAF-4AD1-83C3-8D4986C91A0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34753-AED6-45BA-BA26-311C0C8ABF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5BECA4-5281-4C84-A9B6-6F8D0E490661}"/>
              </a:ext>
            </a:extLst>
          </p:cNvPr>
          <p:cNvSpPr/>
          <p:nvPr/>
        </p:nvSpPr>
        <p:spPr>
          <a:xfrm>
            <a:off x="4531792" y="899319"/>
            <a:ext cx="2220700" cy="38978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513B16-2B7C-43DF-9336-78EBB12195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65C49E-8BAF-4AD1-83C3-8D4986C91A0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34753-AED6-45BA-BA26-311C0C8ABF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5BECA4-5281-4C84-A9B6-6F8D0E490661}"/>
              </a:ext>
            </a:extLst>
          </p:cNvPr>
          <p:cNvSpPr/>
          <p:nvPr/>
        </p:nvSpPr>
        <p:spPr>
          <a:xfrm>
            <a:off x="4531792" y="899319"/>
            <a:ext cx="2220700" cy="38978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9903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37D9C-3F1D-44B2-A4D2-6906346473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8894D0-716C-47D6-B1B1-861946DC12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856614-469A-45BD-B603-CEEC302A70B5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DB5447-F778-4C51-9A0E-3EBF0EC60AE2}"/>
              </a:ext>
            </a:extLst>
          </p:cNvPr>
          <p:cNvSpPr/>
          <p:nvPr/>
        </p:nvSpPr>
        <p:spPr>
          <a:xfrm>
            <a:off x="4265605" y="2276872"/>
            <a:ext cx="2952328" cy="2664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9E4AE8-6EFD-3D5B-3A22-07919ACB6DD0}"/>
              </a:ext>
            </a:extLst>
          </p:cNvPr>
          <p:cNvSpPr txBox="1"/>
          <p:nvPr/>
        </p:nvSpPr>
        <p:spPr>
          <a:xfrm>
            <a:off x="7208698" y="227687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096142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8698" y="227687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37D9C-3F1D-44B2-A4D2-6906346473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8894D0-716C-47D6-B1B1-861946DC12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856614-469A-45BD-B603-CEEC302A70B5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DB5447-F778-4C51-9A0E-3EBF0EC60AE2}"/>
              </a:ext>
            </a:extLst>
          </p:cNvPr>
          <p:cNvSpPr/>
          <p:nvPr/>
        </p:nvSpPr>
        <p:spPr>
          <a:xfrm>
            <a:off x="4265605" y="2276872"/>
            <a:ext cx="2952328" cy="2664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240029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6C1052-5258-A8A0-527D-32DFF55D3DC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55551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29DA924-1DDF-6B6F-249F-341FB40F3838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926209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B68C99-21D8-885E-3504-2C30F05EB88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807490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5F79A24-F94A-E2B1-D4BA-321A05B36C4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986897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FFE8EE-2329-4F26-A37B-45FB99A3E8BB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5BD454-D745-4A4C-A07D-C209AB484F70}"/>
              </a:ext>
            </a:extLst>
          </p:cNvPr>
          <p:cNvSpPr/>
          <p:nvPr/>
        </p:nvSpPr>
        <p:spPr>
          <a:xfrm>
            <a:off x="4020551" y="1124744"/>
            <a:ext cx="2998641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00014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FFE8EE-2329-4F26-A37B-45FB99A3E8BB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5BD454-D745-4A4C-A07D-C209AB484F70}"/>
              </a:ext>
            </a:extLst>
          </p:cNvPr>
          <p:cNvSpPr/>
          <p:nvPr/>
        </p:nvSpPr>
        <p:spPr>
          <a:xfrm>
            <a:off x="4020551" y="1124744"/>
            <a:ext cx="2998641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611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F6DDDC-87D1-4E11-9B00-DB326CE286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D36451-2AC3-48C0-B386-4640E50897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891A1E-73C6-42BF-92FD-931F9F5302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2653A0-23B3-1B51-CB1E-A76C0A01B4D7}"/>
              </a:ext>
            </a:extLst>
          </p:cNvPr>
          <p:cNvSpPr/>
          <p:nvPr/>
        </p:nvSpPr>
        <p:spPr>
          <a:xfrm>
            <a:off x="4051377" y="1191418"/>
            <a:ext cx="2673197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FB6AE0-BDF7-D6AB-DFF2-17F485180998}"/>
              </a:ext>
            </a:extLst>
          </p:cNvPr>
          <p:cNvSpPr txBox="1"/>
          <p:nvPr/>
        </p:nvSpPr>
        <p:spPr>
          <a:xfrm>
            <a:off x="6600056" y="2852936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962651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8F0E42-9C4F-4557-B60F-34D8F5317AF9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4375A4-BF0C-8FDA-CA05-BFA2B228038D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0152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8F0E42-9C4F-4557-B60F-34D8F5317AF9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53C7E2-6F0E-7BBE-0532-3C07CC651B86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91379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C2EEBAB-F360-4AFE-7945-87AE621BC67C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133944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77919E-AD89-C640-65CE-2B5FDBA2DBA4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941951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F63387-8C97-4839-A2FB-62DE5585181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305ACB-EF29-449D-A591-B6903B98D4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C98A34-FA95-0707-CEA6-66744A0ABEC8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115320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F63387-8C97-4839-A2FB-62DE5585181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305ACB-EF29-449D-A591-B6903B98D4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82DFE9-490B-7D55-5C65-B51DB2494D7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685028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申しこむ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6B762-F986-4EE1-8A09-041950E9163D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002209-33FD-46F9-9BE4-0E35FC56F4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76A6A33-71BD-D1A8-35DE-37E930E69EAA}"/>
              </a:ext>
            </a:extLst>
          </p:cNvPr>
          <p:cNvSpPr/>
          <p:nvPr/>
        </p:nvSpPr>
        <p:spPr>
          <a:xfrm>
            <a:off x="4799856" y="962928"/>
            <a:ext cx="1474354" cy="14705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申しこむ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6B762-F986-4EE1-8A09-041950E9163D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002209-33FD-46F9-9BE4-0E35FC56F4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9A72BD-E391-47A9-85C8-BB81AE2C6371}"/>
              </a:ext>
            </a:extLst>
          </p:cNvPr>
          <p:cNvSpPr/>
          <p:nvPr/>
        </p:nvSpPr>
        <p:spPr>
          <a:xfrm>
            <a:off x="4799856" y="962928"/>
            <a:ext cx="1474354" cy="14705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03558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C54F67-B073-4C95-93A6-FE180379B592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863198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C54F67-B073-4C95-93A6-FE180379B592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037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431704" y="1815330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開店する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4994925" y="2007267"/>
            <a:ext cx="677108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3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B6C3CFC-1031-4557-3036-E6FC82838AD2}"/>
              </a:ext>
            </a:extLst>
          </p:cNvPr>
          <p:cNvSpPr/>
          <p:nvPr/>
        </p:nvSpPr>
        <p:spPr>
          <a:xfrm>
            <a:off x="3545864" y="1819779"/>
            <a:ext cx="1449061" cy="25191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60D7A2-56A9-E3A3-4FA1-AAF39AE73292}"/>
              </a:ext>
            </a:extLst>
          </p:cNvPr>
          <p:cNvSpPr txBox="1"/>
          <p:nvPr/>
        </p:nvSpPr>
        <p:spPr>
          <a:xfrm>
            <a:off x="6669802" y="685792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おとやが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880709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01F15B-4987-4E03-83B8-DA77079C7387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312497-46C3-1F14-C05A-663D165C0122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68780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01F15B-4987-4E03-83B8-DA77079C7387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33F90B-6135-B129-4B15-C6C5F0B39E92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34644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0A88F8-332F-436A-9E8B-5624EE5359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0495E9-56C8-4ECA-8C9C-E82327B8592A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83A793-AECD-4BE1-B230-CB5ACEB6165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327F23-96F0-8DE2-7322-A1ACD31E1B8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020766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0A88F8-332F-436A-9E8B-5624EE5359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0495E9-56C8-4ECA-8C9C-E82327B8592A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83A793-AECD-4BE1-B230-CB5ACEB6165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381F94-248E-AF3B-5F2D-A74A035D02B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154094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身の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3A1664-E218-45CF-A6E2-0CBE74598083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A2BD91-C359-4E68-8718-FF6E68BD707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99EAAFF-630C-46B3-89DD-3A0676EDC59D}"/>
              </a:ext>
            </a:extLst>
          </p:cNvPr>
          <p:cNvSpPr/>
          <p:nvPr/>
        </p:nvSpPr>
        <p:spPr>
          <a:xfrm>
            <a:off x="2479242" y="2194449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D0854E-A246-1956-C146-F0945BC7862F}"/>
              </a:ext>
            </a:extLst>
          </p:cNvPr>
          <p:cNvSpPr/>
          <p:nvPr/>
        </p:nvSpPr>
        <p:spPr>
          <a:xfrm>
            <a:off x="5925177" y="722272"/>
            <a:ext cx="2220700" cy="21045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3219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身の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3A1664-E218-45CF-A6E2-0CBE74598083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A2BD91-C359-4E68-8718-FF6E68BD707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54DCA88-DDE0-4A12-809C-DF9D377FFDFF}"/>
              </a:ext>
            </a:extLst>
          </p:cNvPr>
          <p:cNvSpPr/>
          <p:nvPr/>
        </p:nvSpPr>
        <p:spPr>
          <a:xfrm>
            <a:off x="5925177" y="722272"/>
            <a:ext cx="2220700" cy="21045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99EAAFF-630C-46B3-89DD-3A0676EDC59D}"/>
              </a:ext>
            </a:extLst>
          </p:cNvPr>
          <p:cNvSpPr/>
          <p:nvPr/>
        </p:nvSpPr>
        <p:spPr>
          <a:xfrm>
            <a:off x="2479242" y="2194449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888293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2BF88E-62EA-42E8-A810-AB2CB3E50706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678016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2BF88E-62EA-42E8-A810-AB2CB3E50706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779700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お客様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BEFBD0-EA10-43C5-9EA3-F56F5B027E2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A2179D-C402-4292-BEDA-33F2E73C713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852A58-B02B-4B94-A7A2-DB790C38ACD6}"/>
              </a:ext>
            </a:extLst>
          </p:cNvPr>
          <p:cNvSpPr/>
          <p:nvPr/>
        </p:nvSpPr>
        <p:spPr>
          <a:xfrm>
            <a:off x="4414004" y="2769319"/>
            <a:ext cx="2220700" cy="38416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258529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お客様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BEFBD0-EA10-43C5-9EA3-F56F5B027E2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A2179D-C402-4292-BEDA-33F2E73C713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852A58-B02B-4B94-A7A2-DB790C38ACD6}"/>
              </a:ext>
            </a:extLst>
          </p:cNvPr>
          <p:cNvSpPr/>
          <p:nvPr/>
        </p:nvSpPr>
        <p:spPr>
          <a:xfrm>
            <a:off x="4414004" y="2769319"/>
            <a:ext cx="2220700" cy="38416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97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431704" y="1815330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開店する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4994925" y="2007267"/>
            <a:ext cx="677108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3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B6C3CFC-1031-4557-3036-E6FC82838AD2}"/>
              </a:ext>
            </a:extLst>
          </p:cNvPr>
          <p:cNvSpPr/>
          <p:nvPr/>
        </p:nvSpPr>
        <p:spPr>
          <a:xfrm>
            <a:off x="3545864" y="1819779"/>
            <a:ext cx="1449061" cy="25191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60D7A2-56A9-E3A3-4FA1-AAF39AE73292}"/>
              </a:ext>
            </a:extLst>
          </p:cNvPr>
          <p:cNvSpPr txBox="1"/>
          <p:nvPr/>
        </p:nvSpPr>
        <p:spPr>
          <a:xfrm>
            <a:off x="6669802" y="685792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おとやが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118177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0C4D4A-9CBD-4E3A-A923-AF94D6E670C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5E30B3-9C43-44F1-BCD8-F49CB8F0A002}"/>
              </a:ext>
            </a:extLst>
          </p:cNvPr>
          <p:cNvSpPr/>
          <p:nvPr/>
        </p:nvSpPr>
        <p:spPr>
          <a:xfrm>
            <a:off x="4501469" y="917575"/>
            <a:ext cx="2220700" cy="58223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0C4D4A-9CBD-4E3A-A923-AF94D6E670C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5E30B3-9C43-44F1-BCD8-F49CB8F0A002}"/>
              </a:ext>
            </a:extLst>
          </p:cNvPr>
          <p:cNvSpPr/>
          <p:nvPr/>
        </p:nvSpPr>
        <p:spPr>
          <a:xfrm>
            <a:off x="4501469" y="917575"/>
            <a:ext cx="2220700" cy="58223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995888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A5635E-60D4-43E0-B0EB-DB4E72485A6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CAB09F-80A9-9CCC-354E-EF63047FB4C4}"/>
              </a:ext>
            </a:extLst>
          </p:cNvPr>
          <p:cNvSpPr/>
          <p:nvPr/>
        </p:nvSpPr>
        <p:spPr>
          <a:xfrm>
            <a:off x="4453735" y="904686"/>
            <a:ext cx="2074313" cy="19482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980646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A5635E-60D4-43E0-B0EB-DB4E72485A6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87254F3-4EF8-48D9-AAC0-E657FEBF93AB}"/>
              </a:ext>
            </a:extLst>
          </p:cNvPr>
          <p:cNvSpPr/>
          <p:nvPr/>
        </p:nvSpPr>
        <p:spPr>
          <a:xfrm>
            <a:off x="4453735" y="904686"/>
            <a:ext cx="2074313" cy="19482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87592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9E3005-FAC3-88E2-8BEB-18723260FBE5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32613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9DDCC07-72FF-8ED1-7191-C673B41CB13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751208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FD1FAF7-77E5-925B-3050-E1E52BF505C6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394628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22AF984-DA86-76EF-4688-AAFD9A9A573F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383810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3C0505-630A-053A-5447-55BF02B4AB61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115685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0A4930-F102-0B4E-1692-80B4A45C7A0D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040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7EF4A54-FAA5-3965-AA27-59AB502088A8}"/>
              </a:ext>
            </a:extLst>
          </p:cNvPr>
          <p:cNvSpPr/>
          <p:nvPr/>
        </p:nvSpPr>
        <p:spPr>
          <a:xfrm>
            <a:off x="4051377" y="1191418"/>
            <a:ext cx="2673197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02575-F1E5-4C14-A473-09628527F13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A33A20-5764-465A-B8CF-B01C5FA6671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AE8A3C5-F51E-4DDF-A744-EE6784164D22}"/>
              </a:ext>
            </a:extLst>
          </p:cNvPr>
          <p:cNvSpPr/>
          <p:nvPr/>
        </p:nvSpPr>
        <p:spPr>
          <a:xfrm>
            <a:off x="4414503" y="792555"/>
            <a:ext cx="2220700" cy="58722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277807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02575-F1E5-4C14-A473-09628527F13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A33A20-5764-465A-B8CF-B01C5FA6671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AE8A3C5-F51E-4DDF-A744-EE6784164D22}"/>
              </a:ext>
            </a:extLst>
          </p:cNvPr>
          <p:cNvSpPr/>
          <p:nvPr/>
        </p:nvSpPr>
        <p:spPr>
          <a:xfrm>
            <a:off x="4414503" y="792555"/>
            <a:ext cx="2220700" cy="58722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101970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FACBB1-EB75-FCA7-FE97-5CA835F45C13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4124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6FB32A-683F-ACEC-F7B7-D3BB8C72CDC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82238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D66BE-0A62-EA58-5C22-C04A4D8667C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576498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AAD9E0-A755-693B-F0CD-85078E9B9DDF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643993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498011-85E5-4FB0-A087-DD360874927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7AE06D-82BF-B86D-022F-5A4BCC6E56EF}"/>
              </a:ext>
            </a:extLst>
          </p:cNvPr>
          <p:cNvSpPr txBox="1"/>
          <p:nvPr/>
        </p:nvSpPr>
        <p:spPr>
          <a:xfrm>
            <a:off x="6603904" y="2324439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B71FFC-88AA-3D19-C849-307818C9DD8D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37426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603904" y="2324439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498011-85E5-4FB0-A087-DD360874927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51352E-54EA-04FD-6100-0A8601DC1994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31009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夏のくらし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F81C07-4D06-0F93-965C-4B3B5703A62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916678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夏のくらし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7BEC8D-8CF5-0DA3-D845-44CF170988D6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286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6E8DCC0-B713-1CA4-889C-2537F35A7187}"/>
              </a:ext>
            </a:extLst>
          </p:cNvPr>
          <p:cNvSpPr/>
          <p:nvPr/>
        </p:nvSpPr>
        <p:spPr>
          <a:xfrm>
            <a:off x="4051377" y="1191418"/>
            <a:ext cx="2673197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774675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148F529-EE7D-718E-A2F0-DA00B77C6AB3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35452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F116DB1-D636-18DD-62BD-15A3203F7736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739435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CFB2BB-97AD-4286-BE1D-3522E5AA69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2C73CD-8C61-4EEB-ADC0-AE38A6074AA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3FBF94-91AD-698B-FE67-B14D35825323}"/>
              </a:ext>
            </a:extLst>
          </p:cNvPr>
          <p:cNvSpPr/>
          <p:nvPr/>
        </p:nvSpPr>
        <p:spPr>
          <a:xfrm>
            <a:off x="4412337" y="796186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04087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CFB2BB-97AD-4286-BE1D-3522E5AA69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2C73CD-8C61-4EEB-ADC0-AE38A6074AA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5FD25F-0912-4BD0-A7FA-613101782132}"/>
              </a:ext>
            </a:extLst>
          </p:cNvPr>
          <p:cNvSpPr/>
          <p:nvPr/>
        </p:nvSpPr>
        <p:spPr>
          <a:xfrm>
            <a:off x="4412337" y="796186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818041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138DD6-4EBC-CD88-F058-17AD345D3F6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263400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196F69B-6DEB-25FA-6003-91D70CC69950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04824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化石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C8571C-CFE0-42EE-B1D0-65FCC3137D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03F0D0-EB35-49E8-8AD9-5E97A8DB616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F22ABFD-B838-4CDB-8699-28F38ABCE34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BB406B-96FB-176D-FD75-70B2E85796C8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055236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化石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C8571C-CFE0-42EE-B1D0-65FCC3137D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03F0D0-EB35-49E8-8AD9-5E97A8DB616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F22ABFD-B838-4CDB-8699-28F38ABCE34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A7790DB-F134-EA46-0385-D84367593CAA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530950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たえる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BC44101-D07B-4A3D-AF7C-7AA6ACF48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BAABD7-DEA6-4D5F-81BF-826EB28C20A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F6B998-AB77-471E-A437-98F61F4AAF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448F36-AE8D-475C-9913-15D432BDE096}"/>
              </a:ext>
            </a:extLst>
          </p:cNvPr>
          <p:cNvSpPr/>
          <p:nvPr/>
        </p:nvSpPr>
        <p:spPr>
          <a:xfrm>
            <a:off x="5738584" y="836712"/>
            <a:ext cx="1845667" cy="176764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738408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たえる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BC44101-D07B-4A3D-AF7C-7AA6ACF48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BAABD7-DEA6-4D5F-81BF-826EB28C20A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F6B998-AB77-471E-A437-98F61F4AAF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448F36-AE8D-475C-9913-15D432BDE096}"/>
              </a:ext>
            </a:extLst>
          </p:cNvPr>
          <p:cNvSpPr/>
          <p:nvPr/>
        </p:nvSpPr>
        <p:spPr>
          <a:xfrm>
            <a:off x="5738584" y="836712"/>
            <a:ext cx="1845667" cy="17676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792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FB31B6-4BE7-45D6-9B82-A8348BD9D837}"/>
              </a:ext>
            </a:extLst>
          </p:cNvPr>
          <p:cNvSpPr txBox="1"/>
          <p:nvPr/>
        </p:nvSpPr>
        <p:spPr>
          <a:xfrm>
            <a:off x="4680526" y="78265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草の実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65C9C3-71F7-4064-B38A-0F8116B77E2E}"/>
              </a:ext>
            </a:extLst>
          </p:cNvPr>
          <p:cNvSpPr/>
          <p:nvPr/>
        </p:nvSpPr>
        <p:spPr>
          <a:xfrm>
            <a:off x="4943872" y="4365104"/>
            <a:ext cx="1873798" cy="1872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C210C9-4372-265A-1237-1F780E581994}"/>
              </a:ext>
            </a:extLst>
          </p:cNvPr>
          <p:cNvSpPr txBox="1"/>
          <p:nvPr/>
        </p:nvSpPr>
        <p:spPr>
          <a:xfrm>
            <a:off x="6783350" y="483184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408576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901F6-C37E-4262-86D7-77CA4589876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C0D8F6-0798-4EA3-1CF8-99BB725B6123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755712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901F6-C37E-4262-86D7-77CA4589876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5D3ABD9-AD34-4781-7EDC-76979BBB19F3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315115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1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0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わたしと小鳥とすずと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05062E-8A8A-4D75-B268-66CDEAE314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3C523F-6C30-39DA-D4B5-7EF594977414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92638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1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0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わたしと小鳥とすずと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05062E-8A8A-4D75-B268-66CDEAE314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C72CAC-3059-297E-0680-E9C2B4B9ADD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133667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3F0B95-9BE1-4A99-9ED6-F64AEBF39C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07B2E6-FF30-43D5-9A23-0EC2229E90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FDC000-E87C-4685-8631-7A704B4B59A0}"/>
              </a:ext>
            </a:extLst>
          </p:cNvPr>
          <p:cNvSpPr/>
          <p:nvPr/>
        </p:nvSpPr>
        <p:spPr>
          <a:xfrm>
            <a:off x="4425928" y="864259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85600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3F0B95-9BE1-4A99-9ED6-F64AEBF39C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07B2E6-FF30-43D5-9A23-0EC2229E90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FDC000-E87C-4685-8631-7A704B4B59A0}"/>
              </a:ext>
            </a:extLst>
          </p:cNvPr>
          <p:cNvSpPr/>
          <p:nvPr/>
        </p:nvSpPr>
        <p:spPr>
          <a:xfrm>
            <a:off x="4425928" y="864259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508113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21D6AA-0E16-2F03-6AFA-5C67D9AFB708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771203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7E4AF7-6574-5E52-3F4A-8038FAF01390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838039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F7E26A8-F653-4B73-B633-D44DD8A0C49A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177123-C720-4DEB-8A1C-CEE94BA761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599F80B-70CB-41B2-B7CB-0FF89B91D51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50D54B-DC74-4B7F-98E6-7E5B93D74888}"/>
              </a:ext>
            </a:extLst>
          </p:cNvPr>
          <p:cNvSpPr/>
          <p:nvPr/>
        </p:nvSpPr>
        <p:spPr>
          <a:xfrm>
            <a:off x="4399084" y="796186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A556025-CB3E-4159-9E8E-1910A44F8FE5}"/>
              </a:ext>
            </a:extLst>
          </p:cNvPr>
          <p:cNvSpPr/>
          <p:nvPr/>
        </p:nvSpPr>
        <p:spPr>
          <a:xfrm>
            <a:off x="4424272" y="4769323"/>
            <a:ext cx="2220700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90169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F7E26A8-F653-4B73-B633-D44DD8A0C49A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177123-C720-4DEB-8A1C-CEE94BA761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599F80B-70CB-41B2-B7CB-0FF89B91D51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50D54B-DC74-4B7F-98E6-7E5B93D74888}"/>
              </a:ext>
            </a:extLst>
          </p:cNvPr>
          <p:cNvSpPr/>
          <p:nvPr/>
        </p:nvSpPr>
        <p:spPr>
          <a:xfrm>
            <a:off x="4399084" y="796186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A556025-CB3E-4159-9E8E-1910A44F8FE5}"/>
              </a:ext>
            </a:extLst>
          </p:cNvPr>
          <p:cNvSpPr/>
          <p:nvPr/>
        </p:nvSpPr>
        <p:spPr>
          <a:xfrm>
            <a:off x="4424272" y="4769323"/>
            <a:ext cx="2220700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07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FB31B6-4BE7-45D6-9B82-A8348BD9D837}"/>
              </a:ext>
            </a:extLst>
          </p:cNvPr>
          <p:cNvSpPr txBox="1"/>
          <p:nvPr/>
        </p:nvSpPr>
        <p:spPr>
          <a:xfrm>
            <a:off x="4680526" y="78265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草の実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65C9C3-71F7-4064-B38A-0F8116B77E2E}"/>
              </a:ext>
            </a:extLst>
          </p:cNvPr>
          <p:cNvSpPr/>
          <p:nvPr/>
        </p:nvSpPr>
        <p:spPr>
          <a:xfrm>
            <a:off x="4943872" y="4365104"/>
            <a:ext cx="1873798" cy="1872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C210C9-4372-265A-1237-1F780E581994}"/>
              </a:ext>
            </a:extLst>
          </p:cNvPr>
          <p:cNvSpPr txBox="1"/>
          <p:nvPr/>
        </p:nvSpPr>
        <p:spPr>
          <a:xfrm>
            <a:off x="6783350" y="483184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419453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A8DFE1-E03F-7246-2515-E2B8BA9CE71D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464214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2A23FBA-580D-2F5C-1B1D-E59257058F1F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05393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2E57D2-F23D-89E2-E972-5CBA88A35A7D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916652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E6E69F-7276-8995-83D9-41142B2D13D9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493943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AA151-712A-41AA-A5A7-808C62C0C99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F56369-8A02-41AC-AD00-07BA4541DBD2}"/>
              </a:ext>
            </a:extLst>
          </p:cNvPr>
          <p:cNvSpPr/>
          <p:nvPr/>
        </p:nvSpPr>
        <p:spPr>
          <a:xfrm>
            <a:off x="4103583" y="1157064"/>
            <a:ext cx="2736304" cy="2664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319424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AA151-712A-41AA-A5A7-808C62C0C99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F56369-8A02-41AC-AD00-07BA4541DBD2}"/>
              </a:ext>
            </a:extLst>
          </p:cNvPr>
          <p:cNvSpPr/>
          <p:nvPr/>
        </p:nvSpPr>
        <p:spPr>
          <a:xfrm>
            <a:off x="4103583" y="1157064"/>
            <a:ext cx="2736304" cy="2664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60005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466AE19-7766-FA89-8990-201CB268A265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862011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53FAEA-5A5A-0A05-1DDD-4E9DD5DEBAE4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71121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EAC2A5-7D17-73BB-8D43-52E360D07399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87394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2B5BD03-CE4F-8F6D-26CC-7B2212698305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88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F69C06-E017-45BE-9D1E-81709DC45AE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BFBBF0-4F95-4C1B-B546-2C6368CD8834}"/>
              </a:ext>
            </a:extLst>
          </p:cNvPr>
          <p:cNvSpPr/>
          <p:nvPr/>
        </p:nvSpPr>
        <p:spPr>
          <a:xfrm>
            <a:off x="4446936" y="836712"/>
            <a:ext cx="2118122" cy="20801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1319494-0D05-D3EF-F4F6-99FBDEEB4CBE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273103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E525F0-6CDC-334A-6E92-B16E82AD617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863165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羽子板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E1D43-F460-499C-9E58-5EB8B2DFCB6D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D8CFDA-89E8-4A91-908A-7C06606A64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46716FD-5C00-4C3A-85BF-B65399B0373B}"/>
              </a:ext>
            </a:extLst>
          </p:cNvPr>
          <p:cNvSpPr/>
          <p:nvPr/>
        </p:nvSpPr>
        <p:spPr>
          <a:xfrm>
            <a:off x="4297993" y="899319"/>
            <a:ext cx="2416007" cy="56843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270201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羽子板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E1D43-F460-499C-9E58-5EB8B2DFCB6D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D8CFDA-89E8-4A91-908A-7C06606A64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46716FD-5C00-4C3A-85BF-B65399B0373B}"/>
              </a:ext>
            </a:extLst>
          </p:cNvPr>
          <p:cNvSpPr/>
          <p:nvPr/>
        </p:nvSpPr>
        <p:spPr>
          <a:xfrm>
            <a:off x="4297993" y="899319"/>
            <a:ext cx="2416007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5197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A38582-6527-4B0F-9567-2A95CDFE43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3EF116-D5B3-C243-47BD-29DB5A57AD15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120739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A38582-6527-4B0F-9567-2A95CDFE43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213D17-D70A-83D4-86C1-B4D244EEDC1D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61312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7E0957-F7AD-42E5-B48D-3F9F2A284C3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3D2D62C-0B68-6543-20DC-457A41D1E59A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64437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7E0957-F7AD-42E5-B48D-3F9F2A284C3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F91A75-E4B2-D606-A45A-132346029D5A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001303"/>
      </p:ext>
    </p:extLst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CD4105-E0CA-6E51-0A8A-41C015F92B06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07878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59438E-1E3F-23DB-0767-16F21939785C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776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F69C06-E017-45BE-9D1E-81709DC45AE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BFBBF0-4F95-4C1B-B546-2C6368CD8834}"/>
              </a:ext>
            </a:extLst>
          </p:cNvPr>
          <p:cNvSpPr/>
          <p:nvPr/>
        </p:nvSpPr>
        <p:spPr>
          <a:xfrm>
            <a:off x="4446936" y="836712"/>
            <a:ext cx="2118122" cy="20801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088212"/>
      </p:ext>
    </p:extLst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834DA3-D02D-CF24-9EDE-C330B0532903}"/>
              </a:ext>
            </a:extLst>
          </p:cNvPr>
          <p:cNvSpPr txBox="1"/>
          <p:nvPr/>
        </p:nvSpPr>
        <p:spPr>
          <a:xfrm>
            <a:off x="3678813" y="836712"/>
            <a:ext cx="1969770" cy="60578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開港する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74503" y="595709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空港が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843525" y="1242040"/>
            <a:ext cx="7386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D05F39-B029-DB45-BF79-92CBE4CA3F22}"/>
              </a:ext>
            </a:extLst>
          </p:cNvPr>
          <p:cNvSpPr/>
          <p:nvPr/>
        </p:nvSpPr>
        <p:spPr>
          <a:xfrm>
            <a:off x="3673846" y="803272"/>
            <a:ext cx="2033538" cy="30577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175604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574503" y="595709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空港が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843525" y="1242040"/>
            <a:ext cx="7386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D05F39-B029-DB45-BF79-92CBE4CA3F22}"/>
              </a:ext>
            </a:extLst>
          </p:cNvPr>
          <p:cNvSpPr/>
          <p:nvPr/>
        </p:nvSpPr>
        <p:spPr>
          <a:xfrm>
            <a:off x="3673846" y="803272"/>
            <a:ext cx="2033538" cy="30577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834DA3-D02D-CF24-9EDE-C330B0532903}"/>
              </a:ext>
            </a:extLst>
          </p:cNvPr>
          <p:cNvSpPr txBox="1"/>
          <p:nvPr/>
        </p:nvSpPr>
        <p:spPr>
          <a:xfrm>
            <a:off x="3678813" y="836712"/>
            <a:ext cx="1969770" cy="60578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開港する</a:t>
            </a:r>
          </a:p>
        </p:txBody>
      </p:sp>
    </p:spTree>
    <p:extLst>
      <p:ext uri="{BB962C8B-B14F-4D97-AF65-F5344CB8AC3E}">
        <p14:creationId xmlns:p14="http://schemas.microsoft.com/office/powerpoint/2010/main" val="2485675430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CAE5A5F-B3E9-0199-D414-16E98CB84BAB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A906F1-A221-AE34-2961-0357565DD556}"/>
              </a:ext>
            </a:extLst>
          </p:cNvPr>
          <p:cNvSpPr txBox="1"/>
          <p:nvPr/>
        </p:nvSpPr>
        <p:spPr>
          <a:xfrm>
            <a:off x="6768193" y="2429394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とけい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687959"/>
      </p:ext>
    </p:extLst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768193" y="2429394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とけい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AA94337-F73A-64B5-0ED5-DA3288313067}"/>
              </a:ext>
            </a:extLst>
          </p:cNvPr>
          <p:cNvSpPr/>
          <p:nvPr/>
        </p:nvSpPr>
        <p:spPr>
          <a:xfrm>
            <a:off x="4105926" y="119141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58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E03F3E-4526-465D-8E3C-B6AB10BF8C36}"/>
              </a:ext>
            </a:extLst>
          </p:cNvPr>
          <p:cNvSpPr txBox="1"/>
          <p:nvPr/>
        </p:nvSpPr>
        <p:spPr>
          <a:xfrm>
            <a:off x="5838832" y="755961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D92289-FDC1-472B-81DB-B67E4209830E}"/>
              </a:ext>
            </a:extLst>
          </p:cNvPr>
          <p:cNvSpPr/>
          <p:nvPr/>
        </p:nvSpPr>
        <p:spPr>
          <a:xfrm>
            <a:off x="6087777" y="755961"/>
            <a:ext cx="1825822" cy="18328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AD4B9C-92B6-6EB0-CBE9-FA8A421E4B8C}"/>
              </a:ext>
            </a:extLst>
          </p:cNvPr>
          <p:cNvSpPr txBox="1"/>
          <p:nvPr/>
        </p:nvSpPr>
        <p:spPr>
          <a:xfrm>
            <a:off x="8021339" y="112474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D5A1A9-ADEE-7CD9-4972-FA507717CF98}"/>
              </a:ext>
            </a:extLst>
          </p:cNvPr>
          <p:cNvSpPr txBox="1"/>
          <p:nvPr/>
        </p:nvSpPr>
        <p:spPr>
          <a:xfrm>
            <a:off x="3407379" y="1268760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8031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858D21-0A7B-4E4F-BABE-113F8269E8A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6C290F-FB6C-4104-AA31-7AB13767B98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081C4D-50B7-1E22-AB3B-5864753CB27C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855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858D21-0A7B-4E4F-BABE-113F8269E8A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6C290F-FB6C-4104-AA31-7AB13767B98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D0F8D2F-9B10-3E3A-AEBE-7800A9F8EFA3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021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018E39-E2D3-1785-C54C-8FB1C5D149D9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9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5690FA-58AF-998B-459E-14155292D8FA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416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6ED3AD-D8A4-43DA-83F7-4EE10FE7F6D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A3242-301C-4170-88DA-C2027625725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E2692A3-31D4-CDCF-FD92-40603E9A22A5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8878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6ED3AD-D8A4-43DA-83F7-4EE10FE7F6D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A3242-301C-4170-88DA-C2027625725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ECBE95-4597-C640-ABA0-C486CF872290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390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56115" y="112474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897106" y="14847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2A1BB0-8139-4E20-4F54-707A642C8CD8}"/>
              </a:ext>
            </a:extLst>
          </p:cNvPr>
          <p:cNvSpPr/>
          <p:nvPr/>
        </p:nvSpPr>
        <p:spPr>
          <a:xfrm>
            <a:off x="3754284" y="1124744"/>
            <a:ext cx="2096652" cy="19577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B57B04-D497-D1C4-FF86-B23CE8FE642A}"/>
              </a:ext>
            </a:extLst>
          </p:cNvPr>
          <p:cNvSpPr txBox="1"/>
          <p:nvPr/>
        </p:nvSpPr>
        <p:spPr>
          <a:xfrm>
            <a:off x="6497271" y="62068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20481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56115" y="112474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897106" y="14847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2A1BB0-8139-4E20-4F54-707A642C8CD8}"/>
              </a:ext>
            </a:extLst>
          </p:cNvPr>
          <p:cNvSpPr/>
          <p:nvPr/>
        </p:nvSpPr>
        <p:spPr>
          <a:xfrm>
            <a:off x="3754284" y="1124744"/>
            <a:ext cx="2096652" cy="19577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B57B04-D497-D1C4-FF86-B23CE8FE642A}"/>
              </a:ext>
            </a:extLst>
          </p:cNvPr>
          <p:cNvSpPr txBox="1"/>
          <p:nvPr/>
        </p:nvSpPr>
        <p:spPr>
          <a:xfrm>
            <a:off x="6497271" y="62068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339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0536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B24E3B2-7652-40CD-96C0-1131B75BA77F}"/>
              </a:ext>
            </a:extLst>
          </p:cNvPr>
          <p:cNvSpPr/>
          <p:nvPr/>
        </p:nvSpPr>
        <p:spPr>
          <a:xfrm>
            <a:off x="2196452" y="1886595"/>
            <a:ext cx="2548461" cy="45667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2934F35-29A3-49C5-98DF-D4A09CEC40F7}"/>
              </a:ext>
            </a:extLst>
          </p:cNvPr>
          <p:cNvSpPr/>
          <p:nvPr/>
        </p:nvSpPr>
        <p:spPr>
          <a:xfrm>
            <a:off x="5695406" y="746634"/>
            <a:ext cx="2548461" cy="45667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774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0536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B24E3B2-7652-40CD-96C0-1131B75BA77F}"/>
              </a:ext>
            </a:extLst>
          </p:cNvPr>
          <p:cNvSpPr/>
          <p:nvPr/>
        </p:nvSpPr>
        <p:spPr>
          <a:xfrm>
            <a:off x="2196452" y="1886595"/>
            <a:ext cx="2548461" cy="45667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2934F35-29A3-49C5-98DF-D4A09CEC40F7}"/>
              </a:ext>
            </a:extLst>
          </p:cNvPr>
          <p:cNvSpPr/>
          <p:nvPr/>
        </p:nvSpPr>
        <p:spPr>
          <a:xfrm>
            <a:off x="5695406" y="746634"/>
            <a:ext cx="2548461" cy="45667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61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BEEDA3-2C86-4F96-AFFC-69BDC43141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9427CB-2BC8-B0B0-2A7E-3B5662D4A9DB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3404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F2190B-8F01-4AF4-BFEF-77B57E0D38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4A7FD4-3BAE-4890-BE70-1099EA789A6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5B7524-E503-475B-8A06-701C939E7A7E}"/>
              </a:ext>
            </a:extLst>
          </p:cNvPr>
          <p:cNvSpPr/>
          <p:nvPr/>
        </p:nvSpPr>
        <p:spPr>
          <a:xfrm>
            <a:off x="4204031" y="802662"/>
            <a:ext cx="2548461" cy="58565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F2190B-8F01-4AF4-BFEF-77B57E0D38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4A7FD4-3BAE-4890-BE70-1099EA789A6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5B7524-E503-475B-8A06-701C939E7A7E}"/>
              </a:ext>
            </a:extLst>
          </p:cNvPr>
          <p:cNvSpPr/>
          <p:nvPr/>
        </p:nvSpPr>
        <p:spPr>
          <a:xfrm>
            <a:off x="4204031" y="802662"/>
            <a:ext cx="2548461" cy="58565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459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きょうじゃく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620FA9-58D9-4427-AA28-1D7A46BC6FFB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2980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きょうじゃく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620FA9-58D9-4427-AA28-1D7A46BC6FFB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277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B36F1F-BE25-480C-BCD7-7A093D9CB7BA}"/>
              </a:ext>
            </a:extLst>
          </p:cNvPr>
          <p:cNvSpPr txBox="1"/>
          <p:nvPr/>
        </p:nvSpPr>
        <p:spPr>
          <a:xfrm>
            <a:off x="5632426" y="74611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FA4F8E-655C-430A-8218-A3F6022242AD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01BB83-A6DB-4FCD-94FC-3E00DBEB2CAB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とり方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E6E92B-5AD8-4C6C-8D1B-4CCE6CD209CA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CD16D81-589F-4A51-8C57-B06DADA1D232}"/>
              </a:ext>
            </a:extLst>
          </p:cNvPr>
          <p:cNvSpPr/>
          <p:nvPr/>
        </p:nvSpPr>
        <p:spPr>
          <a:xfrm>
            <a:off x="3338293" y="5064007"/>
            <a:ext cx="1821603" cy="17545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89A6A1-10D3-48D7-831D-ABB45E5AA6CA}"/>
              </a:ext>
            </a:extLst>
          </p:cNvPr>
          <p:cNvSpPr/>
          <p:nvPr/>
        </p:nvSpPr>
        <p:spPr>
          <a:xfrm>
            <a:off x="5858573" y="836712"/>
            <a:ext cx="1821603" cy="17545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6929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B36F1F-BE25-480C-BCD7-7A093D9CB7BA}"/>
              </a:ext>
            </a:extLst>
          </p:cNvPr>
          <p:cNvSpPr txBox="1"/>
          <p:nvPr/>
        </p:nvSpPr>
        <p:spPr>
          <a:xfrm>
            <a:off x="5632426" y="74611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FA4F8E-655C-430A-8218-A3F6022242AD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01BB83-A6DB-4FCD-94FC-3E00DBEB2CAB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とり方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E6E92B-5AD8-4C6C-8D1B-4CCE6CD209CA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CD16D81-589F-4A51-8C57-B06DADA1D232}"/>
              </a:ext>
            </a:extLst>
          </p:cNvPr>
          <p:cNvSpPr/>
          <p:nvPr/>
        </p:nvSpPr>
        <p:spPr>
          <a:xfrm>
            <a:off x="3338293" y="5064007"/>
            <a:ext cx="1821603" cy="17545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89A6A1-10D3-48D7-831D-ABB45E5AA6CA}"/>
              </a:ext>
            </a:extLst>
          </p:cNvPr>
          <p:cNvSpPr/>
          <p:nvPr/>
        </p:nvSpPr>
        <p:spPr>
          <a:xfrm>
            <a:off x="5858573" y="836712"/>
            <a:ext cx="1821603" cy="17545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0447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7832D-5CAD-485A-BA50-17C2563AC1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EE258D-3273-4418-9B07-F88186C63B54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4971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7832D-5CAD-485A-BA50-17C2563AC1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525BB3-DEBE-D075-206D-6682860D986C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022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5CD7075-D980-4B67-A368-9F3E3FA5461B}"/>
              </a:ext>
            </a:extLst>
          </p:cNvPr>
          <p:cNvSpPr/>
          <p:nvPr/>
        </p:nvSpPr>
        <p:spPr>
          <a:xfrm>
            <a:off x="4087878" y="1052736"/>
            <a:ext cx="2880320" cy="288032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234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5CD7075-D980-4B67-A368-9F3E3FA5461B}"/>
              </a:ext>
            </a:extLst>
          </p:cNvPr>
          <p:cNvSpPr/>
          <p:nvPr/>
        </p:nvSpPr>
        <p:spPr>
          <a:xfrm>
            <a:off x="4087878" y="1052736"/>
            <a:ext cx="2880320" cy="28803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54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BEEDA3-2C86-4F96-AFFC-69BDC43141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BFD283-0444-18D0-EA86-E4917812FA00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0483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5532B8-91F3-4246-B55D-2D6DFF6F05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23236-1B09-4257-BF9B-C66B1D1A39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323BB7C-0EF1-40AC-AE9B-3B8C51014C1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81F309-C782-4580-AE5A-509EE567D5CC}"/>
              </a:ext>
            </a:extLst>
          </p:cNvPr>
          <p:cNvSpPr/>
          <p:nvPr/>
        </p:nvSpPr>
        <p:spPr>
          <a:xfrm>
            <a:off x="4274397" y="899318"/>
            <a:ext cx="2345386" cy="574407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5532B8-91F3-4246-B55D-2D6DFF6F05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23236-1B09-4257-BF9B-C66B1D1A39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323BB7C-0EF1-40AC-AE9B-3B8C51014C1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81F309-C782-4580-AE5A-509EE567D5CC}"/>
              </a:ext>
            </a:extLst>
          </p:cNvPr>
          <p:cNvSpPr/>
          <p:nvPr/>
        </p:nvSpPr>
        <p:spPr>
          <a:xfrm>
            <a:off x="4274397" y="899318"/>
            <a:ext cx="2345386" cy="574407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2032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84637F-1171-4BDF-9B7C-2CB725781A4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007FFF7-6FF4-94C3-A85B-99FF47B2F633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84637F-1171-4BDF-9B7C-2CB725781A4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9A416E8-4D88-5B3C-1FE6-F18CB1514429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7816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372A92-1813-49EC-B98E-F517B2A55288}"/>
              </a:ext>
            </a:extLst>
          </p:cNvPr>
          <p:cNvSpPr/>
          <p:nvPr/>
        </p:nvSpPr>
        <p:spPr>
          <a:xfrm>
            <a:off x="3921613" y="1124744"/>
            <a:ext cx="2952328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716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38A5FE-B891-9D9A-CF5F-12D06B8A63FF}"/>
              </a:ext>
            </a:extLst>
          </p:cNvPr>
          <p:cNvSpPr/>
          <p:nvPr/>
        </p:nvSpPr>
        <p:spPr>
          <a:xfrm>
            <a:off x="3921613" y="1124744"/>
            <a:ext cx="2952328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9153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273853-D670-24DF-4733-C8874002BB6E}"/>
              </a:ext>
            </a:extLst>
          </p:cNvPr>
          <p:cNvSpPr/>
          <p:nvPr/>
        </p:nvSpPr>
        <p:spPr>
          <a:xfrm>
            <a:off x="3921613" y="1124744"/>
            <a:ext cx="2952328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5177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BBBFE5-23DA-B78E-B77B-A1AD410299AD}"/>
              </a:ext>
            </a:extLst>
          </p:cNvPr>
          <p:cNvSpPr/>
          <p:nvPr/>
        </p:nvSpPr>
        <p:spPr>
          <a:xfrm>
            <a:off x="3921613" y="1124744"/>
            <a:ext cx="2952328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9092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934974-3CE2-461F-AE51-7E507B4CFF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D53839-7241-F84C-0149-77D937F08749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5448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934974-3CE2-461F-AE51-7E507B4CFF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06E0EC-2838-53FE-6DDF-1395B4C0B66B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01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商売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ばい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6BF6DA-05A8-4229-B00C-FABB44267F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48AAD11-1A90-4A7B-99D2-B734CF352E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665F476-1E75-71D8-7746-691F0BE4E489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781092-FEC5-6AA7-1006-7B24354F7B0A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340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87577E-973C-CCD9-8A70-6C3A2352DE23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6145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B863AA3-6839-98A9-AC15-42F1F3DE4444}"/>
              </a:ext>
            </a:extLst>
          </p:cNvPr>
          <p:cNvSpPr/>
          <p:nvPr/>
        </p:nvSpPr>
        <p:spPr>
          <a:xfrm>
            <a:off x="4511824" y="899319"/>
            <a:ext cx="2095416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2024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F94F7A-064D-4E86-80D9-097D266B3960}"/>
              </a:ext>
            </a:extLst>
          </p:cNvPr>
          <p:cNvSpPr/>
          <p:nvPr/>
        </p:nvSpPr>
        <p:spPr>
          <a:xfrm>
            <a:off x="4511824" y="899319"/>
            <a:ext cx="2095416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7083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3B4D19-1B96-4199-81D1-8C485169120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A1C3E65-DA5A-4CAA-B91E-59A2C716C60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9641CA-B639-430C-B645-5E871E0DA65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89CB827-24A9-407A-AE6B-DBA6EE4E0DBE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90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3B4D19-1B96-4199-81D1-8C485169120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A1C3E65-DA5A-4CAA-B91E-59A2C716C60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9641CA-B639-430C-B645-5E871E0DA65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89CB827-24A9-407A-AE6B-DBA6EE4E0DBE}"/>
              </a:ext>
            </a:extLst>
          </p:cNvPr>
          <p:cNvSpPr/>
          <p:nvPr/>
        </p:nvSpPr>
        <p:spPr>
          <a:xfrm>
            <a:off x="4179972" y="1201880"/>
            <a:ext cx="2416007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4256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312024" y="899317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温かい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7948589" y="735858"/>
            <a:ext cx="861774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9CA90C-915B-43B8-82D8-B2B175AF1F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A031F4-8528-49BD-8EFA-2F260D0FED3C}"/>
              </a:ext>
            </a:extLst>
          </p:cNvPr>
          <p:cNvSpPr/>
          <p:nvPr/>
        </p:nvSpPr>
        <p:spPr>
          <a:xfrm>
            <a:off x="6460562" y="899317"/>
            <a:ext cx="1488027" cy="14495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5E176E-3C5F-EF0F-1739-0750DF6CFED1}"/>
              </a:ext>
            </a:extLst>
          </p:cNvPr>
          <p:cNvSpPr txBox="1"/>
          <p:nvPr/>
        </p:nvSpPr>
        <p:spPr>
          <a:xfrm>
            <a:off x="3646165" y="1340768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あまざけ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8587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312024" y="899317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温かい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7948589" y="735858"/>
            <a:ext cx="861774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9CA90C-915B-43B8-82D8-B2B175AF1F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A031F4-8528-49BD-8EFA-2F260D0FED3C}"/>
              </a:ext>
            </a:extLst>
          </p:cNvPr>
          <p:cNvSpPr/>
          <p:nvPr/>
        </p:nvSpPr>
        <p:spPr>
          <a:xfrm>
            <a:off x="6460562" y="899317"/>
            <a:ext cx="1488027" cy="1449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5E176E-3C5F-EF0F-1739-0750DF6CFED1}"/>
              </a:ext>
            </a:extLst>
          </p:cNvPr>
          <p:cNvSpPr txBox="1"/>
          <p:nvPr/>
        </p:nvSpPr>
        <p:spPr>
          <a:xfrm>
            <a:off x="3646165" y="1340768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あまざけ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8433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B540B0-35E2-497A-9364-563CDCA3B33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AB7074-A2E9-4E4C-8EF1-4EFF1E256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C7D5BD-0D4B-4981-848E-5A8E8BCB3B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2372B0-4569-4C3F-A416-77B70602559A}"/>
              </a:ext>
            </a:extLst>
          </p:cNvPr>
          <p:cNvSpPr/>
          <p:nvPr/>
        </p:nvSpPr>
        <p:spPr>
          <a:xfrm>
            <a:off x="4505317" y="4672800"/>
            <a:ext cx="2059722" cy="20162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B540B0-35E2-497A-9364-563CDCA3B33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AB7074-A2E9-4E4C-8EF1-4EFF1E256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C7D5BD-0D4B-4981-848E-5A8E8BCB3B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2372B0-4569-4C3F-A416-77B70602559A}"/>
              </a:ext>
            </a:extLst>
          </p:cNvPr>
          <p:cNvSpPr/>
          <p:nvPr/>
        </p:nvSpPr>
        <p:spPr>
          <a:xfrm>
            <a:off x="4505317" y="4672800"/>
            <a:ext cx="2059722" cy="20162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56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商売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ばい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6BF6DA-05A8-4229-B00C-FABB44267F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48AAD11-1A90-4A7B-99D2-B734CF352E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A1D7918-E9A6-D364-8E53-948120A85057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839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348698-04E9-4097-ABED-4AC0673ECE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6D75E97-ED47-7494-6144-4C6B742DC03E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6695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348698-04E9-4097-ABED-4AC0673ECE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32265A-E1EF-29A2-47B0-97F0088D6C1D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7857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566AF0-5AA7-F627-464F-C6FA93509E23}"/>
              </a:ext>
            </a:extLst>
          </p:cNvPr>
          <p:cNvSpPr/>
          <p:nvPr/>
        </p:nvSpPr>
        <p:spPr>
          <a:xfrm>
            <a:off x="4519234" y="899319"/>
            <a:ext cx="2061232" cy="19771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3704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5115C5-AD29-8349-5F26-7F8668F18030}"/>
              </a:ext>
            </a:extLst>
          </p:cNvPr>
          <p:cNvSpPr/>
          <p:nvPr/>
        </p:nvSpPr>
        <p:spPr>
          <a:xfrm>
            <a:off x="4519234" y="899319"/>
            <a:ext cx="2061232" cy="19771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0071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32D3B4-D951-56CC-ECA6-05FF5DE3F30E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838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06BB44-3488-5686-7C00-A8701134BBAB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623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A8F50A-8C56-4179-4583-B932B00C198E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8461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BC4A9E-CFE0-DCA7-2D06-21CC8606635D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551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44AD91-8D88-5AB9-175A-D215C41E5DC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82067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E5D105-FF6C-8DC2-9CC2-6AD9D17CF42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8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1F0A95-85CB-4A74-9A40-65CFA4BF876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482CD1B-18F9-3CBB-274A-C3EEDD346272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C73FB0-8D03-4413-95F7-DA6CE621B65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B51D87-E3FA-45E7-93F2-F30EF282688C}"/>
              </a:ext>
            </a:extLst>
          </p:cNvPr>
          <p:cNvSpPr txBox="1"/>
          <p:nvPr/>
        </p:nvSpPr>
        <p:spPr>
          <a:xfrm>
            <a:off x="3863752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1AB29C-F424-45B2-A4EE-35AE3067DE11}"/>
              </a:ext>
            </a:extLst>
          </p:cNvPr>
          <p:cNvSpPr/>
          <p:nvPr/>
        </p:nvSpPr>
        <p:spPr>
          <a:xfrm>
            <a:off x="4157790" y="2470154"/>
            <a:ext cx="2730297" cy="275904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40FE26-9639-9924-533F-94A5A5A12DCF}"/>
              </a:ext>
            </a:extLst>
          </p:cNvPr>
          <p:cNvSpPr txBox="1"/>
          <p:nvPr/>
        </p:nvSpPr>
        <p:spPr>
          <a:xfrm>
            <a:off x="6888087" y="292494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88087" y="292494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C73FB0-8D03-4413-95F7-DA6CE621B65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B51D87-E3FA-45E7-93F2-F30EF282688C}"/>
              </a:ext>
            </a:extLst>
          </p:cNvPr>
          <p:cNvSpPr txBox="1"/>
          <p:nvPr/>
        </p:nvSpPr>
        <p:spPr>
          <a:xfrm>
            <a:off x="3863752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1AB29C-F424-45B2-A4EE-35AE3067DE11}"/>
              </a:ext>
            </a:extLst>
          </p:cNvPr>
          <p:cNvSpPr/>
          <p:nvPr/>
        </p:nvSpPr>
        <p:spPr>
          <a:xfrm>
            <a:off x="4157790" y="2470154"/>
            <a:ext cx="2730297" cy="275904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54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53023F-F89A-49ED-8E85-1186B7DE0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4F44FD-76A8-5E0C-B84F-EC4BFF7BBED1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36847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53023F-F89A-49ED-8E85-1186B7DE0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D82CE5-9BB7-CF53-3E02-310D36987CED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06234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B0F52-727C-4B97-9D36-690E9E66AB9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FC7AE7-867C-BFF0-BC5D-B91A32DC14B4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7593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B0F52-727C-4B97-9D36-690E9E66AB9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EDAC9F-B60C-0E6F-8EFC-A66AFBBEDBC4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618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E09282-C8B0-4E6D-8A61-108D4E08D4B1}"/>
              </a:ext>
            </a:extLst>
          </p:cNvPr>
          <p:cNvSpPr txBox="1"/>
          <p:nvPr/>
        </p:nvSpPr>
        <p:spPr>
          <a:xfrm>
            <a:off x="4007768" y="23117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0F58BAF-3322-44C5-A62C-A9725A627C50}"/>
              </a:ext>
            </a:extLst>
          </p:cNvPr>
          <p:cNvSpPr/>
          <p:nvPr/>
        </p:nvSpPr>
        <p:spPr>
          <a:xfrm>
            <a:off x="4367808" y="2276872"/>
            <a:ext cx="2664296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B2DDB5-2628-8C69-544D-D2B3F5793881}"/>
              </a:ext>
            </a:extLst>
          </p:cNvPr>
          <p:cNvSpPr txBox="1"/>
          <p:nvPr/>
        </p:nvSpPr>
        <p:spPr>
          <a:xfrm>
            <a:off x="7029238" y="228015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29238" y="228015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E09282-C8B0-4E6D-8A61-108D4E08D4B1}"/>
              </a:ext>
            </a:extLst>
          </p:cNvPr>
          <p:cNvSpPr txBox="1"/>
          <p:nvPr/>
        </p:nvSpPr>
        <p:spPr>
          <a:xfrm>
            <a:off x="4007768" y="23117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0F58BAF-3322-44C5-A62C-A9725A627C50}"/>
              </a:ext>
            </a:extLst>
          </p:cNvPr>
          <p:cNvSpPr/>
          <p:nvPr/>
        </p:nvSpPr>
        <p:spPr>
          <a:xfrm>
            <a:off x="4367808" y="2276872"/>
            <a:ext cx="2664296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84078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4587410" y="21028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9B23906-74ED-4ECB-BC67-E97E9B48AFA2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7EFA26-A98A-4BE6-A7E6-264F85CB0777}"/>
              </a:ext>
            </a:extLst>
          </p:cNvPr>
          <p:cNvSpPr/>
          <p:nvPr/>
        </p:nvSpPr>
        <p:spPr>
          <a:xfrm>
            <a:off x="2308432" y="2006648"/>
            <a:ext cx="2419416" cy="240065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93B815-3F6F-4F77-A7D8-F15EAB3C2411}"/>
              </a:ext>
            </a:extLst>
          </p:cNvPr>
          <p:cNvSpPr/>
          <p:nvPr/>
        </p:nvSpPr>
        <p:spPr>
          <a:xfrm>
            <a:off x="5892730" y="735378"/>
            <a:ext cx="2291502" cy="21895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80042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4587410" y="21028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9B23906-74ED-4ECB-BC67-E97E9B48AFA2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7EFA26-A98A-4BE6-A7E6-264F85CB0777}"/>
              </a:ext>
            </a:extLst>
          </p:cNvPr>
          <p:cNvSpPr/>
          <p:nvPr/>
        </p:nvSpPr>
        <p:spPr>
          <a:xfrm>
            <a:off x="2308432" y="2006648"/>
            <a:ext cx="2419416" cy="24006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93B815-3F6F-4F77-A7D8-F15EAB3C2411}"/>
              </a:ext>
            </a:extLst>
          </p:cNvPr>
          <p:cNvSpPr/>
          <p:nvPr/>
        </p:nvSpPr>
        <p:spPr>
          <a:xfrm>
            <a:off x="5892730" y="735378"/>
            <a:ext cx="2291502" cy="21895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02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1F0A95-85CB-4A74-9A40-65CFA4BF876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84582B-1B01-4E21-1FDC-FC7FC3B15B6E}"/>
              </a:ext>
            </a:extLst>
          </p:cNvPr>
          <p:cNvSpPr/>
          <p:nvPr/>
        </p:nvSpPr>
        <p:spPr>
          <a:xfrm>
            <a:off x="4007768" y="1201880"/>
            <a:ext cx="2808312" cy="53234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1387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722C6E-3844-4BA2-B35F-A59533C78F20}"/>
              </a:ext>
            </a:extLst>
          </p:cNvPr>
          <p:cNvSpPr/>
          <p:nvPr/>
        </p:nvSpPr>
        <p:spPr>
          <a:xfrm>
            <a:off x="4179972" y="1201880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86684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722C6E-3844-4BA2-B35F-A59533C78F20}"/>
              </a:ext>
            </a:extLst>
          </p:cNvPr>
          <p:cNvSpPr/>
          <p:nvPr/>
        </p:nvSpPr>
        <p:spPr>
          <a:xfrm>
            <a:off x="4179972" y="1201880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94047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787214" y="683101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300372" y="908720"/>
            <a:ext cx="1107996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6536F1-3043-2059-ACDC-C0BFB9983CDD}"/>
              </a:ext>
            </a:extLst>
          </p:cNvPr>
          <p:cNvSpPr/>
          <p:nvPr/>
        </p:nvSpPr>
        <p:spPr>
          <a:xfrm>
            <a:off x="5882464" y="763443"/>
            <a:ext cx="2517792" cy="44657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8FB3F0-8539-8371-A7D9-B2BCE991D83B}"/>
              </a:ext>
            </a:extLst>
          </p:cNvPr>
          <p:cNvSpPr txBox="1"/>
          <p:nvPr/>
        </p:nvSpPr>
        <p:spPr>
          <a:xfrm>
            <a:off x="2783632" y="2564904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ぞい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949296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787214" y="683101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300372" y="908720"/>
            <a:ext cx="1107996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6536F1-3043-2059-ACDC-C0BFB9983CDD}"/>
              </a:ext>
            </a:extLst>
          </p:cNvPr>
          <p:cNvSpPr/>
          <p:nvPr/>
        </p:nvSpPr>
        <p:spPr>
          <a:xfrm>
            <a:off x="5882464" y="763443"/>
            <a:ext cx="2517792" cy="44657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8FB3F0-8539-8371-A7D9-B2BCE991D83B}"/>
              </a:ext>
            </a:extLst>
          </p:cNvPr>
          <p:cNvSpPr txBox="1"/>
          <p:nvPr/>
        </p:nvSpPr>
        <p:spPr>
          <a:xfrm>
            <a:off x="2783632" y="2564904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ぞい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15083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400D7E-54CF-A753-61EC-8C3F6D5C8DF4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95089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1A089D6-22BB-A76B-D3F1-DA2E8BF76CD0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5854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6D2361-2FCB-4754-9D41-201C77400C5F}"/>
              </a:ext>
            </a:extLst>
          </p:cNvPr>
          <p:cNvSpPr txBox="1"/>
          <p:nvPr/>
        </p:nvSpPr>
        <p:spPr>
          <a:xfrm>
            <a:off x="3935760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0F3CAE-CBFF-37C0-1759-FA93CF94D29A}"/>
              </a:ext>
            </a:extLst>
          </p:cNvPr>
          <p:cNvSpPr txBox="1"/>
          <p:nvPr/>
        </p:nvSpPr>
        <p:spPr>
          <a:xfrm>
            <a:off x="6805383" y="242088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352278-1317-44F9-DF49-09632340FC25}"/>
              </a:ext>
            </a:extLst>
          </p:cNvPr>
          <p:cNvSpPr/>
          <p:nvPr/>
        </p:nvSpPr>
        <p:spPr>
          <a:xfrm>
            <a:off x="4162820" y="2429502"/>
            <a:ext cx="2808312" cy="26589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9218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05383" y="242088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6D2361-2FCB-4754-9D41-201C77400C5F}"/>
              </a:ext>
            </a:extLst>
          </p:cNvPr>
          <p:cNvSpPr txBox="1"/>
          <p:nvPr/>
        </p:nvSpPr>
        <p:spPr>
          <a:xfrm>
            <a:off x="3935760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92B29A-563A-4A15-BF78-E9194EE66822}"/>
              </a:ext>
            </a:extLst>
          </p:cNvPr>
          <p:cNvSpPr/>
          <p:nvPr/>
        </p:nvSpPr>
        <p:spPr>
          <a:xfrm>
            <a:off x="4162820" y="2429502"/>
            <a:ext cx="2808312" cy="26589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445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6F7C125-0586-B0F7-2615-0CEAD2912795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0205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B4FF46-0995-ABDE-D1DF-6D6E1A1ACD32}"/>
              </a:ext>
            </a:extLst>
          </p:cNvPr>
          <p:cNvSpPr/>
          <p:nvPr/>
        </p:nvSpPr>
        <p:spPr>
          <a:xfrm>
            <a:off x="4105926" y="1196259"/>
            <a:ext cx="2564100" cy="51074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3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2570</Words>
  <Application>Microsoft Office PowerPoint</Application>
  <PresentationFormat>ワイド画面</PresentationFormat>
  <Paragraphs>1342</Paragraphs>
  <Slides>293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293</vt:i4>
      </vt:variant>
    </vt:vector>
  </HeadingPairs>
  <TitlesOfParts>
    <vt:vector size="29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福原 千種</cp:lastModifiedBy>
  <cp:revision>321</cp:revision>
  <dcterms:created xsi:type="dcterms:W3CDTF">2019-06-12T23:18:36Z</dcterms:created>
  <dcterms:modified xsi:type="dcterms:W3CDTF">2024-01-17T01:32:57Z</dcterms:modified>
</cp:coreProperties>
</file>