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1"/>
  </p:notesMasterIdLst>
  <p:sldIdLst>
    <p:sldId id="483" r:id="rId2"/>
    <p:sldId id="334" r:id="rId3"/>
    <p:sldId id="553" r:id="rId4"/>
    <p:sldId id="384" r:id="rId5"/>
    <p:sldId id="554" r:id="rId6"/>
    <p:sldId id="258" r:id="rId7"/>
    <p:sldId id="555" r:id="rId8"/>
    <p:sldId id="476" r:id="rId9"/>
    <p:sldId id="556" r:id="rId10"/>
    <p:sldId id="449" r:id="rId11"/>
    <p:sldId id="557" r:id="rId12"/>
    <p:sldId id="484" r:id="rId13"/>
    <p:sldId id="558" r:id="rId14"/>
    <p:sldId id="466" r:id="rId15"/>
    <p:sldId id="559" r:id="rId16"/>
    <p:sldId id="485" r:id="rId17"/>
    <p:sldId id="560" r:id="rId18"/>
    <p:sldId id="469" r:id="rId19"/>
    <p:sldId id="561" r:id="rId20"/>
    <p:sldId id="461" r:id="rId21"/>
    <p:sldId id="562" r:id="rId22"/>
    <p:sldId id="486" r:id="rId23"/>
    <p:sldId id="563" r:id="rId24"/>
    <p:sldId id="322" r:id="rId25"/>
    <p:sldId id="564" r:id="rId26"/>
    <p:sldId id="487" r:id="rId27"/>
    <p:sldId id="565" r:id="rId28"/>
    <p:sldId id="488" r:id="rId29"/>
    <p:sldId id="566" r:id="rId30"/>
    <p:sldId id="489" r:id="rId31"/>
    <p:sldId id="567" r:id="rId32"/>
    <p:sldId id="490" r:id="rId33"/>
    <p:sldId id="568" r:id="rId34"/>
    <p:sldId id="491" r:id="rId35"/>
    <p:sldId id="569" r:id="rId36"/>
    <p:sldId id="492" r:id="rId37"/>
    <p:sldId id="570" r:id="rId38"/>
    <p:sldId id="493" r:id="rId39"/>
    <p:sldId id="571" r:id="rId40"/>
    <p:sldId id="428" r:id="rId41"/>
    <p:sldId id="572" r:id="rId42"/>
    <p:sldId id="388" r:id="rId43"/>
    <p:sldId id="573" r:id="rId44"/>
    <p:sldId id="495" r:id="rId45"/>
    <p:sldId id="574" r:id="rId46"/>
    <p:sldId id="496" r:id="rId47"/>
    <p:sldId id="575" r:id="rId48"/>
    <p:sldId id="395" r:id="rId49"/>
    <p:sldId id="576" r:id="rId50"/>
    <p:sldId id="497" r:id="rId51"/>
    <p:sldId id="577" r:id="rId52"/>
    <p:sldId id="498" r:id="rId53"/>
    <p:sldId id="578" r:id="rId54"/>
    <p:sldId id="434" r:id="rId55"/>
    <p:sldId id="579" r:id="rId56"/>
    <p:sldId id="499" r:id="rId57"/>
    <p:sldId id="580" r:id="rId58"/>
    <p:sldId id="500" r:id="rId59"/>
    <p:sldId id="581" r:id="rId60"/>
    <p:sldId id="501" r:id="rId61"/>
    <p:sldId id="582" r:id="rId62"/>
    <p:sldId id="436" r:id="rId63"/>
    <p:sldId id="583" r:id="rId64"/>
    <p:sldId id="502" r:id="rId65"/>
    <p:sldId id="584" r:id="rId66"/>
    <p:sldId id="503" r:id="rId67"/>
    <p:sldId id="585" r:id="rId68"/>
    <p:sldId id="504" r:id="rId69"/>
    <p:sldId id="586" r:id="rId70"/>
    <p:sldId id="505" r:id="rId71"/>
    <p:sldId id="587" r:id="rId72"/>
    <p:sldId id="506" r:id="rId73"/>
    <p:sldId id="588" r:id="rId74"/>
    <p:sldId id="433" r:id="rId75"/>
    <p:sldId id="589" r:id="rId76"/>
    <p:sldId id="645" r:id="rId77"/>
    <p:sldId id="590" r:id="rId78"/>
    <p:sldId id="456" r:id="rId79"/>
    <p:sldId id="591" r:id="rId80"/>
    <p:sldId id="508" r:id="rId81"/>
    <p:sldId id="592" r:id="rId82"/>
    <p:sldId id="509" r:id="rId83"/>
    <p:sldId id="593" r:id="rId84"/>
    <p:sldId id="510" r:id="rId85"/>
    <p:sldId id="594" r:id="rId86"/>
    <p:sldId id="511" r:id="rId87"/>
    <p:sldId id="595" r:id="rId88"/>
    <p:sldId id="512" r:id="rId89"/>
    <p:sldId id="596" r:id="rId90"/>
    <p:sldId id="513" r:id="rId91"/>
    <p:sldId id="597" r:id="rId92"/>
    <p:sldId id="514" r:id="rId93"/>
    <p:sldId id="644" r:id="rId94"/>
    <p:sldId id="515" r:id="rId95"/>
    <p:sldId id="599" r:id="rId96"/>
    <p:sldId id="516" r:id="rId97"/>
    <p:sldId id="600" r:id="rId98"/>
    <p:sldId id="517" r:id="rId99"/>
    <p:sldId id="601" r:id="rId100"/>
    <p:sldId id="518" r:id="rId101"/>
    <p:sldId id="602" r:id="rId102"/>
    <p:sldId id="477" r:id="rId103"/>
    <p:sldId id="603" r:id="rId104"/>
    <p:sldId id="519" r:id="rId105"/>
    <p:sldId id="604" r:id="rId106"/>
    <p:sldId id="346" r:id="rId107"/>
    <p:sldId id="605" r:id="rId108"/>
    <p:sldId id="520" r:id="rId109"/>
    <p:sldId id="606" r:id="rId110"/>
    <p:sldId id="521" r:id="rId111"/>
    <p:sldId id="607" r:id="rId112"/>
    <p:sldId id="386" r:id="rId113"/>
    <p:sldId id="608" r:id="rId114"/>
    <p:sldId id="522" r:id="rId115"/>
    <p:sldId id="609" r:id="rId116"/>
    <p:sldId id="523" r:id="rId117"/>
    <p:sldId id="610" r:id="rId118"/>
    <p:sldId id="524" r:id="rId119"/>
    <p:sldId id="611" r:id="rId120"/>
    <p:sldId id="525" r:id="rId121"/>
    <p:sldId id="612" r:id="rId122"/>
    <p:sldId id="526" r:id="rId123"/>
    <p:sldId id="613" r:id="rId124"/>
    <p:sldId id="527" r:id="rId125"/>
    <p:sldId id="614" r:id="rId126"/>
    <p:sldId id="528" r:id="rId127"/>
    <p:sldId id="615" r:id="rId128"/>
    <p:sldId id="529" r:id="rId129"/>
    <p:sldId id="616" r:id="rId130"/>
    <p:sldId id="530" r:id="rId131"/>
    <p:sldId id="617" r:id="rId132"/>
    <p:sldId id="531" r:id="rId133"/>
    <p:sldId id="642" r:id="rId134"/>
    <p:sldId id="532" r:id="rId135"/>
    <p:sldId id="643" r:id="rId136"/>
    <p:sldId id="533" r:id="rId137"/>
    <p:sldId id="620" r:id="rId138"/>
    <p:sldId id="534" r:id="rId139"/>
    <p:sldId id="621" r:id="rId140"/>
    <p:sldId id="535" r:id="rId141"/>
    <p:sldId id="622" r:id="rId142"/>
    <p:sldId id="536" r:id="rId143"/>
    <p:sldId id="623" r:id="rId144"/>
    <p:sldId id="537" r:id="rId145"/>
    <p:sldId id="624" r:id="rId146"/>
    <p:sldId id="538" r:id="rId147"/>
    <p:sldId id="625" r:id="rId148"/>
    <p:sldId id="539" r:id="rId149"/>
    <p:sldId id="626" r:id="rId150"/>
    <p:sldId id="416" r:id="rId151"/>
    <p:sldId id="627" r:id="rId152"/>
    <p:sldId id="540" r:id="rId153"/>
    <p:sldId id="628" r:id="rId154"/>
    <p:sldId id="541" r:id="rId155"/>
    <p:sldId id="629" r:id="rId156"/>
    <p:sldId id="390" r:id="rId157"/>
    <p:sldId id="630" r:id="rId158"/>
    <p:sldId id="542" r:id="rId159"/>
    <p:sldId id="631" r:id="rId160"/>
    <p:sldId id="543" r:id="rId161"/>
    <p:sldId id="632" r:id="rId162"/>
    <p:sldId id="552" r:id="rId163"/>
    <p:sldId id="633" r:id="rId164"/>
    <p:sldId id="545" r:id="rId165"/>
    <p:sldId id="634" r:id="rId166"/>
    <p:sldId id="290" r:id="rId167"/>
    <p:sldId id="635" r:id="rId168"/>
    <p:sldId id="546" r:id="rId169"/>
    <p:sldId id="636" r:id="rId170"/>
    <p:sldId id="547" r:id="rId171"/>
    <p:sldId id="637" r:id="rId172"/>
    <p:sldId id="548" r:id="rId173"/>
    <p:sldId id="638" r:id="rId174"/>
    <p:sldId id="549" r:id="rId175"/>
    <p:sldId id="639" r:id="rId176"/>
    <p:sldId id="550" r:id="rId177"/>
    <p:sldId id="640" r:id="rId178"/>
    <p:sldId id="551" r:id="rId179"/>
    <p:sldId id="641" r:id="rId18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96730" autoAdjust="0"/>
  </p:normalViewPr>
  <p:slideViewPr>
    <p:cSldViewPr snapToGrid="0">
      <p:cViewPr varScale="1">
        <p:scale>
          <a:sx n="114" d="100"/>
          <a:sy n="114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slide" Target="slides/slide179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5702F-C69F-4C72-A78B-6FFE8145E99D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803D-7052-43A9-A3F0-7718091D8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1D803D-7052-43A9-A3F0-7718091D850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0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2.xml"/><Relationship Id="rId13" Type="http://schemas.openxmlformats.org/officeDocument/2006/relationships/slide" Target="slide118.xml"/><Relationship Id="rId18" Type="http://schemas.openxmlformats.org/officeDocument/2006/relationships/slide" Target="slide138.xml"/><Relationship Id="rId3" Type="http://schemas.openxmlformats.org/officeDocument/2006/relationships/slide" Target="slide2.xml"/><Relationship Id="rId21" Type="http://schemas.openxmlformats.org/officeDocument/2006/relationships/image" Target="../media/image1.png"/><Relationship Id="rId7" Type="http://schemas.openxmlformats.org/officeDocument/2006/relationships/slide" Target="slide60.xml"/><Relationship Id="rId12" Type="http://schemas.openxmlformats.org/officeDocument/2006/relationships/slide" Target="slide108.xml"/><Relationship Id="rId17" Type="http://schemas.openxmlformats.org/officeDocument/2006/relationships/slide" Target="slide132.xml"/><Relationship Id="rId2" Type="http://schemas.openxmlformats.org/officeDocument/2006/relationships/notesSlide" Target="../notesSlides/notesSlide1.xml"/><Relationship Id="rId16" Type="http://schemas.openxmlformats.org/officeDocument/2006/relationships/slide" Target="slide130.xml"/><Relationship Id="rId20" Type="http://schemas.openxmlformats.org/officeDocument/2006/relationships/slide" Target="slide17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2.xml"/><Relationship Id="rId11" Type="http://schemas.openxmlformats.org/officeDocument/2006/relationships/slide" Target="slide92.xml"/><Relationship Id="rId5" Type="http://schemas.openxmlformats.org/officeDocument/2006/relationships/slide" Target="slide18.xml"/><Relationship Id="rId15" Type="http://schemas.openxmlformats.org/officeDocument/2006/relationships/slide" Target="slide126.xml"/><Relationship Id="rId23" Type="http://schemas.openxmlformats.org/officeDocument/2006/relationships/image" Target="../media/image3.png"/><Relationship Id="rId10" Type="http://schemas.openxmlformats.org/officeDocument/2006/relationships/slide" Target="slide86.xml"/><Relationship Id="rId19" Type="http://schemas.openxmlformats.org/officeDocument/2006/relationships/slide" Target="slide148.xml"/><Relationship Id="rId4" Type="http://schemas.openxmlformats.org/officeDocument/2006/relationships/slide" Target="slide116.xml"/><Relationship Id="rId9" Type="http://schemas.openxmlformats.org/officeDocument/2006/relationships/slide" Target="slide72.xml"/><Relationship Id="rId14" Type="http://schemas.openxmlformats.org/officeDocument/2006/relationships/slide" Target="slide120.xml"/><Relationship Id="rId2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021" y="239114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お手紙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34A7138-FB34-4590-9581-0DB9AD5AE73E}"/>
              </a:ext>
            </a:extLst>
          </p:cNvPr>
          <p:cNvSpPr txBox="1"/>
          <p:nvPr/>
        </p:nvSpPr>
        <p:spPr>
          <a:xfrm>
            <a:off x="5485421" y="2391145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お話のさくしゃになろう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4594440-6DC8-47CB-8531-EA2632D8BC00}"/>
              </a:ext>
            </a:extLst>
          </p:cNvPr>
          <p:cNvSpPr txBox="1"/>
          <p:nvPr/>
        </p:nvSpPr>
        <p:spPr>
          <a:xfrm>
            <a:off x="71021" y="285281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主語と述語に　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2BA16D6-A875-4D6E-B584-4972D5C1B49A}"/>
              </a:ext>
            </a:extLst>
          </p:cNvPr>
          <p:cNvSpPr txBox="1"/>
          <p:nvPr/>
        </p:nvSpPr>
        <p:spPr>
          <a:xfrm>
            <a:off x="71021" y="331447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501BA6E-E586-4784-ADF8-55B9BC5ADA8C}"/>
              </a:ext>
            </a:extLst>
          </p:cNvPr>
          <p:cNvSpPr txBox="1"/>
          <p:nvPr/>
        </p:nvSpPr>
        <p:spPr>
          <a:xfrm>
            <a:off x="71021" y="377614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秋がいっぱい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D9E7B0B-EC9E-4D56-A155-640DBE4AA326}"/>
              </a:ext>
            </a:extLst>
          </p:cNvPr>
          <p:cNvSpPr txBox="1"/>
          <p:nvPr/>
        </p:nvSpPr>
        <p:spPr>
          <a:xfrm>
            <a:off x="71021" y="423780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そうだんにのってください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5937F7BF-74DA-492F-A56A-F068B461BBAE}"/>
              </a:ext>
            </a:extLst>
          </p:cNvPr>
          <p:cNvSpPr txBox="1"/>
          <p:nvPr/>
        </p:nvSpPr>
        <p:spPr>
          <a:xfrm>
            <a:off x="71021" y="469947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馬のおもちゃの作り方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A5C59D6-1742-45DB-9E06-6B72B7BFCFB5}"/>
              </a:ext>
            </a:extLst>
          </p:cNvPr>
          <p:cNvSpPr txBox="1"/>
          <p:nvPr/>
        </p:nvSpPr>
        <p:spPr>
          <a:xfrm>
            <a:off x="71021" y="516113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おもちゃの作り方をせつめいしよう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21F55CF-18CD-455B-8249-28258CCCB040}"/>
              </a:ext>
            </a:extLst>
          </p:cNvPr>
          <p:cNvSpPr txBox="1"/>
          <p:nvPr/>
        </p:nvSpPr>
        <p:spPr>
          <a:xfrm>
            <a:off x="71021" y="562280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かたかなで書くことば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0F49712-0F8F-4431-8379-CAFFA870EB3E}"/>
              </a:ext>
            </a:extLst>
          </p:cNvPr>
          <p:cNvSpPr txBox="1"/>
          <p:nvPr/>
        </p:nvSpPr>
        <p:spPr>
          <a:xfrm>
            <a:off x="71021" y="608446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わたしはおねえさん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43E5437-ADFE-4DEE-9406-842D43655870}"/>
              </a:ext>
            </a:extLst>
          </p:cNvPr>
          <p:cNvSpPr txBox="1"/>
          <p:nvPr/>
        </p:nvSpPr>
        <p:spPr>
          <a:xfrm>
            <a:off x="5485421" y="2852810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冬がいっぱい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21BA967F-A8A0-4800-83DC-454DAFD40919}"/>
              </a:ext>
            </a:extLst>
          </p:cNvPr>
          <p:cNvSpPr txBox="1"/>
          <p:nvPr/>
        </p:nvSpPr>
        <p:spPr>
          <a:xfrm>
            <a:off x="5486622" y="3314475"/>
            <a:ext cx="66011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にたいみのことば、はんたいのいみのことば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75428B3C-ADC5-485A-9835-556861C05D65}"/>
              </a:ext>
            </a:extLst>
          </p:cNvPr>
          <p:cNvSpPr txBox="1"/>
          <p:nvPr/>
        </p:nvSpPr>
        <p:spPr>
          <a:xfrm>
            <a:off x="5485421" y="3776139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おにごっこ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26EA3FF-D745-48B6-938C-EF5CBAB11D3B}"/>
              </a:ext>
            </a:extLst>
          </p:cNvPr>
          <p:cNvSpPr txBox="1"/>
          <p:nvPr/>
        </p:nvSpPr>
        <p:spPr>
          <a:xfrm>
            <a:off x="5485421" y="4237804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見たこと、かんじたこと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DE273A39-BCEC-4E6D-B7BE-BD3E9DFE7EB5}"/>
              </a:ext>
            </a:extLst>
          </p:cNvPr>
          <p:cNvSpPr txBox="1"/>
          <p:nvPr/>
        </p:nvSpPr>
        <p:spPr>
          <a:xfrm>
            <a:off x="5485421" y="4699468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楽しかったよ、二年生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8C1B1FC-A3E8-4140-A15F-9D067A1A03FD}"/>
              </a:ext>
            </a:extLst>
          </p:cNvPr>
          <p:cNvSpPr txBox="1"/>
          <p:nvPr/>
        </p:nvSpPr>
        <p:spPr>
          <a:xfrm>
            <a:off x="5485421" y="5160391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カンジーはかせの大はつめい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5FB60DED-CCD9-4DE8-BE91-D11F9A550AB5}"/>
              </a:ext>
            </a:extLst>
          </p:cNvPr>
          <p:cNvSpPr txBox="1"/>
          <p:nvPr/>
        </p:nvSpPr>
        <p:spPr>
          <a:xfrm>
            <a:off x="5485421" y="5621312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スーホの白い馬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3C2DD29-DF30-41C7-A188-583BA0B8370E}"/>
              </a:ext>
            </a:extLst>
          </p:cNvPr>
          <p:cNvSpPr txBox="1"/>
          <p:nvPr/>
        </p:nvSpPr>
        <p:spPr>
          <a:xfrm>
            <a:off x="5485421" y="6084464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すてきなところをつたえよう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µã©ãã¬ããã®ã¤ã©ã¹ãï¼è¦æ¯ï¼">
            <a:extLst>
              <a:ext uri="{FF2B5EF4-FFF2-40B4-BE49-F238E27FC236}">
                <a16:creationId xmlns:a16="http://schemas.microsoft.com/office/drawing/2014/main" id="{80C56D9C-557D-4F58-AB5C-1ACB3E72E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481" y="1373290"/>
            <a:ext cx="2404381" cy="203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鬼ごっこのイラスト（女の子）">
            <a:extLst>
              <a:ext uri="{FF2B5EF4-FFF2-40B4-BE49-F238E27FC236}">
                <a16:creationId xmlns:a16="http://schemas.microsoft.com/office/drawing/2014/main" id="{603C6D9E-A51E-4A48-A1E4-5CB939B16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277" y="3916749"/>
            <a:ext cx="2297723" cy="202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手紙のイラスト「封筒と便箋」">
            <a:extLst>
              <a:ext uri="{FF2B5EF4-FFF2-40B4-BE49-F238E27FC236}">
                <a16:creationId xmlns:a16="http://schemas.microsoft.com/office/drawing/2014/main" id="{DA653475-56A5-4CC4-80EC-6D11EA5DF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883" y="3327074"/>
            <a:ext cx="1288559" cy="118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83DCB7-EB21-4C33-B875-0C1E86A5027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62954E-7B8B-46D7-B0C9-CAA4354BFE2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CFA17B2-B56D-72B7-D00F-20ED755960FA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9273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58B090-BDA5-4A9D-97E2-181CF53EFFC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9EE973-0C40-4AEC-B9B6-DA81009F5177}"/>
              </a:ext>
            </a:extLst>
          </p:cNvPr>
          <p:cNvSpPr txBox="1"/>
          <p:nvPr/>
        </p:nvSpPr>
        <p:spPr>
          <a:xfrm>
            <a:off x="3861439" y="230252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EF54E5-B94C-44A4-C1B1-16B073D037AE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4578AE-D261-5606-2950-8E85099C5959}"/>
              </a:ext>
            </a:extLst>
          </p:cNvPr>
          <p:cNvSpPr txBox="1"/>
          <p:nvPr/>
        </p:nvSpPr>
        <p:spPr>
          <a:xfrm>
            <a:off x="7186763" y="2904051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</a:p>
        </p:txBody>
      </p:sp>
    </p:spTree>
    <p:extLst>
      <p:ext uri="{BB962C8B-B14F-4D97-AF65-F5344CB8AC3E}">
        <p14:creationId xmlns:p14="http://schemas.microsoft.com/office/powerpoint/2010/main" val="333217739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86763" y="2904051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58B090-BDA5-4A9D-97E2-181CF53EFFC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9EE973-0C40-4AEC-B9B6-DA81009F5177}"/>
              </a:ext>
            </a:extLst>
          </p:cNvPr>
          <p:cNvSpPr txBox="1"/>
          <p:nvPr/>
        </p:nvSpPr>
        <p:spPr>
          <a:xfrm>
            <a:off x="4132311" y="236097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EF54E5-B94C-44A4-C1B1-16B073D037AE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13090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DD4646-E1E3-457A-83E1-411ED193423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E2BE01-480F-4FD3-9E55-3FFB3860E69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3C8C938-F7B1-1127-9102-77405A3CC15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DD4646-E1E3-457A-83E1-411ED193423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E2BE01-480F-4FD3-9E55-3FFB3860E69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3C8C938-F7B1-1127-9102-77405A3CC15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5599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1C9A6-2A4C-4A4A-8BAC-F26F00D1BFF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82C4D5-9A8B-4FCD-FE6E-F45C0C5E974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0204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1C9A6-2A4C-4A4A-8BAC-F26F00D1BFF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82C4D5-9A8B-4FCD-FE6E-F45C0C5E974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2304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5306502" y="5499076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B26090-DA74-4722-A39A-97599011223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めい家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8E9ED2-C448-4EAF-6A31-6E88AF0AE0ED}"/>
              </a:ext>
            </a:extLst>
          </p:cNvPr>
          <p:cNvSpPr/>
          <p:nvPr/>
        </p:nvSpPr>
        <p:spPr>
          <a:xfrm>
            <a:off x="3715352" y="4984290"/>
            <a:ext cx="1759631" cy="18342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89337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5306502" y="5499076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B26090-DA74-4722-A39A-97599011223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めい家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8E9ED2-C448-4EAF-6A31-6E88AF0AE0ED}"/>
              </a:ext>
            </a:extLst>
          </p:cNvPr>
          <p:cNvSpPr/>
          <p:nvPr/>
        </p:nvSpPr>
        <p:spPr>
          <a:xfrm>
            <a:off x="3715352" y="4984290"/>
            <a:ext cx="1759631" cy="18342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613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3FCB13-DE10-4A2A-86C6-7407BCB8B82C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1BBCFC-B87F-45AE-9357-7446BA8409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CA2336-88BC-9854-4D61-654C9B6ED3C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13592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3FCB13-DE10-4A2A-86C6-7407BCB8B82C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1BBCFC-B87F-45AE-9357-7446BA8409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CA2336-88BC-9854-4D61-654C9B6ED3C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28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83DCB7-EB21-4C33-B875-0C1E86A5027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62954E-7B8B-46D7-B0C9-CAA4354BFE2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CFA17B2-B56D-72B7-D00F-20ED755960FA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21985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F766A8-3197-4A2B-86E4-1D83BC15E2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28239-1A59-464F-90C4-922422DB333A}"/>
              </a:ext>
            </a:extLst>
          </p:cNvPr>
          <p:cNvSpPr txBox="1"/>
          <p:nvPr/>
        </p:nvSpPr>
        <p:spPr>
          <a:xfrm>
            <a:off x="4001164" y="212538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327C555-5E97-423F-B4DA-7F54C203A585}"/>
              </a:ext>
            </a:extLst>
          </p:cNvPr>
          <p:cNvSpPr/>
          <p:nvPr/>
        </p:nvSpPr>
        <p:spPr>
          <a:xfrm>
            <a:off x="4340292" y="2312850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9283CC-4197-45E0-13E2-543E10C9E26B}"/>
              </a:ext>
            </a:extLst>
          </p:cNvPr>
          <p:cNvSpPr txBox="1"/>
          <p:nvPr/>
        </p:nvSpPr>
        <p:spPr>
          <a:xfrm>
            <a:off x="7186763" y="2862106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</a:p>
        </p:txBody>
      </p:sp>
    </p:spTree>
    <p:extLst>
      <p:ext uri="{BB962C8B-B14F-4D97-AF65-F5344CB8AC3E}">
        <p14:creationId xmlns:p14="http://schemas.microsoft.com/office/powerpoint/2010/main" val="246717235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86763" y="2862106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F766A8-3197-4A2B-86E4-1D83BC15E2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28239-1A59-464F-90C4-922422DB333A}"/>
              </a:ext>
            </a:extLst>
          </p:cNvPr>
          <p:cNvSpPr txBox="1"/>
          <p:nvPr/>
        </p:nvSpPr>
        <p:spPr>
          <a:xfrm>
            <a:off x="4132311" y="231285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327C555-5E97-423F-B4DA-7F54C203A585}"/>
              </a:ext>
            </a:extLst>
          </p:cNvPr>
          <p:cNvSpPr/>
          <p:nvPr/>
        </p:nvSpPr>
        <p:spPr>
          <a:xfrm>
            <a:off x="4340292" y="2312850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30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70491" y="2370261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7628CA-BA69-4582-8174-84ED29EAA2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FF372B-F50B-49C0-8201-F7FF60F5AC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F79263-A7BF-477E-ADCC-FA344E48D4B6}"/>
              </a:ext>
            </a:extLst>
          </p:cNvPr>
          <p:cNvSpPr txBox="1"/>
          <p:nvPr/>
        </p:nvSpPr>
        <p:spPr>
          <a:xfrm>
            <a:off x="4084959" y="237026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E4C5A2C-859A-AC83-E095-0C471A43637F}"/>
              </a:ext>
            </a:extLst>
          </p:cNvPr>
          <p:cNvSpPr/>
          <p:nvPr/>
        </p:nvSpPr>
        <p:spPr>
          <a:xfrm>
            <a:off x="4340292" y="2312850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7628CA-BA69-4582-8174-84ED29EAA2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FF372B-F50B-49C0-8201-F7FF60F5AC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F79263-A7BF-477E-ADCC-FA344E48D4B6}"/>
              </a:ext>
            </a:extLst>
          </p:cNvPr>
          <p:cNvSpPr txBox="1"/>
          <p:nvPr/>
        </p:nvSpPr>
        <p:spPr>
          <a:xfrm>
            <a:off x="4084959" y="237026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DFCDA9-B9CF-22BF-5A81-C3D7B9FFFF5F}"/>
              </a:ext>
            </a:extLst>
          </p:cNvPr>
          <p:cNvSpPr txBox="1"/>
          <p:nvPr/>
        </p:nvSpPr>
        <p:spPr>
          <a:xfrm>
            <a:off x="7070491" y="2370261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47E2A24-DA63-A8FB-DDB7-C8A46F4413BC}"/>
              </a:ext>
            </a:extLst>
          </p:cNvPr>
          <p:cNvSpPr/>
          <p:nvPr/>
        </p:nvSpPr>
        <p:spPr>
          <a:xfrm>
            <a:off x="4340292" y="2312850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65582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789C96-56D3-4F49-879A-2AEBECA2ED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27BB30-0AB6-489D-91E8-924B2346D30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19E61C-C207-A4C5-9F2F-32F00847C7FA}"/>
              </a:ext>
            </a:extLst>
          </p:cNvPr>
          <p:cNvSpPr/>
          <p:nvPr/>
        </p:nvSpPr>
        <p:spPr>
          <a:xfrm>
            <a:off x="4444364" y="987562"/>
            <a:ext cx="2162877" cy="18342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7232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789C96-56D3-4F49-879A-2AEBECA2ED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27BB30-0AB6-489D-91E8-924B2346D30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19E61C-C207-A4C5-9F2F-32F00847C7FA}"/>
              </a:ext>
            </a:extLst>
          </p:cNvPr>
          <p:cNvSpPr/>
          <p:nvPr/>
        </p:nvSpPr>
        <p:spPr>
          <a:xfrm>
            <a:off x="4444364" y="987562"/>
            <a:ext cx="2162877" cy="18342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6280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お話のさくしゃになろう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BD3D28-EA82-4036-A38C-B32DC8FC58A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70CE8B-0534-4482-860D-6CD2C4453F7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FEBB1D9-4C2F-A69F-6456-32E45B44004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25509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お話のさくしゃになろう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BD3D28-EA82-4036-A38C-B32DC8FC58A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70CE8B-0534-4482-860D-6CD2C4453F7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FEBB1D9-4C2F-A69F-6456-32E45B44004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93594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600597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F766A8-3197-4A2B-86E4-1D83BC15E2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冬がいっぱい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C19366-0393-427D-8ABD-C564388940F5}"/>
              </a:ext>
            </a:extLst>
          </p:cNvPr>
          <p:cNvSpPr txBox="1"/>
          <p:nvPr/>
        </p:nvSpPr>
        <p:spPr>
          <a:xfrm>
            <a:off x="4109794" y="22669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0FBE38-4DEF-04A3-696A-A22C4D6875AA}"/>
              </a:ext>
            </a:extLst>
          </p:cNvPr>
          <p:cNvSpPr/>
          <p:nvPr/>
        </p:nvSpPr>
        <p:spPr>
          <a:xfrm>
            <a:off x="4525755" y="2257371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13610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F766A8-3197-4A2B-86E4-1D83BC15E2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冬がいっぱい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C19366-0393-427D-8ABD-C564388940F5}"/>
              </a:ext>
            </a:extLst>
          </p:cNvPr>
          <p:cNvSpPr txBox="1"/>
          <p:nvPr/>
        </p:nvSpPr>
        <p:spPr>
          <a:xfrm>
            <a:off x="4317774" y="231687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0FBE38-4DEF-04A3-696A-A22C4D6875AA}"/>
              </a:ext>
            </a:extLst>
          </p:cNvPr>
          <p:cNvSpPr/>
          <p:nvPr/>
        </p:nvSpPr>
        <p:spPr>
          <a:xfrm>
            <a:off x="4525755" y="2257371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148BBD-A171-E5B7-3799-8BFF4CD98ACC}"/>
              </a:ext>
            </a:extLst>
          </p:cNvPr>
          <p:cNvSpPr txBox="1"/>
          <p:nvPr/>
        </p:nvSpPr>
        <p:spPr>
          <a:xfrm>
            <a:off x="7372226" y="2600597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139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4993" y="2845328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7ABDBE-5D56-4B5F-B310-B6CF95A735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EC79AA-FC76-4060-897F-87064C0EAD69}"/>
              </a:ext>
            </a:extLst>
          </p:cNvPr>
          <p:cNvSpPr txBox="1"/>
          <p:nvPr/>
        </p:nvSpPr>
        <p:spPr>
          <a:xfrm>
            <a:off x="3820542" y="213319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B01902-5B7D-25BB-21FC-D08CE2A6501E}"/>
              </a:ext>
            </a:extLst>
          </p:cNvPr>
          <p:cNvSpPr/>
          <p:nvPr/>
        </p:nvSpPr>
        <p:spPr>
          <a:xfrm>
            <a:off x="4028522" y="2307522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7167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96283F-0C13-AD14-391C-172636F835FB}"/>
              </a:ext>
            </a:extLst>
          </p:cNvPr>
          <p:cNvSpPr/>
          <p:nvPr/>
        </p:nvSpPr>
        <p:spPr>
          <a:xfrm>
            <a:off x="4362541" y="885759"/>
            <a:ext cx="2286911" cy="57613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7AC264-19C8-8E38-1943-D09724D9A1A7}"/>
              </a:ext>
            </a:extLst>
          </p:cNvPr>
          <p:cNvSpPr/>
          <p:nvPr/>
        </p:nvSpPr>
        <p:spPr>
          <a:xfrm>
            <a:off x="4362541" y="885759"/>
            <a:ext cx="2286911" cy="57613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48209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3C6B7-FF1F-4EAD-B31B-78642F760E51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023C91E-1860-EA1F-FF0A-298D3BC7E12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59159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3C6B7-FF1F-4EAD-B31B-78642F760E51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023C91E-1860-EA1F-FF0A-298D3BC7E12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498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789C96-56D3-4F49-879A-2AEBECA2ED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8C684B-D7F6-47C4-96A7-4FEA3B28613B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2C689D-6D03-8EF2-4A1D-59DEBA4689A6}"/>
              </a:ext>
            </a:extLst>
          </p:cNvPr>
          <p:cNvSpPr/>
          <p:nvPr/>
        </p:nvSpPr>
        <p:spPr>
          <a:xfrm>
            <a:off x="4444364" y="899319"/>
            <a:ext cx="2162877" cy="19716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14905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789C96-56D3-4F49-879A-2AEBECA2ED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8C684B-D7F6-47C4-96A7-4FEA3B28613B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562D512-1022-84F5-4D43-61D6775A68EB}"/>
              </a:ext>
            </a:extLst>
          </p:cNvPr>
          <p:cNvSpPr/>
          <p:nvPr/>
        </p:nvSpPr>
        <p:spPr>
          <a:xfrm>
            <a:off x="4444364" y="899319"/>
            <a:ext cx="2162877" cy="19716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88205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おにごっこ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F6D2FE-E58E-9553-7036-08F5419DE0FB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06948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おにごっこ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F6D2FE-E58E-9553-7036-08F5419DE0FB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3410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おにごっこ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B67BE75-DD6C-F3FC-B904-2B10C4D5629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53938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おにごっこ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B67BE75-DD6C-F3FC-B904-2B10C4D5629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674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7ABDBE-5D56-4B5F-B310-B6CF95A735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EC79AA-FC76-4060-897F-87064C0EAD69}"/>
              </a:ext>
            </a:extLst>
          </p:cNvPr>
          <p:cNvSpPr txBox="1"/>
          <p:nvPr/>
        </p:nvSpPr>
        <p:spPr>
          <a:xfrm>
            <a:off x="3745041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B01902-5B7D-25BB-21FC-D08CE2A6501E}"/>
              </a:ext>
            </a:extLst>
          </p:cNvPr>
          <p:cNvSpPr/>
          <p:nvPr/>
        </p:nvSpPr>
        <p:spPr>
          <a:xfrm>
            <a:off x="4028522" y="2307522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01C9BF-1ACC-95E8-66C9-D19F633A27BA}"/>
              </a:ext>
            </a:extLst>
          </p:cNvPr>
          <p:cNvSpPr txBox="1"/>
          <p:nvPr/>
        </p:nvSpPr>
        <p:spPr>
          <a:xfrm>
            <a:off x="6874993" y="2845328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599508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見たこと、かんじたこと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770E38-5CEE-9780-D774-2D53E6364E4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75368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見たこと、かんじたこと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770E38-5CEE-9780-D774-2D53E6364E4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47344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1086D0-E906-CFA9-70F3-06E8E9F3A46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74369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1086D0-E906-CFA9-70F3-06E8E9F3A46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52517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5DF9B-28BD-42C2-9E57-70EE7109662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AF11AC1-1BB0-014C-FCAD-0D9D3FA1310C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98803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5DF9B-28BD-42C2-9E57-70EE7109662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AF11AC1-1BB0-014C-FCAD-0D9D3FA1310C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52964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5DF9B-28BD-42C2-9E57-70EE7109662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E25666-FA00-6086-5AE2-6645A37B5D81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67523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5DF9B-28BD-42C2-9E57-70EE7109662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E25666-FA00-6086-5AE2-6645A37B5D81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04939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5B9A43B-9E23-1A82-31B4-A7277F5CDF2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20487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5B9A43B-9E23-1A82-31B4-A7277F5CDF2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91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14C8AC-87B3-492C-8891-588E3F213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609E80-B229-4E7B-B348-0C2DC9A9C10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E4AE5A-50AD-4797-80A7-DB5C7016BEFC}"/>
              </a:ext>
            </a:extLst>
          </p:cNvPr>
          <p:cNvSpPr txBox="1"/>
          <p:nvPr/>
        </p:nvSpPr>
        <p:spPr>
          <a:xfrm>
            <a:off x="3756760" y="3727943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73B4A5-41E3-46CF-B331-96EFBD0250B4}"/>
              </a:ext>
            </a:extLst>
          </p:cNvPr>
          <p:cNvSpPr txBox="1"/>
          <p:nvPr/>
        </p:nvSpPr>
        <p:spPr>
          <a:xfrm>
            <a:off x="6853169" y="42059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6E806B-BEA0-3CF1-CD9F-97BE00FBD25B}"/>
              </a:ext>
            </a:extLst>
          </p:cNvPr>
          <p:cNvSpPr/>
          <p:nvPr/>
        </p:nvSpPr>
        <p:spPr>
          <a:xfrm>
            <a:off x="4027470" y="1002916"/>
            <a:ext cx="2846471" cy="27875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691097A-637A-2C60-4D4C-2F6170E6F04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34861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691097A-637A-2C60-4D4C-2F6170E6F04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62607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5727BC-0936-4160-B5FD-35C528D7048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52B78D-7BC4-43C2-B40B-5FE541256715}"/>
              </a:ext>
            </a:extLst>
          </p:cNvPr>
          <p:cNvSpPr txBox="1"/>
          <p:nvPr/>
        </p:nvSpPr>
        <p:spPr>
          <a:xfrm>
            <a:off x="3865698" y="23138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4B8EA85-08C2-67E6-2D01-6E06304E7752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0FA7CA-05EA-0CCC-4DE4-51A77EA6E180}"/>
              </a:ext>
            </a:extLst>
          </p:cNvPr>
          <p:cNvSpPr txBox="1"/>
          <p:nvPr/>
        </p:nvSpPr>
        <p:spPr>
          <a:xfrm>
            <a:off x="7078881" y="2845328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</a:p>
        </p:txBody>
      </p:sp>
    </p:spTree>
    <p:extLst>
      <p:ext uri="{BB962C8B-B14F-4D97-AF65-F5344CB8AC3E}">
        <p14:creationId xmlns:p14="http://schemas.microsoft.com/office/powerpoint/2010/main" val="281184583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78881" y="2845328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5727BC-0936-4160-B5FD-35C528D7048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52B78D-7BC4-43C2-B40B-5FE541256715}"/>
              </a:ext>
            </a:extLst>
          </p:cNvPr>
          <p:cNvSpPr txBox="1"/>
          <p:nvPr/>
        </p:nvSpPr>
        <p:spPr>
          <a:xfrm>
            <a:off x="4109794" y="229703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4B8EA85-08C2-67E6-2D01-6E06304E7752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58359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　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D75D29-B9CA-451F-AA44-34280D08726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244C9D5-B38A-2645-9829-6502B2CF9C4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27289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　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D75D29-B9CA-451F-AA44-34280D08726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244C9D5-B38A-2645-9829-6502B2CF9C4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1161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73285" y="2862106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5727BC-0936-4160-B5FD-35C528D7048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453D67-F8B8-45F9-88D4-E1FC7E6AD688}"/>
              </a:ext>
            </a:extLst>
          </p:cNvPr>
          <p:cNvSpPr txBox="1"/>
          <p:nvPr/>
        </p:nvSpPr>
        <p:spPr>
          <a:xfrm>
            <a:off x="3910853" y="224608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AE957ED-562C-F02A-D77F-B69C296973F3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11112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5727BC-0936-4160-B5FD-35C528D7048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453D67-F8B8-45F9-88D4-E1FC7E6AD688}"/>
              </a:ext>
            </a:extLst>
          </p:cNvPr>
          <p:cNvSpPr txBox="1"/>
          <p:nvPr/>
        </p:nvSpPr>
        <p:spPr>
          <a:xfrm>
            <a:off x="4132311" y="236097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AE957ED-562C-F02A-D77F-B69C296973F3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3699F7-585B-BDC0-3CCD-EADA7C833B73}"/>
              </a:ext>
            </a:extLst>
          </p:cNvPr>
          <p:cNvSpPr txBox="1"/>
          <p:nvPr/>
        </p:nvSpPr>
        <p:spPr>
          <a:xfrm>
            <a:off x="7173285" y="2862106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84649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FEDD2D-A111-B8DB-D592-6005EF88F63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41889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FEDD2D-A111-B8DB-D592-6005EF88F63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34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14C8AC-87B3-492C-8891-588E3F213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609E80-B229-4E7B-B348-0C2DC9A9C10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E4AE5A-50AD-4797-80A7-DB5C7016BEFC}"/>
              </a:ext>
            </a:extLst>
          </p:cNvPr>
          <p:cNvSpPr txBox="1"/>
          <p:nvPr/>
        </p:nvSpPr>
        <p:spPr>
          <a:xfrm>
            <a:off x="3756760" y="3727943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73B4A5-41E3-46CF-B331-96EFBD0250B4}"/>
              </a:ext>
            </a:extLst>
          </p:cNvPr>
          <p:cNvSpPr txBox="1"/>
          <p:nvPr/>
        </p:nvSpPr>
        <p:spPr>
          <a:xfrm>
            <a:off x="6853169" y="42059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6E806B-BEA0-3CF1-CD9F-97BE00FBD25B}"/>
              </a:ext>
            </a:extLst>
          </p:cNvPr>
          <p:cNvSpPr/>
          <p:nvPr/>
        </p:nvSpPr>
        <p:spPr>
          <a:xfrm>
            <a:off x="4027470" y="1002916"/>
            <a:ext cx="2846471" cy="27875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60695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7345CE-5372-4C3F-B656-3388CF0BB09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D94BC4-BACD-4AB5-9C73-C2001425534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3528F1-5E1F-AD07-2714-A7B36E3A911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79977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7345CE-5372-4C3F-B656-3388CF0BB09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D94BC4-BACD-4AB5-9C73-C2001425534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3528F1-5E1F-AD07-2714-A7B36E3A911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160264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34642C-D7C5-4858-9248-7090446D6EE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6A83BB-E7F9-4DF2-822F-5E6A5131DEF0}"/>
              </a:ext>
            </a:extLst>
          </p:cNvPr>
          <p:cNvSpPr txBox="1"/>
          <p:nvPr/>
        </p:nvSpPr>
        <p:spPr>
          <a:xfrm>
            <a:off x="4109794" y="22122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AEEAD10-09F3-10D4-28CD-BB4504FF5E9A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B4DFF-83A7-3889-E793-6F26D16D245F}"/>
              </a:ext>
            </a:extLst>
          </p:cNvPr>
          <p:cNvSpPr txBox="1"/>
          <p:nvPr/>
        </p:nvSpPr>
        <p:spPr>
          <a:xfrm>
            <a:off x="7173285" y="2862106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</a:p>
        </p:txBody>
      </p:sp>
    </p:spTree>
    <p:extLst>
      <p:ext uri="{BB962C8B-B14F-4D97-AF65-F5344CB8AC3E}">
        <p14:creationId xmlns:p14="http://schemas.microsoft.com/office/powerpoint/2010/main" val="275348029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34642C-D7C5-4858-9248-7090446D6EE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6A83BB-E7F9-4DF2-822F-5E6A5131DEF0}"/>
              </a:ext>
            </a:extLst>
          </p:cNvPr>
          <p:cNvSpPr txBox="1"/>
          <p:nvPr/>
        </p:nvSpPr>
        <p:spPr>
          <a:xfrm>
            <a:off x="410979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AEEAD10-09F3-10D4-28CD-BB4504FF5E9A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565264-2935-89F4-C641-43C4F4F05E41}"/>
              </a:ext>
            </a:extLst>
          </p:cNvPr>
          <p:cNvSpPr txBox="1"/>
          <p:nvPr/>
        </p:nvSpPr>
        <p:spPr>
          <a:xfrm>
            <a:off x="7173285" y="2862106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</a:p>
        </p:txBody>
      </p:sp>
    </p:spTree>
    <p:extLst>
      <p:ext uri="{BB962C8B-B14F-4D97-AF65-F5344CB8AC3E}">
        <p14:creationId xmlns:p14="http://schemas.microsoft.com/office/powerpoint/2010/main" val="3144450681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34642C-D7C5-4858-9248-7090446D6EE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690843-46FC-447E-9F42-3F27FFEFE75F}"/>
              </a:ext>
            </a:extLst>
          </p:cNvPr>
          <p:cNvSpPr txBox="1"/>
          <p:nvPr/>
        </p:nvSpPr>
        <p:spPr>
          <a:xfrm>
            <a:off x="4340292" y="24357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474FFF-67DB-8431-5946-C6F64D3BE046}"/>
              </a:ext>
            </a:extLst>
          </p:cNvPr>
          <p:cNvSpPr txBox="1"/>
          <p:nvPr/>
        </p:nvSpPr>
        <p:spPr>
          <a:xfrm>
            <a:off x="7200721" y="2719493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B8699C8-E1E6-942C-B318-6A503719B331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703217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34642C-D7C5-4858-9248-7090446D6EE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690843-46FC-447E-9F42-3F27FFEFE75F}"/>
              </a:ext>
            </a:extLst>
          </p:cNvPr>
          <p:cNvSpPr txBox="1"/>
          <p:nvPr/>
        </p:nvSpPr>
        <p:spPr>
          <a:xfrm>
            <a:off x="4132311" y="247771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9916AD-6C33-4692-5035-0C1441FAF499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E0B642-0DA4-F592-CCAF-EDA065A824BF}"/>
              </a:ext>
            </a:extLst>
          </p:cNvPr>
          <p:cNvSpPr txBox="1"/>
          <p:nvPr/>
        </p:nvSpPr>
        <p:spPr>
          <a:xfrm>
            <a:off x="7200721" y="2719493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810952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288237-20A4-43ED-8AFF-4AE321480F9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43D4F2-66F2-4FC2-98F4-55601A3A142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E696BC-0CDE-4133-98FD-01FE56C0812F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058131-AA4D-43E0-B26B-2F7A96963EE4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3C37E8-9A4F-43DC-8025-B87889998FF7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CAC9E2-4167-E944-C59A-2D1ABA447A50}"/>
              </a:ext>
            </a:extLst>
          </p:cNvPr>
          <p:cNvSpPr/>
          <p:nvPr/>
        </p:nvSpPr>
        <p:spPr>
          <a:xfrm>
            <a:off x="4444364" y="1036707"/>
            <a:ext cx="2162877" cy="56066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288237-20A4-43ED-8AFF-4AE321480F9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43D4F2-66F2-4FC2-98F4-55601A3A142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E696BC-0CDE-4133-98FD-01FE56C0812F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058131-AA4D-43E0-B26B-2F7A96963EE4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3C37E8-9A4F-43DC-8025-B87889998FF7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CAC9E2-4167-E944-C59A-2D1ABA447A50}"/>
              </a:ext>
            </a:extLst>
          </p:cNvPr>
          <p:cNvSpPr/>
          <p:nvPr/>
        </p:nvSpPr>
        <p:spPr>
          <a:xfrm>
            <a:off x="4444364" y="1036707"/>
            <a:ext cx="2162877" cy="56066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42037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E83695-2F40-4D67-B181-A26C4758911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90BE6D-0DF8-3B76-2A7F-856D40EA277A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71356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E83695-2F40-4D67-B181-A26C4758911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90BE6D-0DF8-3B76-2A7F-856D40EA277A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241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ゆう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14C8AC-87B3-492C-8891-588E3F213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609E80-B229-4E7B-B348-0C2DC9A9C10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73DD2D-EE8B-E511-DBBD-3BBF7DF797F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58212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食われる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C20AB93-1F96-4DA9-AC47-7F70B0361F7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2B6D40C-DE4F-7377-FC44-967DDD50FF30}"/>
              </a:ext>
            </a:extLst>
          </p:cNvPr>
          <p:cNvSpPr/>
          <p:nvPr/>
        </p:nvSpPr>
        <p:spPr>
          <a:xfrm>
            <a:off x="4690506" y="962929"/>
            <a:ext cx="1630980" cy="147548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食われる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C20AB93-1F96-4DA9-AC47-7F70B0361F7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2B6D40C-DE4F-7377-FC44-967DDD50FF30}"/>
              </a:ext>
            </a:extLst>
          </p:cNvPr>
          <p:cNvSpPr/>
          <p:nvPr/>
        </p:nvSpPr>
        <p:spPr>
          <a:xfrm>
            <a:off x="4690506" y="962929"/>
            <a:ext cx="1630980" cy="14754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851490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11C53A-7F4A-4B94-98AF-FEFF012881F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35924B9-5F0B-4986-8F53-D05AED3AF3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B511ED-B0CA-C0C5-E747-2FC35B1A1826}"/>
              </a:ext>
            </a:extLst>
          </p:cNvPr>
          <p:cNvSpPr/>
          <p:nvPr/>
        </p:nvSpPr>
        <p:spPr>
          <a:xfrm>
            <a:off x="5478718" y="725252"/>
            <a:ext cx="2162877" cy="18342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5953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11C53A-7F4A-4B94-98AF-FEFF012881F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35924B9-5F0B-4986-8F53-D05AED3AF3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B511ED-B0CA-C0C5-E747-2FC35B1A1826}"/>
              </a:ext>
            </a:extLst>
          </p:cNvPr>
          <p:cNvSpPr/>
          <p:nvPr/>
        </p:nvSpPr>
        <p:spPr>
          <a:xfrm>
            <a:off x="5478718" y="725252"/>
            <a:ext cx="2162877" cy="18342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01375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7345CE-5372-4C3F-B656-3388CF0BB09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8CFF81-E39F-28C3-442B-0E3423F1BA5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628793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7345CE-5372-4C3F-B656-3388CF0BB09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8CFF81-E39F-28C3-442B-0E3423F1BA5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929979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77B7E0-F876-41A0-B412-73B872D0BF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FCEFFD-A140-4F38-9F89-C5A060375C5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876226-3D1E-8903-85A5-FD1410443461}"/>
              </a:ext>
            </a:extLst>
          </p:cNvPr>
          <p:cNvSpPr/>
          <p:nvPr/>
        </p:nvSpPr>
        <p:spPr>
          <a:xfrm>
            <a:off x="4589615" y="4857936"/>
            <a:ext cx="2162877" cy="18342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77B7E0-F876-41A0-B412-73B872D0BF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FCEFFD-A140-4F38-9F89-C5A060375C5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876226-3D1E-8903-85A5-FD1410443461}"/>
              </a:ext>
            </a:extLst>
          </p:cNvPr>
          <p:cNvSpPr/>
          <p:nvPr/>
        </p:nvSpPr>
        <p:spPr>
          <a:xfrm>
            <a:off x="4589615" y="4857936"/>
            <a:ext cx="2162877" cy="18342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901300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3D5CD4-7292-49CC-82FC-B323BC9663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595A74-7545-4B18-B27E-E276169463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A2AFAE-1632-F576-ADE5-EE52F3199873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162336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3D5CD4-7292-49CC-82FC-B323BC9663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595A74-7545-4B18-B27E-E276169463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A2AFAE-1632-F576-ADE5-EE52F3199873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51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ゆう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14C8AC-87B3-492C-8891-588E3F213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609E80-B229-4E7B-B348-0C2DC9A9C10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73DD2D-EE8B-E511-DBBD-3BBF7DF797F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438673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8F755C-4BA6-4B23-B790-621959000BF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5791EA-7B29-490C-9A40-BA9D227FBEE8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0C4AAE-D6D8-4D14-80B5-DB5890763AC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62F4E72-235F-10FA-28C5-1159409D555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80476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8F755C-4BA6-4B23-B790-621959000BF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5791EA-7B29-490C-9A40-BA9D227FBEE8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0C4AAE-D6D8-4D14-80B5-DB5890763AC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62F4E72-235F-10FA-28C5-1159409D555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908913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E83695-2F40-4D67-B181-A26C4758911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8965A3-BEE7-7E1D-BD8B-3070883261C1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69841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E83695-2F40-4D67-B181-A26C4758911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8965A3-BEE7-7E1D-BD8B-3070883261C1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114135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2D4EC1-7BE4-43B8-BFAA-069762B317A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BBE4F4-8B26-4634-B335-9661CB4DA44C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205B89-3675-4DCE-812B-63D723F7129B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の音</a:t>
            </a:r>
            <a:endParaRPr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31D814-0EB1-44B4-BB82-54210232B96A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7EAF1BF-400C-436A-5201-389158602ADA}"/>
              </a:ext>
            </a:extLst>
          </p:cNvPr>
          <p:cNvSpPr/>
          <p:nvPr/>
        </p:nvSpPr>
        <p:spPr>
          <a:xfrm>
            <a:off x="3414752" y="5022331"/>
            <a:ext cx="1699026" cy="17364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30460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2D4EC1-7BE4-43B8-BFAA-069762B317A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BBE4F4-8B26-4634-B335-9661CB4DA44C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205B89-3675-4DCE-812B-63D723F7129B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の音</a:t>
            </a:r>
            <a:endParaRPr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31D814-0EB1-44B4-BB82-54210232B96A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7EAF1BF-400C-436A-5201-389158602ADA}"/>
              </a:ext>
            </a:extLst>
          </p:cNvPr>
          <p:cNvSpPr/>
          <p:nvPr/>
        </p:nvSpPr>
        <p:spPr>
          <a:xfrm>
            <a:off x="3414752" y="5022331"/>
            <a:ext cx="1699026" cy="17364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294978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すてきなところをつたえよう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40C2F7-CBD2-BA03-145F-CD2976B6DFD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8401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すてきなところをつたえよう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40C2F7-CBD2-BA03-145F-CD2976B6DFD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51087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898AC7-1110-4C06-BA05-EE86FCCE6D4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すてきなところをつたえよう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C3EB68D-B5E9-FDD9-ABB7-FB980D45CD5E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62487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898AC7-1110-4C06-BA05-EE86FCCE6D4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すてきなところをつたえよう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C3EB68D-B5E9-FDD9-ABB7-FB980D45CD5E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22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08A87A-03D0-4BDB-AF3D-9273558FD2E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1CEE356-4E2F-3B8C-F463-488EFF7DBB89}"/>
              </a:ext>
            </a:extLst>
          </p:cNvPr>
          <p:cNvSpPr/>
          <p:nvPr/>
        </p:nvSpPr>
        <p:spPr>
          <a:xfrm>
            <a:off x="4424558" y="943440"/>
            <a:ext cx="2162877" cy="19716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835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08A87A-03D0-4BDB-AF3D-9273558FD2E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0C72ECC-56E5-2319-3C08-AABEA8B8C599}"/>
              </a:ext>
            </a:extLst>
          </p:cNvPr>
          <p:cNvSpPr/>
          <p:nvPr/>
        </p:nvSpPr>
        <p:spPr>
          <a:xfrm>
            <a:off x="4424558" y="943440"/>
            <a:ext cx="2162877" cy="19716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59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8BFED7-9866-4BE4-A75E-7844AAD8ABE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3B6F3A-1A45-4E43-B380-587F51174B88}"/>
              </a:ext>
            </a:extLst>
          </p:cNvPr>
          <p:cNvSpPr txBox="1"/>
          <p:nvPr/>
        </p:nvSpPr>
        <p:spPr>
          <a:xfrm>
            <a:off x="6619784" y="48679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F7E260-60A9-AA04-46F0-894F5E9054E1}"/>
              </a:ext>
            </a:extLst>
          </p:cNvPr>
          <p:cNvSpPr/>
          <p:nvPr/>
        </p:nvSpPr>
        <p:spPr>
          <a:xfrm>
            <a:off x="4364213" y="2869034"/>
            <a:ext cx="2416007" cy="38239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6FC385-DE01-425D-AA34-C8900CF60406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2561C37-8D05-ABB5-B033-F4A72FBC0672}"/>
              </a:ext>
            </a:extLst>
          </p:cNvPr>
          <p:cNvSpPr/>
          <p:nvPr/>
        </p:nvSpPr>
        <p:spPr>
          <a:xfrm>
            <a:off x="4424558" y="943440"/>
            <a:ext cx="2162877" cy="19716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465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6FC385-DE01-425D-AA34-C8900CF60406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75D1533-70F3-2162-A0C0-1566E9DFE15F}"/>
              </a:ext>
            </a:extLst>
          </p:cNvPr>
          <p:cNvSpPr/>
          <p:nvPr/>
        </p:nvSpPr>
        <p:spPr>
          <a:xfrm>
            <a:off x="4424558" y="943440"/>
            <a:ext cx="2162877" cy="19716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85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DDAC12-A8B7-4AC2-B10D-CD19212E6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90CDC08-285F-A734-EDEC-4528F0049E75}"/>
              </a:ext>
            </a:extLst>
          </p:cNvPr>
          <p:cNvSpPr/>
          <p:nvPr/>
        </p:nvSpPr>
        <p:spPr>
          <a:xfrm>
            <a:off x="4424558" y="943440"/>
            <a:ext cx="2162877" cy="19716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761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DDAC12-A8B7-4AC2-B10D-CD19212E6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078DEF-231F-6AFC-1BDA-31551C32AF94}"/>
              </a:ext>
            </a:extLst>
          </p:cNvPr>
          <p:cNvSpPr/>
          <p:nvPr/>
        </p:nvSpPr>
        <p:spPr>
          <a:xfrm>
            <a:off x="4424558" y="943440"/>
            <a:ext cx="2162877" cy="19716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678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80038-DC6E-4156-AD21-ECF5DCF57E1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5EDAE26-B449-A460-001C-B2C67B2AF1E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038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80038-DC6E-4156-AD21-ECF5DCF57E1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5EDAE26-B449-A460-001C-B2C67B2AF1E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361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54138" y="287888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30B60-3247-4429-8137-291A46C4D8D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FFB9D8-EB80-42D8-A8F3-E83AD29C7036}"/>
              </a:ext>
            </a:extLst>
          </p:cNvPr>
          <p:cNvSpPr txBox="1"/>
          <p:nvPr/>
        </p:nvSpPr>
        <p:spPr>
          <a:xfrm>
            <a:off x="3991706" y="226866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1C12606-F002-D0B5-B51E-B92BFBD2E85C}"/>
              </a:ext>
            </a:extLst>
          </p:cNvPr>
          <p:cNvSpPr/>
          <p:nvPr/>
        </p:nvSpPr>
        <p:spPr>
          <a:xfrm>
            <a:off x="4407667" y="2409100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06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30B60-3247-4429-8137-291A46C4D8D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FFB9D8-EB80-42D8-A8F3-E83AD29C7036}"/>
              </a:ext>
            </a:extLst>
          </p:cNvPr>
          <p:cNvSpPr txBox="1"/>
          <p:nvPr/>
        </p:nvSpPr>
        <p:spPr>
          <a:xfrm>
            <a:off x="4199686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1C12606-F002-D0B5-B51E-B92BFBD2E85C}"/>
              </a:ext>
            </a:extLst>
          </p:cNvPr>
          <p:cNvSpPr/>
          <p:nvPr/>
        </p:nvSpPr>
        <p:spPr>
          <a:xfrm>
            <a:off x="4407667" y="2409100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BB5E39-5FCD-8DE5-9B59-09790CBDAEBA}"/>
              </a:ext>
            </a:extLst>
          </p:cNvPr>
          <p:cNvSpPr txBox="1"/>
          <p:nvPr/>
        </p:nvSpPr>
        <p:spPr>
          <a:xfrm>
            <a:off x="7254138" y="287888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</a:p>
        </p:txBody>
      </p:sp>
    </p:spTree>
    <p:extLst>
      <p:ext uri="{BB962C8B-B14F-4D97-AF65-F5344CB8AC3E}">
        <p14:creationId xmlns:p14="http://schemas.microsoft.com/office/powerpoint/2010/main" val="3988193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今週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57176-357E-4B5A-B844-9ABD8CA7688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9F2641C-69EA-A90F-B321-419FD89E7D6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628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今週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57176-357E-4B5A-B844-9ABD8CA7688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9F2641C-69EA-A90F-B321-419FD89E7D6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46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8BFED7-9866-4BE4-A75E-7844AAD8ABE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3B6F3A-1A45-4E43-B380-587F51174B88}"/>
              </a:ext>
            </a:extLst>
          </p:cNvPr>
          <p:cNvSpPr txBox="1"/>
          <p:nvPr/>
        </p:nvSpPr>
        <p:spPr>
          <a:xfrm>
            <a:off x="6619784" y="48679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A0C706-910A-D93B-51DD-CD77440A795B}"/>
              </a:ext>
            </a:extLst>
          </p:cNvPr>
          <p:cNvSpPr/>
          <p:nvPr/>
        </p:nvSpPr>
        <p:spPr>
          <a:xfrm>
            <a:off x="4364213" y="2869034"/>
            <a:ext cx="2416007" cy="38239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927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CB4306-0304-415E-9E27-102EB9E4A7B1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97B8C35-6A24-5250-0A39-1F49DD136E9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376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CB4306-0304-415E-9E27-102EB9E4A7B1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97B8C35-6A24-5250-0A39-1F49DD136E9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044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211438-4FA0-48E1-8618-A0E78037974B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33770C-5418-1286-5573-609F7525BFD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3404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211438-4FA0-48E1-8618-A0E78037974B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33770C-5418-1286-5573-609F7525BFD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41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8B772E-6150-4ED7-8577-6C145908FBB7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C58DF74-D00C-D01C-3AD6-6F37FA958DF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4653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8B772E-6150-4ED7-8577-6C145908FBB7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C58DF74-D00C-D01C-3AD6-6F37FA958DF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9901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E576C-8BC2-CD7C-AAFD-31E94C53575A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7896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E576C-8BC2-CD7C-AAFD-31E94C53575A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5576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AF589C-5962-4627-8156-18D19629D1B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C520280-E876-7C74-8D47-CB6745ECAF4F}"/>
              </a:ext>
            </a:extLst>
          </p:cNvPr>
          <p:cNvSpPr/>
          <p:nvPr/>
        </p:nvSpPr>
        <p:spPr>
          <a:xfrm>
            <a:off x="3964740" y="38190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3730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AF589C-5962-4627-8156-18D19629D1B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C520280-E876-7C74-8D47-CB6745ECAF4F}"/>
              </a:ext>
            </a:extLst>
          </p:cNvPr>
          <p:cNvSpPr/>
          <p:nvPr/>
        </p:nvSpPr>
        <p:spPr>
          <a:xfrm>
            <a:off x="3964740" y="38190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9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87F9C4-6488-4076-A77D-3AFC5C69B55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6462280-E17F-4695-E865-69A04DDEF66C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882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　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5C49A7-AB07-4A06-9852-2F9069B60BC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9971B6-1A05-5AFD-3C91-26C672011E2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073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　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5C49A7-AB07-4A06-9852-2F9069B60BC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9971B6-1A05-5AFD-3C91-26C672011E2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7827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6A3F09-4810-40B3-B69E-71DB10F0AB0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B77CA1-F7BC-4358-97A4-C319A7C8FEC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夜明け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C15210-C4E0-4B05-928D-6C6348A08C8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0806D6-FDB5-4013-967D-9791B651FAEA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FBFB748-1E23-0E98-3249-959687DBEC9E}"/>
              </a:ext>
            </a:extLst>
          </p:cNvPr>
          <p:cNvSpPr/>
          <p:nvPr/>
        </p:nvSpPr>
        <p:spPr>
          <a:xfrm>
            <a:off x="4456907" y="899319"/>
            <a:ext cx="2162877" cy="38433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9278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6A3F09-4810-40B3-B69E-71DB10F0AB0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B77CA1-F7BC-4358-97A4-C319A7C8FEC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夜明け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C15210-C4E0-4B05-928D-6C6348A08C8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0806D6-FDB5-4013-967D-9791B651FAEA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FBFB748-1E23-0E98-3249-959687DBEC9E}"/>
              </a:ext>
            </a:extLst>
          </p:cNvPr>
          <p:cNvSpPr/>
          <p:nvPr/>
        </p:nvSpPr>
        <p:spPr>
          <a:xfrm>
            <a:off x="4456907" y="899319"/>
            <a:ext cx="2162877" cy="38433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6959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167604-5451-4230-B91B-DB9B3BC6AA7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B6FF9F-B08F-4ACF-A081-7DCB0F8B3D1C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937D4F-5F5B-4FB5-924A-A72FB187C9C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8BF09E3-315E-09DD-429F-7E5B5185744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289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167604-5451-4230-B91B-DB9B3BC6AA7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B6FF9F-B08F-4ACF-A081-7DCB0F8B3D1C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937D4F-5F5B-4FB5-924A-A72FB187C9C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8BF09E3-315E-09DD-429F-7E5B5185744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202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DEFF23-D7D3-4340-89EC-73F8CE14AC2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7DD27B-B0C4-4B0E-BD50-38AAEEEC2FE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3DF9D40-6448-D0F3-8983-CEF123C3E050}"/>
              </a:ext>
            </a:extLst>
          </p:cNvPr>
          <p:cNvSpPr/>
          <p:nvPr/>
        </p:nvSpPr>
        <p:spPr>
          <a:xfrm>
            <a:off x="4444364" y="1036707"/>
            <a:ext cx="2162877" cy="18342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1580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DEFF23-D7D3-4340-89EC-73F8CE14AC2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7DD27B-B0C4-4B0E-BD50-38AAEEEC2FE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3DF9D40-6448-D0F3-8983-CEF123C3E050}"/>
              </a:ext>
            </a:extLst>
          </p:cNvPr>
          <p:cNvSpPr/>
          <p:nvPr/>
        </p:nvSpPr>
        <p:spPr>
          <a:xfrm>
            <a:off x="4444364" y="1036707"/>
            <a:ext cx="2162877" cy="18342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3991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D9056-2149-443D-9F06-32FCC1CAE89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053F9AC-0257-57EE-4C28-3136C2E2A575}"/>
              </a:ext>
            </a:extLst>
          </p:cNvPr>
          <p:cNvSpPr/>
          <p:nvPr/>
        </p:nvSpPr>
        <p:spPr>
          <a:xfrm>
            <a:off x="4444364" y="4639113"/>
            <a:ext cx="2162877" cy="20201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2563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D9056-2149-443D-9F06-32FCC1CAE89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FF23435-F114-48B3-50FB-2FE9CE872662}"/>
              </a:ext>
            </a:extLst>
          </p:cNvPr>
          <p:cNvSpPr/>
          <p:nvPr/>
        </p:nvSpPr>
        <p:spPr>
          <a:xfrm>
            <a:off x="4444364" y="4639113"/>
            <a:ext cx="2162877" cy="20201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21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87F9C4-6488-4076-A77D-3AFC5C69B55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6462280-E17F-4695-E865-69A04DDEF66C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9454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5C49A7-AB07-4A06-9852-2F9069B60BC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BB0A8A9-E994-A5AC-24B0-3B2F788BAB8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4971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5C49A7-AB07-4A06-9852-2F9069B60BC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BB0A8A9-E994-A5AC-24B0-3B2F788BAB8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390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ふみ台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D9056-2149-443D-9F06-32FCC1CAE89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52CD37-FDC1-5A4C-78B9-1E7E1CB625C0}"/>
              </a:ext>
            </a:extLst>
          </p:cNvPr>
          <p:cNvSpPr/>
          <p:nvPr/>
        </p:nvSpPr>
        <p:spPr>
          <a:xfrm>
            <a:off x="4424558" y="4764947"/>
            <a:ext cx="2162877" cy="189426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7147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ふみ台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D9056-2149-443D-9F06-32FCC1CAE89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0F419C5-20B3-B89F-12B7-F6B23AAC5568}"/>
              </a:ext>
            </a:extLst>
          </p:cNvPr>
          <p:cNvSpPr/>
          <p:nvPr/>
        </p:nvSpPr>
        <p:spPr>
          <a:xfrm>
            <a:off x="4424558" y="4764947"/>
            <a:ext cx="2162877" cy="189426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7186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E90561-DA08-4675-9BFB-E0F2085B5B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3CCFE9-17FE-4D69-8D29-CF51081570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86578CF-85CA-4E7E-BB49-934BCDDE185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A8722A-F4FE-7192-9F27-92CD705A41A4}"/>
              </a:ext>
            </a:extLst>
          </p:cNvPr>
          <p:cNvSpPr/>
          <p:nvPr/>
        </p:nvSpPr>
        <p:spPr>
          <a:xfrm>
            <a:off x="4444364" y="899319"/>
            <a:ext cx="2162877" cy="19716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E90561-DA08-4675-9BFB-E0F2085B5B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3CCFE9-17FE-4D69-8D29-CF51081570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86578CF-85CA-4E7E-BB49-934BCDDE185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8432F7-8A0F-6FDA-684C-CAE7A32B54ED}"/>
              </a:ext>
            </a:extLst>
          </p:cNvPr>
          <p:cNvSpPr/>
          <p:nvPr/>
        </p:nvSpPr>
        <p:spPr>
          <a:xfrm>
            <a:off x="4444364" y="899319"/>
            <a:ext cx="2162877" cy="19716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9281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24584" y="2635603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970EEC-D2AA-4D4B-87CE-0E6A33ED0623}"/>
              </a:ext>
            </a:extLst>
          </p:cNvPr>
          <p:cNvSpPr txBox="1"/>
          <p:nvPr/>
        </p:nvSpPr>
        <p:spPr>
          <a:xfrm>
            <a:off x="3946790" y="218664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12CDE44-150C-77D6-9656-69E3AABCBC22}"/>
              </a:ext>
            </a:extLst>
          </p:cNvPr>
          <p:cNvSpPr/>
          <p:nvPr/>
        </p:nvSpPr>
        <p:spPr>
          <a:xfrm>
            <a:off x="4154770" y="2186646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1572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970EEC-D2AA-4D4B-87CE-0E6A33ED0623}"/>
              </a:ext>
            </a:extLst>
          </p:cNvPr>
          <p:cNvSpPr txBox="1"/>
          <p:nvPr/>
        </p:nvSpPr>
        <p:spPr>
          <a:xfrm>
            <a:off x="3946790" y="218664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4F84FEE-449A-24BB-E23B-F92DA017B202}"/>
              </a:ext>
            </a:extLst>
          </p:cNvPr>
          <p:cNvSpPr/>
          <p:nvPr/>
        </p:nvSpPr>
        <p:spPr>
          <a:xfrm>
            <a:off x="4154770" y="2186646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1CE7F3F-85DC-016E-2D50-4223635546CD}"/>
              </a:ext>
            </a:extLst>
          </p:cNvPr>
          <p:cNvSpPr txBox="1"/>
          <p:nvPr/>
        </p:nvSpPr>
        <p:spPr>
          <a:xfrm>
            <a:off x="6924584" y="2635603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</p:spTree>
    <p:extLst>
      <p:ext uri="{BB962C8B-B14F-4D97-AF65-F5344CB8AC3E}">
        <p14:creationId xmlns:p14="http://schemas.microsoft.com/office/powerpoint/2010/main" val="39374438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AF589C-5962-4627-8156-18D19629D1B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567682-FDB2-35DB-FEB1-7BC82711E589}"/>
              </a:ext>
            </a:extLst>
          </p:cNvPr>
          <p:cNvSpPr/>
          <p:nvPr/>
        </p:nvSpPr>
        <p:spPr>
          <a:xfrm>
            <a:off x="4049448" y="3732378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9793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AF589C-5962-4627-8156-18D19629D1B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567682-FDB2-35DB-FEB1-7BC82711E589}"/>
              </a:ext>
            </a:extLst>
          </p:cNvPr>
          <p:cNvSpPr/>
          <p:nvPr/>
        </p:nvSpPr>
        <p:spPr>
          <a:xfrm>
            <a:off x="4049448" y="3732378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06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23056" y="265238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7ABDBE-5D56-4B5F-B310-B6CF95A735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170A84-2217-46B3-8083-784BC1B5D89C}"/>
              </a:ext>
            </a:extLst>
          </p:cNvPr>
          <p:cNvSpPr txBox="1"/>
          <p:nvPr/>
        </p:nvSpPr>
        <p:spPr>
          <a:xfrm>
            <a:off x="3752809" y="22235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8B5C1F-FAF8-6223-97CA-A88E51306B7B}"/>
              </a:ext>
            </a:extLst>
          </p:cNvPr>
          <p:cNvSpPr/>
          <p:nvPr/>
        </p:nvSpPr>
        <p:spPr>
          <a:xfrm>
            <a:off x="3960789" y="2233129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秋がいっぱい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B2D9C3-945B-4D1F-BA32-7A9508DD68F9}"/>
              </a:ext>
            </a:extLst>
          </p:cNvPr>
          <p:cNvSpPr txBox="1"/>
          <p:nvPr/>
        </p:nvSpPr>
        <p:spPr>
          <a:xfrm>
            <a:off x="3799795" y="23025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F3CBFB-B622-5136-EEF9-92E0388CBF52}"/>
              </a:ext>
            </a:extLst>
          </p:cNvPr>
          <p:cNvSpPr/>
          <p:nvPr/>
        </p:nvSpPr>
        <p:spPr>
          <a:xfrm>
            <a:off x="4007775" y="2409100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D5DF43-8CDC-AB56-5CE7-4313FA4FF69A}"/>
              </a:ext>
            </a:extLst>
          </p:cNvPr>
          <p:cNvSpPr txBox="1"/>
          <p:nvPr/>
        </p:nvSpPr>
        <p:spPr>
          <a:xfrm>
            <a:off x="6854246" y="296277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2449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4246" y="296277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秋がいっぱい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B2D9C3-945B-4D1F-BA32-7A9508DD68F9}"/>
              </a:ext>
            </a:extLst>
          </p:cNvPr>
          <p:cNvSpPr txBox="1"/>
          <p:nvPr/>
        </p:nvSpPr>
        <p:spPr>
          <a:xfrm>
            <a:off x="3799794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F3CBFB-B622-5136-EEF9-92E0388CBF52}"/>
              </a:ext>
            </a:extLst>
          </p:cNvPr>
          <p:cNvSpPr/>
          <p:nvPr/>
        </p:nvSpPr>
        <p:spPr>
          <a:xfrm>
            <a:off x="4007775" y="2409100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6576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出し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87C792E-0849-31D5-A15B-E16E91AC5555}"/>
              </a:ext>
            </a:extLst>
          </p:cNvPr>
          <p:cNvSpPr/>
          <p:nvPr/>
        </p:nvSpPr>
        <p:spPr>
          <a:xfrm>
            <a:off x="5827381" y="725252"/>
            <a:ext cx="2325217" cy="20979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30B574B-A0A3-6BFC-A718-B91DC2A67D92}"/>
              </a:ext>
            </a:extLst>
          </p:cNvPr>
          <p:cNvSpPr/>
          <p:nvPr/>
        </p:nvSpPr>
        <p:spPr>
          <a:xfrm>
            <a:off x="2426389" y="2149018"/>
            <a:ext cx="2280365" cy="21053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出し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87C792E-0849-31D5-A15B-E16E91AC5555}"/>
              </a:ext>
            </a:extLst>
          </p:cNvPr>
          <p:cNvSpPr/>
          <p:nvPr/>
        </p:nvSpPr>
        <p:spPr>
          <a:xfrm>
            <a:off x="5827381" y="725252"/>
            <a:ext cx="2325217" cy="20979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30B574B-A0A3-6BFC-A718-B91DC2A67D92}"/>
              </a:ext>
            </a:extLst>
          </p:cNvPr>
          <p:cNvSpPr/>
          <p:nvPr/>
        </p:nvSpPr>
        <p:spPr>
          <a:xfrm>
            <a:off x="2426389" y="2149018"/>
            <a:ext cx="2280365" cy="21053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2147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9D8227-4BD0-40B9-A930-F02BB0D4DB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4FD8C5F-D55A-CCE1-0C4E-0CDBE8EF96F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8947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9D8227-4BD0-40B9-A930-F02BB0D4DB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4FD8C5F-D55A-CCE1-0C4E-0CDBE8EF96F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9122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56E32A-CC9E-4BA2-BFD8-E2FD1041506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E62228-8171-4C54-A989-1CA43DEFE52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E4CE31-D872-CB75-EE95-633EB5E6A21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3266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56E32A-CC9E-4BA2-BFD8-E2FD1041506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E62228-8171-4C54-A989-1CA43DEFE52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E4CE31-D872-CB75-EE95-633EB5E6A21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3417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AD5076-58EA-4EEF-85A0-AA897E40E9E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4EA0089-05F1-C8C9-405C-12BD700EAF1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1225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AD5076-58EA-4EEF-85A0-AA897E40E9E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4EA0089-05F1-C8C9-405C-12BD700EAF1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79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7ABDBE-5D56-4B5F-B310-B6CF95A735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170A84-2217-46B3-8083-784BC1B5D89C}"/>
              </a:ext>
            </a:extLst>
          </p:cNvPr>
          <p:cNvSpPr txBox="1"/>
          <p:nvPr/>
        </p:nvSpPr>
        <p:spPr>
          <a:xfrm>
            <a:off x="3752809" y="22235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8B5C1F-FAF8-6223-97CA-A88E51306B7B}"/>
              </a:ext>
            </a:extLst>
          </p:cNvPr>
          <p:cNvSpPr/>
          <p:nvPr/>
        </p:nvSpPr>
        <p:spPr>
          <a:xfrm>
            <a:off x="3960789" y="2233129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C39BE1-D6F4-190A-E054-74DAA1F81041}"/>
              </a:ext>
            </a:extLst>
          </p:cNvPr>
          <p:cNvSpPr txBox="1"/>
          <p:nvPr/>
        </p:nvSpPr>
        <p:spPr>
          <a:xfrm>
            <a:off x="6623056" y="265238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17208914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B5465F-EC59-8D3B-B858-C80E6E408281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38498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B5465F-EC59-8D3B-B858-C80E6E408281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8080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203DCB-4A0A-40F0-BF87-DCD7E5F9044D}"/>
              </a:ext>
            </a:extLst>
          </p:cNvPr>
          <p:cNvSpPr txBox="1"/>
          <p:nvPr/>
        </p:nvSpPr>
        <p:spPr>
          <a:xfrm>
            <a:off x="3991706" y="224608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2908F7-177C-BD39-7644-60F1A927FA7B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6C7C-F966-9E79-8F39-59D6C382A7BA}"/>
              </a:ext>
            </a:extLst>
          </p:cNvPr>
          <p:cNvSpPr txBox="1"/>
          <p:nvPr/>
        </p:nvSpPr>
        <p:spPr>
          <a:xfrm>
            <a:off x="7186763" y="28285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</a:p>
        </p:txBody>
      </p:sp>
    </p:spTree>
    <p:extLst>
      <p:ext uri="{BB962C8B-B14F-4D97-AF65-F5344CB8AC3E}">
        <p14:creationId xmlns:p14="http://schemas.microsoft.com/office/powerpoint/2010/main" val="5405185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86763" y="28285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203DCB-4A0A-40F0-BF87-DCD7E5F9044D}"/>
              </a:ext>
            </a:extLst>
          </p:cNvPr>
          <p:cNvSpPr txBox="1"/>
          <p:nvPr/>
        </p:nvSpPr>
        <p:spPr>
          <a:xfrm>
            <a:off x="410979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2908F7-177C-BD39-7644-60F1A927FA7B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7502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r>
              <a:rPr kumimoji="1"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きばこ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863CBD-A5CD-4DE8-9624-8E6DB61D603C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0E75AF8-E10D-A1C5-C2FC-E70C15F344F9}"/>
              </a:ext>
            </a:extLst>
          </p:cNvPr>
          <p:cNvSpPr/>
          <p:nvPr/>
        </p:nvSpPr>
        <p:spPr>
          <a:xfrm>
            <a:off x="4710658" y="962929"/>
            <a:ext cx="1590676" cy="13946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429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r>
              <a:rPr kumimoji="1"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きばこ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863CBD-A5CD-4DE8-9624-8E6DB61D603C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623F8CD-71AD-7C82-485A-9297F3288FB8}"/>
              </a:ext>
            </a:extLst>
          </p:cNvPr>
          <p:cNvSpPr/>
          <p:nvPr/>
        </p:nvSpPr>
        <p:spPr>
          <a:xfrm>
            <a:off x="4710658" y="962929"/>
            <a:ext cx="1590676" cy="13946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16422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247166-079E-4C27-9BEF-5CD0AA4B3386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9F5C0A-41AE-4249-9049-E14BFB9043D5}"/>
              </a:ext>
            </a:extLst>
          </p:cNvPr>
          <p:cNvSpPr txBox="1"/>
          <p:nvPr/>
        </p:nvSpPr>
        <p:spPr>
          <a:xfrm>
            <a:off x="4357312" y="87110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下の図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F95A76D-8F1D-5E98-C345-54AFA03387EB}"/>
              </a:ext>
            </a:extLst>
          </p:cNvPr>
          <p:cNvSpPr/>
          <p:nvPr/>
        </p:nvSpPr>
        <p:spPr>
          <a:xfrm>
            <a:off x="4613945" y="4429386"/>
            <a:ext cx="1990156" cy="200727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E10377-D230-C80A-5525-D76E3D0F2EB0}"/>
              </a:ext>
            </a:extLst>
          </p:cNvPr>
          <p:cNvSpPr txBox="1"/>
          <p:nvPr/>
        </p:nvSpPr>
        <p:spPr>
          <a:xfrm>
            <a:off x="6604101" y="504817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58949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247166-079E-4C27-9BEF-5CD0AA4B3386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9F5C0A-41AE-4249-9049-E14BFB9043D5}"/>
              </a:ext>
            </a:extLst>
          </p:cNvPr>
          <p:cNvSpPr txBox="1"/>
          <p:nvPr/>
        </p:nvSpPr>
        <p:spPr>
          <a:xfrm>
            <a:off x="4357312" y="87110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下の図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F95A76D-8F1D-5E98-C345-54AFA03387EB}"/>
              </a:ext>
            </a:extLst>
          </p:cNvPr>
          <p:cNvSpPr/>
          <p:nvPr/>
        </p:nvSpPr>
        <p:spPr>
          <a:xfrm>
            <a:off x="4613945" y="4429386"/>
            <a:ext cx="1990156" cy="200727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E10377-D230-C80A-5525-D76E3D0F2EB0}"/>
              </a:ext>
            </a:extLst>
          </p:cNvPr>
          <p:cNvSpPr txBox="1"/>
          <p:nvPr/>
        </p:nvSpPr>
        <p:spPr>
          <a:xfrm>
            <a:off x="6604101" y="504817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979764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2AB11F7-D734-0856-AC86-C3E7B606C6B5}"/>
              </a:ext>
            </a:extLst>
          </p:cNvPr>
          <p:cNvSpPr/>
          <p:nvPr/>
        </p:nvSpPr>
        <p:spPr>
          <a:xfrm>
            <a:off x="4259502" y="1002916"/>
            <a:ext cx="2492990" cy="5815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3E0439-0845-B75D-0B75-8E50D573936B}"/>
              </a:ext>
            </a:extLst>
          </p:cNvPr>
          <p:cNvSpPr/>
          <p:nvPr/>
        </p:nvSpPr>
        <p:spPr>
          <a:xfrm>
            <a:off x="4259502" y="1002916"/>
            <a:ext cx="2492990" cy="5815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61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CAE182-33CF-4681-9745-10FFDA55C5F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85C085-1D07-4D5A-AC5E-9E6E90ED435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0C7ED8-8508-FF61-D5A7-47C5B1600D2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87270" y="2904051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8B0A0F-BA88-4CA9-A470-4B78A0B2B7F8}"/>
              </a:ext>
            </a:extLst>
          </p:cNvPr>
          <p:cNvSpPr txBox="1"/>
          <p:nvPr/>
        </p:nvSpPr>
        <p:spPr>
          <a:xfrm>
            <a:off x="3991706" y="22912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87058C-2137-6CAC-293F-59D6B6619826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323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8B0A0F-BA88-4CA9-A470-4B78A0B2B7F8}"/>
              </a:ext>
            </a:extLst>
          </p:cNvPr>
          <p:cNvSpPr txBox="1"/>
          <p:nvPr/>
        </p:nvSpPr>
        <p:spPr>
          <a:xfrm>
            <a:off x="4132311" y="240658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87058C-2137-6CAC-293F-59D6B6619826}"/>
              </a:ext>
            </a:extLst>
          </p:cNvPr>
          <p:cNvSpPr/>
          <p:nvPr/>
        </p:nvSpPr>
        <p:spPr>
          <a:xfrm>
            <a:off x="4340292" y="236097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297E42-0141-F1CE-2C59-B12B7A4A6DBB}"/>
              </a:ext>
            </a:extLst>
          </p:cNvPr>
          <p:cNvSpPr txBox="1"/>
          <p:nvPr/>
        </p:nvSpPr>
        <p:spPr>
          <a:xfrm>
            <a:off x="7087270" y="2904051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</p:spTree>
    <p:extLst>
      <p:ext uri="{BB962C8B-B14F-4D97-AF65-F5344CB8AC3E}">
        <p14:creationId xmlns:p14="http://schemas.microsoft.com/office/powerpoint/2010/main" val="273167448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細長い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885055-14B2-44F3-AE88-CBEF0F2377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6F7771-1EA7-2716-783B-66E38C60C121}"/>
              </a:ext>
            </a:extLst>
          </p:cNvPr>
          <p:cNvSpPr/>
          <p:nvPr/>
        </p:nvSpPr>
        <p:spPr>
          <a:xfrm>
            <a:off x="4470724" y="959935"/>
            <a:ext cx="2162877" cy="38336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2269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細長い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885055-14B2-44F3-AE88-CBEF0F2377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4D5867F-58BA-979C-0BBB-CFAD5E442B38}"/>
              </a:ext>
            </a:extLst>
          </p:cNvPr>
          <p:cNvSpPr/>
          <p:nvPr/>
        </p:nvSpPr>
        <p:spPr>
          <a:xfrm>
            <a:off x="4470724" y="959935"/>
            <a:ext cx="2162877" cy="38336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62461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四角形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417C39-892B-49BA-91B5-BC595FD53043}"/>
              </a:ext>
            </a:extLst>
          </p:cNvPr>
          <p:cNvSpPr txBox="1"/>
          <p:nvPr/>
        </p:nvSpPr>
        <p:spPr>
          <a:xfrm>
            <a:off x="6607240" y="4867387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9BDE6F-C792-A13A-2165-016543CADCCB}"/>
              </a:ext>
            </a:extLst>
          </p:cNvPr>
          <p:cNvSpPr/>
          <p:nvPr/>
        </p:nvSpPr>
        <p:spPr>
          <a:xfrm>
            <a:off x="4444364" y="1036707"/>
            <a:ext cx="2162877" cy="56100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0308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四角形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417C39-892B-49BA-91B5-BC595FD53043}"/>
              </a:ext>
            </a:extLst>
          </p:cNvPr>
          <p:cNvSpPr txBox="1"/>
          <p:nvPr/>
        </p:nvSpPr>
        <p:spPr>
          <a:xfrm>
            <a:off x="6607240" y="4867387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9BDE6F-C792-A13A-2165-016543CADCCB}"/>
              </a:ext>
            </a:extLst>
          </p:cNvPr>
          <p:cNvSpPr/>
          <p:nvPr/>
        </p:nvSpPr>
        <p:spPr>
          <a:xfrm>
            <a:off x="4444364" y="1036707"/>
            <a:ext cx="2162877" cy="56100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35596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CC772E-0A4F-5C22-99D7-3FD056503F50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3038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CC772E-0A4F-5C22-99D7-3FD056503F50}"/>
              </a:ext>
            </a:extLst>
          </p:cNvPr>
          <p:cNvSpPr/>
          <p:nvPr/>
        </p:nvSpPr>
        <p:spPr>
          <a:xfrm>
            <a:off x="4094847" y="1075805"/>
            <a:ext cx="2846471" cy="276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56554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AC4205-3F9C-4838-9E09-B76E703499B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86D54E-3E94-4E0D-B5F8-6ACEE07264F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工作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図画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F57772A-1804-CF35-3242-593C7A2A70C9}"/>
              </a:ext>
            </a:extLst>
          </p:cNvPr>
          <p:cNvSpPr/>
          <p:nvPr/>
        </p:nvSpPr>
        <p:spPr>
          <a:xfrm>
            <a:off x="2500706" y="1949533"/>
            <a:ext cx="2162877" cy="459564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FCB9584-A76D-B50C-88E5-AF945EC5A015}"/>
              </a:ext>
            </a:extLst>
          </p:cNvPr>
          <p:cNvSpPr/>
          <p:nvPr/>
        </p:nvSpPr>
        <p:spPr>
          <a:xfrm>
            <a:off x="5887854" y="759785"/>
            <a:ext cx="2274369" cy="46144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30402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AC4205-3F9C-4838-9E09-B76E703499B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86D54E-3E94-4E0D-B5F8-6ACEE07264F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工作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図画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F57772A-1804-CF35-3242-593C7A2A70C9}"/>
              </a:ext>
            </a:extLst>
          </p:cNvPr>
          <p:cNvSpPr/>
          <p:nvPr/>
        </p:nvSpPr>
        <p:spPr>
          <a:xfrm>
            <a:off x="2500706" y="1949533"/>
            <a:ext cx="2162877" cy="45956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FCB9584-A76D-B50C-88E5-AF945EC5A015}"/>
              </a:ext>
            </a:extLst>
          </p:cNvPr>
          <p:cNvSpPr/>
          <p:nvPr/>
        </p:nvSpPr>
        <p:spPr>
          <a:xfrm>
            <a:off x="5887854" y="759785"/>
            <a:ext cx="2274369" cy="46144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40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CAE182-33CF-4681-9745-10FFDA55C5F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85C085-1D07-4D5A-AC5E-9E6E90ED435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0C7ED8-8508-FF61-D5A7-47C5B1600D2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767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600958-B97F-38A3-9D92-5B21EE0D9771}"/>
              </a:ext>
            </a:extLst>
          </p:cNvPr>
          <p:cNvSpPr/>
          <p:nvPr/>
        </p:nvSpPr>
        <p:spPr>
          <a:xfrm>
            <a:off x="4444364" y="1036707"/>
            <a:ext cx="2162877" cy="56143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5864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600958-B97F-38A3-9D92-5B21EE0D9771}"/>
              </a:ext>
            </a:extLst>
          </p:cNvPr>
          <p:cNvSpPr/>
          <p:nvPr/>
        </p:nvSpPr>
        <p:spPr>
          <a:xfrm>
            <a:off x="4444364" y="1036707"/>
            <a:ext cx="2162877" cy="56143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482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鳴き声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062AB3-27E6-395A-B128-E30166F0BC4B}"/>
              </a:ext>
            </a:extLst>
          </p:cNvPr>
          <p:cNvSpPr/>
          <p:nvPr/>
        </p:nvSpPr>
        <p:spPr>
          <a:xfrm>
            <a:off x="4437776" y="899320"/>
            <a:ext cx="2314716" cy="19781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073735F-16EC-B6EB-C912-BB411E39ECC4}"/>
              </a:ext>
            </a:extLst>
          </p:cNvPr>
          <p:cNvSpPr/>
          <p:nvPr/>
        </p:nvSpPr>
        <p:spPr>
          <a:xfrm>
            <a:off x="4437776" y="4681108"/>
            <a:ext cx="2314716" cy="19781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鳴き声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062AB3-27E6-395A-B128-E30166F0BC4B}"/>
              </a:ext>
            </a:extLst>
          </p:cNvPr>
          <p:cNvSpPr/>
          <p:nvPr/>
        </p:nvSpPr>
        <p:spPr>
          <a:xfrm>
            <a:off x="4437776" y="899320"/>
            <a:ext cx="2314716" cy="19781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073735F-16EC-B6EB-C912-BB411E39ECC4}"/>
              </a:ext>
            </a:extLst>
          </p:cNvPr>
          <p:cNvSpPr/>
          <p:nvPr/>
        </p:nvSpPr>
        <p:spPr>
          <a:xfrm>
            <a:off x="4437776" y="4681108"/>
            <a:ext cx="2314716" cy="19781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9476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1C9A6-2A4C-4A4A-8BAC-F26F00D1BFF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709EDF-48EC-4A7F-45AD-ADAC6BE2066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76603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1C9A6-2A4C-4A4A-8BAC-F26F00D1BFF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709EDF-48EC-4A7F-45AD-ADAC6BE2066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12535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43E7-FD26-4402-89EF-3A609E6CBC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FF7BAB-44F0-FC7A-1BE5-6DE8E8E421F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13953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43E7-FD26-4402-89EF-3A609E6CBC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FF7BAB-44F0-FC7A-1BE5-6DE8E8E421F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73229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43E7-FD26-4402-89EF-3A609E6CBC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0CC73D3-7142-8589-8190-A7F4D54C484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16831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43E7-FD26-4402-89EF-3A609E6CBC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0CC73D3-7142-8589-8190-A7F4D54C484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06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1567</Words>
  <Application>Microsoft Office PowerPoint</Application>
  <PresentationFormat>ワイド画面</PresentationFormat>
  <Paragraphs>799</Paragraphs>
  <Slides>179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179</vt:i4>
      </vt:variant>
    </vt:vector>
  </HeadingPairs>
  <TitlesOfParts>
    <vt:vector size="184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2年（下）</dc:title>
  <dc:creator>morita</dc:creator>
  <cp:lastModifiedBy>福原 千種</cp:lastModifiedBy>
  <cp:revision>221</cp:revision>
  <dcterms:created xsi:type="dcterms:W3CDTF">2019-06-12T23:18:36Z</dcterms:created>
  <dcterms:modified xsi:type="dcterms:W3CDTF">2024-01-17T01:27:06Z</dcterms:modified>
</cp:coreProperties>
</file>