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7"/>
  </p:notesMasterIdLst>
  <p:sldIdLst>
    <p:sldId id="483" r:id="rId2"/>
    <p:sldId id="382" r:id="rId3"/>
    <p:sldId id="485" r:id="rId4"/>
    <p:sldId id="383" r:id="rId5"/>
    <p:sldId id="486" r:id="rId6"/>
    <p:sldId id="487" r:id="rId7"/>
    <p:sldId id="598" r:id="rId8"/>
    <p:sldId id="384" r:id="rId9"/>
    <p:sldId id="488" r:id="rId10"/>
    <p:sldId id="385" r:id="rId11"/>
    <p:sldId id="489" r:id="rId12"/>
    <p:sldId id="490" r:id="rId13"/>
    <p:sldId id="618" r:id="rId14"/>
    <p:sldId id="387" r:id="rId15"/>
    <p:sldId id="491" r:id="rId16"/>
    <p:sldId id="492" r:id="rId17"/>
    <p:sldId id="606" r:id="rId18"/>
    <p:sldId id="389" r:id="rId19"/>
    <p:sldId id="493" r:id="rId20"/>
    <p:sldId id="484" r:id="rId21"/>
    <p:sldId id="494" r:id="rId22"/>
    <p:sldId id="390" r:id="rId23"/>
    <p:sldId id="495" r:id="rId24"/>
    <p:sldId id="391" r:id="rId25"/>
    <p:sldId id="496" r:id="rId26"/>
    <p:sldId id="607" r:id="rId27"/>
    <p:sldId id="608" r:id="rId28"/>
    <p:sldId id="340" r:id="rId29"/>
    <p:sldId id="498" r:id="rId30"/>
    <p:sldId id="393" r:id="rId31"/>
    <p:sldId id="499" r:id="rId32"/>
    <p:sldId id="394" r:id="rId33"/>
    <p:sldId id="500" r:id="rId34"/>
    <p:sldId id="395" r:id="rId35"/>
    <p:sldId id="501" r:id="rId36"/>
    <p:sldId id="358" r:id="rId37"/>
    <p:sldId id="502" r:id="rId38"/>
    <p:sldId id="396" r:id="rId39"/>
    <p:sldId id="503" r:id="rId40"/>
    <p:sldId id="375" r:id="rId41"/>
    <p:sldId id="504" r:id="rId42"/>
    <p:sldId id="397" r:id="rId43"/>
    <p:sldId id="505" r:id="rId44"/>
    <p:sldId id="398" r:id="rId45"/>
    <p:sldId id="506" r:id="rId46"/>
    <p:sldId id="399" r:id="rId47"/>
    <p:sldId id="507" r:id="rId48"/>
    <p:sldId id="290" r:id="rId49"/>
    <p:sldId id="508" r:id="rId50"/>
    <p:sldId id="400" r:id="rId51"/>
    <p:sldId id="509" r:id="rId52"/>
    <p:sldId id="401" r:id="rId53"/>
    <p:sldId id="510" r:id="rId54"/>
    <p:sldId id="402" r:id="rId55"/>
    <p:sldId id="511" r:id="rId56"/>
    <p:sldId id="338" r:id="rId57"/>
    <p:sldId id="512" r:id="rId58"/>
    <p:sldId id="403" r:id="rId59"/>
    <p:sldId id="513" r:id="rId60"/>
    <p:sldId id="404" r:id="rId61"/>
    <p:sldId id="514" r:id="rId62"/>
    <p:sldId id="353" r:id="rId63"/>
    <p:sldId id="515" r:id="rId64"/>
    <p:sldId id="405" r:id="rId65"/>
    <p:sldId id="516" r:id="rId66"/>
    <p:sldId id="406" r:id="rId67"/>
    <p:sldId id="517" r:id="rId68"/>
    <p:sldId id="407" r:id="rId69"/>
    <p:sldId id="518" r:id="rId70"/>
    <p:sldId id="408" r:id="rId71"/>
    <p:sldId id="519" r:id="rId72"/>
    <p:sldId id="294" r:id="rId73"/>
    <p:sldId id="520" r:id="rId74"/>
    <p:sldId id="409" r:id="rId75"/>
    <p:sldId id="521" r:id="rId76"/>
    <p:sldId id="410" r:id="rId77"/>
    <p:sldId id="522" r:id="rId78"/>
    <p:sldId id="411" r:id="rId79"/>
    <p:sldId id="523" r:id="rId80"/>
    <p:sldId id="412" r:id="rId81"/>
    <p:sldId id="524" r:id="rId82"/>
    <p:sldId id="413" r:id="rId83"/>
    <p:sldId id="525" r:id="rId84"/>
    <p:sldId id="414" r:id="rId85"/>
    <p:sldId id="526" r:id="rId86"/>
    <p:sldId id="415" r:id="rId87"/>
    <p:sldId id="527" r:id="rId88"/>
    <p:sldId id="416" r:id="rId89"/>
    <p:sldId id="528" r:id="rId90"/>
    <p:sldId id="417" r:id="rId91"/>
    <p:sldId id="599" r:id="rId92"/>
    <p:sldId id="418" r:id="rId93"/>
    <p:sldId id="530" r:id="rId94"/>
    <p:sldId id="419" r:id="rId95"/>
    <p:sldId id="531" r:id="rId96"/>
    <p:sldId id="532" r:id="rId97"/>
    <p:sldId id="619" r:id="rId98"/>
    <p:sldId id="421" r:id="rId99"/>
    <p:sldId id="533" r:id="rId100"/>
    <p:sldId id="422" r:id="rId101"/>
    <p:sldId id="534" r:id="rId102"/>
    <p:sldId id="610" r:id="rId103"/>
    <p:sldId id="609" r:id="rId104"/>
    <p:sldId id="424" r:id="rId105"/>
    <p:sldId id="536" r:id="rId106"/>
    <p:sldId id="425" r:id="rId107"/>
    <p:sldId id="537" r:id="rId108"/>
    <p:sldId id="426" r:id="rId109"/>
    <p:sldId id="538" r:id="rId110"/>
    <p:sldId id="427" r:id="rId111"/>
    <p:sldId id="539" r:id="rId112"/>
    <p:sldId id="428" r:id="rId113"/>
    <p:sldId id="540" r:id="rId114"/>
    <p:sldId id="429" r:id="rId115"/>
    <p:sldId id="541" r:id="rId116"/>
    <p:sldId id="430" r:id="rId117"/>
    <p:sldId id="542" r:id="rId118"/>
    <p:sldId id="431" r:id="rId119"/>
    <p:sldId id="543" r:id="rId120"/>
    <p:sldId id="544" r:id="rId121"/>
    <p:sldId id="611" r:id="rId122"/>
    <p:sldId id="433" r:id="rId123"/>
    <p:sldId id="545" r:id="rId124"/>
    <p:sldId id="434" r:id="rId125"/>
    <p:sldId id="546" r:id="rId126"/>
    <p:sldId id="435" r:id="rId127"/>
    <p:sldId id="547" r:id="rId128"/>
    <p:sldId id="436" r:id="rId129"/>
    <p:sldId id="548" r:id="rId130"/>
    <p:sldId id="381" r:id="rId131"/>
    <p:sldId id="549" r:id="rId132"/>
    <p:sldId id="437" r:id="rId133"/>
    <p:sldId id="550" r:id="rId134"/>
    <p:sldId id="438" r:id="rId135"/>
    <p:sldId id="551" r:id="rId136"/>
    <p:sldId id="552" r:id="rId137"/>
    <p:sldId id="612" r:id="rId138"/>
    <p:sldId id="440" r:id="rId139"/>
    <p:sldId id="553" r:id="rId140"/>
    <p:sldId id="554" r:id="rId141"/>
    <p:sldId id="620" r:id="rId142"/>
    <p:sldId id="442" r:id="rId143"/>
    <p:sldId id="555" r:id="rId144"/>
    <p:sldId id="443" r:id="rId145"/>
    <p:sldId id="556" r:id="rId146"/>
    <p:sldId id="444" r:id="rId147"/>
    <p:sldId id="557" r:id="rId148"/>
    <p:sldId id="445" r:id="rId149"/>
    <p:sldId id="558" r:id="rId150"/>
    <p:sldId id="446" r:id="rId151"/>
    <p:sldId id="559" r:id="rId152"/>
    <p:sldId id="447" r:id="rId153"/>
    <p:sldId id="560" r:id="rId154"/>
    <p:sldId id="448" r:id="rId155"/>
    <p:sldId id="561" r:id="rId156"/>
    <p:sldId id="449" r:id="rId157"/>
    <p:sldId id="562" r:id="rId158"/>
    <p:sldId id="450" r:id="rId159"/>
    <p:sldId id="563" r:id="rId160"/>
    <p:sldId id="451" r:id="rId161"/>
    <p:sldId id="564" r:id="rId162"/>
    <p:sldId id="452" r:id="rId163"/>
    <p:sldId id="565" r:id="rId164"/>
    <p:sldId id="615" r:id="rId165"/>
    <p:sldId id="614" r:id="rId166"/>
    <p:sldId id="454" r:id="rId167"/>
    <p:sldId id="601" r:id="rId168"/>
    <p:sldId id="455" r:id="rId169"/>
    <p:sldId id="568" r:id="rId170"/>
    <p:sldId id="456" r:id="rId171"/>
    <p:sldId id="569" r:id="rId172"/>
    <p:sldId id="457" r:id="rId173"/>
    <p:sldId id="570" r:id="rId174"/>
    <p:sldId id="458" r:id="rId175"/>
    <p:sldId id="571" r:id="rId176"/>
    <p:sldId id="459" r:id="rId177"/>
    <p:sldId id="572" r:id="rId178"/>
    <p:sldId id="460" r:id="rId179"/>
    <p:sldId id="573" r:id="rId180"/>
    <p:sldId id="461" r:id="rId181"/>
    <p:sldId id="574" r:id="rId182"/>
    <p:sldId id="462" r:id="rId183"/>
    <p:sldId id="575" r:id="rId184"/>
    <p:sldId id="351" r:id="rId185"/>
    <p:sldId id="576" r:id="rId186"/>
    <p:sldId id="463" r:id="rId187"/>
    <p:sldId id="577" r:id="rId188"/>
    <p:sldId id="465" r:id="rId189"/>
    <p:sldId id="578" r:id="rId190"/>
    <p:sldId id="464" r:id="rId191"/>
    <p:sldId id="579" r:id="rId192"/>
    <p:sldId id="581" r:id="rId193"/>
    <p:sldId id="466" r:id="rId194"/>
    <p:sldId id="582" r:id="rId195"/>
    <p:sldId id="467" r:id="rId196"/>
    <p:sldId id="468" r:id="rId197"/>
    <p:sldId id="583" r:id="rId198"/>
    <p:sldId id="469" r:id="rId199"/>
    <p:sldId id="584" r:id="rId200"/>
    <p:sldId id="470" r:id="rId201"/>
    <p:sldId id="585" r:id="rId202"/>
    <p:sldId id="471" r:id="rId203"/>
    <p:sldId id="586" r:id="rId204"/>
    <p:sldId id="472" r:id="rId205"/>
    <p:sldId id="587" r:id="rId206"/>
    <p:sldId id="473" r:id="rId207"/>
    <p:sldId id="602" r:id="rId208"/>
    <p:sldId id="474" r:id="rId209"/>
    <p:sldId id="589" r:id="rId210"/>
    <p:sldId id="616" r:id="rId211"/>
    <p:sldId id="617" r:id="rId212"/>
    <p:sldId id="476" r:id="rId213"/>
    <p:sldId id="591" r:id="rId214"/>
    <p:sldId id="477" r:id="rId215"/>
    <p:sldId id="592" r:id="rId216"/>
    <p:sldId id="604" r:id="rId217"/>
    <p:sldId id="605" r:id="rId218"/>
    <p:sldId id="479" r:id="rId219"/>
    <p:sldId id="594" r:id="rId220"/>
    <p:sldId id="480" r:id="rId221"/>
    <p:sldId id="595" r:id="rId222"/>
    <p:sldId id="481" r:id="rId223"/>
    <p:sldId id="596" r:id="rId224"/>
    <p:sldId id="482" r:id="rId225"/>
    <p:sldId id="597" r:id="rId2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6" autoAdjust="0"/>
    <p:restoredTop sz="96730" autoAdjust="0"/>
  </p:normalViewPr>
  <p:slideViewPr>
    <p:cSldViewPr snapToGrid="0">
      <p:cViewPr varScale="1">
        <p:scale>
          <a:sx n="110" d="100"/>
          <a:sy n="110" d="100"/>
        </p:scale>
        <p:origin x="978" y="78"/>
      </p:cViewPr>
      <p:guideLst/>
    </p:cSldViewPr>
  </p:slideViewPr>
  <p:outlineViewPr>
    <p:cViewPr>
      <p:scale>
        <a:sx n="33" d="100"/>
        <a:sy n="33" d="100"/>
      </p:scale>
      <p:origin x="0" y="-1741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notesMaster" Target="notesMasters/notesMaster1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viewProps" Target="viewProps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theme" Target="theme/theme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231" Type="http://schemas.openxmlformats.org/officeDocument/2006/relationships/tableStyles" Target="tableStyles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07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09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8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102.xml"/><Relationship Id="rId18" Type="http://schemas.openxmlformats.org/officeDocument/2006/relationships/slide" Target="slide152.xml"/><Relationship Id="rId3" Type="http://schemas.openxmlformats.org/officeDocument/2006/relationships/image" Target="../media/image1.png"/><Relationship Id="rId21" Type="http://schemas.openxmlformats.org/officeDocument/2006/relationships/slide" Target="slide196.xml"/><Relationship Id="rId7" Type="http://schemas.openxmlformats.org/officeDocument/2006/relationships/slide" Target="slide26.xml"/><Relationship Id="rId12" Type="http://schemas.openxmlformats.org/officeDocument/2006/relationships/slide" Target="slide80.xml"/><Relationship Id="rId17" Type="http://schemas.openxmlformats.org/officeDocument/2006/relationships/slide" Target="slide150.xml"/><Relationship Id="rId2" Type="http://schemas.openxmlformats.org/officeDocument/2006/relationships/notesSlide" Target="../notesSlides/notesSlide1.xml"/><Relationship Id="rId16" Type="http://schemas.openxmlformats.org/officeDocument/2006/relationships/slide" Target="slide144.xml"/><Relationship Id="rId20" Type="http://schemas.openxmlformats.org/officeDocument/2006/relationships/slide" Target="slide16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11" Type="http://schemas.openxmlformats.org/officeDocument/2006/relationships/slide" Target="slide60.xml"/><Relationship Id="rId24" Type="http://schemas.openxmlformats.org/officeDocument/2006/relationships/image" Target="../media/image3.png"/><Relationship Id="rId5" Type="http://schemas.openxmlformats.org/officeDocument/2006/relationships/slide" Target="slide122.xml"/><Relationship Id="rId15" Type="http://schemas.openxmlformats.org/officeDocument/2006/relationships/slide" Target="slide128.xml"/><Relationship Id="rId23" Type="http://schemas.openxmlformats.org/officeDocument/2006/relationships/image" Target="../media/image2.png"/><Relationship Id="rId10" Type="http://schemas.openxmlformats.org/officeDocument/2006/relationships/slide" Target="slide42.xml"/><Relationship Id="rId19" Type="http://schemas.openxmlformats.org/officeDocument/2006/relationships/slide" Target="slide156.xml"/><Relationship Id="rId4" Type="http://schemas.openxmlformats.org/officeDocument/2006/relationships/slide" Target="slide2.xml"/><Relationship Id="rId9" Type="http://schemas.openxmlformats.org/officeDocument/2006/relationships/slide" Target="slide36.xml"/><Relationship Id="rId14" Type="http://schemas.openxmlformats.org/officeDocument/2006/relationships/slide" Target="slide106.xml"/><Relationship Id="rId22" Type="http://schemas.openxmlformats.org/officeDocument/2006/relationships/slide" Target="slide20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¸ã£ã¯ã®ã¤ã©ã¹ã">
            <a:extLst>
              <a:ext uri="{FF2B5EF4-FFF2-40B4-BE49-F238E27FC236}">
                <a16:creationId xmlns:a16="http://schemas.microsoft.com/office/drawing/2014/main" id="{2925AD4F-95CD-4DCB-AA35-062A0DCCC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348" y="1412396"/>
            <a:ext cx="1761434" cy="171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625" y="2391145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ふきのとう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1429BC5-8F62-460B-885A-748F4BA4381C}"/>
              </a:ext>
            </a:extLst>
          </p:cNvPr>
          <p:cNvSpPr txBox="1"/>
          <p:nvPr/>
        </p:nvSpPr>
        <p:spPr>
          <a:xfrm>
            <a:off x="5830423" y="2391145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メモを　とる　とき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2B530D6-95BC-443C-84E0-BFE2C7113355}"/>
              </a:ext>
            </a:extLst>
          </p:cNvPr>
          <p:cNvSpPr txBox="1"/>
          <p:nvPr/>
        </p:nvSpPr>
        <p:spPr>
          <a:xfrm>
            <a:off x="239625" y="2813401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図書館たんけん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20C9B0C-3CEA-41FC-80C9-320AA7948C4B}"/>
              </a:ext>
            </a:extLst>
          </p:cNvPr>
          <p:cNvSpPr txBox="1"/>
          <p:nvPr/>
        </p:nvSpPr>
        <p:spPr>
          <a:xfrm>
            <a:off x="239624" y="323565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春が　いっぱい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33CE1B6-3C05-4E6D-8963-B2EA3C15BF13}"/>
              </a:ext>
            </a:extLst>
          </p:cNvPr>
          <p:cNvSpPr txBox="1"/>
          <p:nvPr/>
        </p:nvSpPr>
        <p:spPr>
          <a:xfrm>
            <a:off x="239624" y="3657913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きょうの　できごと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9623178-67E8-4E3F-B120-0E21C60E42FE}"/>
              </a:ext>
            </a:extLst>
          </p:cNvPr>
          <p:cNvSpPr txBox="1"/>
          <p:nvPr/>
        </p:nvSpPr>
        <p:spPr>
          <a:xfrm>
            <a:off x="239624" y="4080169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ともだちを　さがそう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D2558B-0E7F-477A-9CC5-C21C0626DA11}"/>
              </a:ext>
            </a:extLst>
          </p:cNvPr>
          <p:cNvSpPr txBox="1"/>
          <p:nvPr/>
        </p:nvSpPr>
        <p:spPr>
          <a:xfrm>
            <a:off x="239624" y="4497120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たんぽぽの　ちえ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5F5DC33-E282-4143-942D-88922406A7DF}"/>
              </a:ext>
            </a:extLst>
          </p:cNvPr>
          <p:cNvSpPr txBox="1"/>
          <p:nvPr/>
        </p:nvSpPr>
        <p:spPr>
          <a:xfrm>
            <a:off x="239624" y="4919376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かんさつ名人に　なろう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2531321-B868-498B-8A10-CD77CF9581D9}"/>
              </a:ext>
            </a:extLst>
          </p:cNvPr>
          <p:cNvSpPr txBox="1"/>
          <p:nvPr/>
        </p:nvSpPr>
        <p:spPr>
          <a:xfrm>
            <a:off x="239624" y="533632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同じ　ぶぶんを　もつ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72AEB070-F08F-437E-9D7D-933D74D9ED1F}"/>
              </a:ext>
            </a:extLst>
          </p:cNvPr>
          <p:cNvSpPr txBox="1"/>
          <p:nvPr/>
        </p:nvSpPr>
        <p:spPr>
          <a:xfrm>
            <a:off x="239624" y="5758583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うれしい　ことば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4A29BA9-C3A0-4B48-8EAE-7EFDD790A036}"/>
              </a:ext>
            </a:extLst>
          </p:cNvPr>
          <p:cNvSpPr txBox="1"/>
          <p:nvPr/>
        </p:nvSpPr>
        <p:spPr>
          <a:xfrm>
            <a:off x="239624" y="6175534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スイミー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A649A11-69C6-460A-B251-6F1A2E858633}"/>
              </a:ext>
            </a:extLst>
          </p:cNvPr>
          <p:cNvSpPr txBox="1"/>
          <p:nvPr/>
        </p:nvSpPr>
        <p:spPr>
          <a:xfrm>
            <a:off x="5830423" y="2816227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こんな　もの、見つけたよ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85174DD-9597-4489-999D-C5A5117051AD}"/>
              </a:ext>
            </a:extLst>
          </p:cNvPr>
          <p:cNvSpPr txBox="1"/>
          <p:nvPr/>
        </p:nvSpPr>
        <p:spPr>
          <a:xfrm>
            <a:off x="5830423" y="3238303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あったらいいな、こんなもの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5AF9ECB-67BB-4C2F-91A0-190ADC3B50CE}"/>
              </a:ext>
            </a:extLst>
          </p:cNvPr>
          <p:cNvSpPr txBox="1"/>
          <p:nvPr/>
        </p:nvSpPr>
        <p:spPr>
          <a:xfrm>
            <a:off x="5830423" y="366055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夏が　いっぱい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DCBEBA-755D-4162-9C21-B0954B2CAF58}"/>
              </a:ext>
            </a:extLst>
          </p:cNvPr>
          <p:cNvSpPr txBox="1"/>
          <p:nvPr/>
        </p:nvSpPr>
        <p:spPr>
          <a:xfrm>
            <a:off x="5830423" y="408016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お気に入りの本をしょうかいしよう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D54AC97-C4E2-43AA-B527-488A4EF03905}"/>
              </a:ext>
            </a:extLst>
          </p:cNvPr>
          <p:cNvSpPr txBox="1"/>
          <p:nvPr/>
        </p:nvSpPr>
        <p:spPr>
          <a:xfrm>
            <a:off x="5830423" y="4497120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ミリーのすてきなぼうし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190D5FD-944A-4AC6-9874-417EDDBCF57F}"/>
              </a:ext>
            </a:extLst>
          </p:cNvPr>
          <p:cNvSpPr txBox="1"/>
          <p:nvPr/>
        </p:nvSpPr>
        <p:spPr>
          <a:xfrm>
            <a:off x="5830423" y="4924681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どうぶつ園のじゅうい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64641CE-BE77-4DDC-8ECC-9B8F66764FB8}"/>
              </a:ext>
            </a:extLst>
          </p:cNvPr>
          <p:cNvSpPr txBox="1"/>
          <p:nvPr/>
        </p:nvSpPr>
        <p:spPr>
          <a:xfrm>
            <a:off x="5831388" y="5338973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ことばあそびをしよう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4F52ECC-C0CC-4E09-8CC2-6C88FC12BEBE}"/>
              </a:ext>
            </a:extLst>
          </p:cNvPr>
          <p:cNvSpPr txBox="1"/>
          <p:nvPr/>
        </p:nvSpPr>
        <p:spPr>
          <a:xfrm>
            <a:off x="5830423" y="575460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なかまのことばとかん字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ふきのとうのイラスト">
            <a:extLst>
              <a:ext uri="{FF2B5EF4-FFF2-40B4-BE49-F238E27FC236}">
                <a16:creationId xmlns:a16="http://schemas.microsoft.com/office/drawing/2014/main" id="{A73A5862-4733-4BD8-94CF-C5345AF32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383" y="2394447"/>
            <a:ext cx="1814884" cy="147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ビブリオバトルのイラスト">
            <a:extLst>
              <a:ext uri="{FF2B5EF4-FFF2-40B4-BE49-F238E27FC236}">
                <a16:creationId xmlns:a16="http://schemas.microsoft.com/office/drawing/2014/main" id="{0404F1EB-CE32-4502-9CF8-530F7AABB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713" y="4724537"/>
            <a:ext cx="2403944" cy="22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E0DC300-CC9F-10B3-ACCB-11C1190421BC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28525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14740" y="26186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C3B57B-E47A-4E2F-8F33-761382EBC53C}"/>
              </a:ext>
            </a:extLst>
          </p:cNvPr>
          <p:cNvSpPr txBox="1"/>
          <p:nvPr/>
        </p:nvSpPr>
        <p:spPr>
          <a:xfrm>
            <a:off x="3943400" y="214609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25088F-3D50-EEF8-58A5-6E4AF89E7219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213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C3B57B-E47A-4E2F-8F33-761382EBC53C}"/>
              </a:ext>
            </a:extLst>
          </p:cNvPr>
          <p:cNvSpPr txBox="1"/>
          <p:nvPr/>
        </p:nvSpPr>
        <p:spPr>
          <a:xfrm>
            <a:off x="3943400" y="214609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43796AF-B513-8079-696E-A2932F9FD453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137E18-2B0E-CCFB-A13D-67A7FD7ACC0D}"/>
              </a:ext>
            </a:extLst>
          </p:cNvPr>
          <p:cNvSpPr txBox="1"/>
          <p:nvPr/>
        </p:nvSpPr>
        <p:spPr>
          <a:xfrm>
            <a:off x="7014740" y="26186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612771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164" y="3621723"/>
            <a:ext cx="1107996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うれしい　ことば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642B48-93E6-4877-8172-BE2F0A4D2F13}"/>
              </a:ext>
            </a:extLst>
          </p:cNvPr>
          <p:cNvSpPr txBox="1"/>
          <p:nvPr/>
        </p:nvSpPr>
        <p:spPr>
          <a:xfrm>
            <a:off x="4001200" y="659393"/>
            <a:ext cx="3754874" cy="61591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八十</a:t>
            </a:r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飛べた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01FF5B-ED2E-C331-6F2F-398559236474}"/>
              </a:ext>
            </a:extLst>
          </p:cNvPr>
          <p:cNvSpPr/>
          <p:nvPr/>
        </p:nvSpPr>
        <p:spPr>
          <a:xfrm>
            <a:off x="5982790" y="3647850"/>
            <a:ext cx="1519927" cy="14815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36859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164" y="3621723"/>
            <a:ext cx="1107996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うれしい　ことば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642B48-93E6-4877-8172-BE2F0A4D2F13}"/>
              </a:ext>
            </a:extLst>
          </p:cNvPr>
          <p:cNvSpPr txBox="1"/>
          <p:nvPr/>
        </p:nvSpPr>
        <p:spPr>
          <a:xfrm>
            <a:off x="4001200" y="659393"/>
            <a:ext cx="3754874" cy="61591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八十</a:t>
            </a:r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</a:t>
            </a:r>
            <a:endParaRPr kumimoji="1" lang="en-US" altLang="ja-JP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飛べた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01FF5B-ED2E-C331-6F2F-398559236474}"/>
              </a:ext>
            </a:extLst>
          </p:cNvPr>
          <p:cNvSpPr/>
          <p:nvPr/>
        </p:nvSpPr>
        <p:spPr>
          <a:xfrm>
            <a:off x="5982790" y="3647850"/>
            <a:ext cx="1519927" cy="14815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2283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90F94F-D6A8-4448-A88C-CF19AEE8F8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31511D-6038-46C9-8007-CBC497A9324A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うれしい　ことば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B907A8-2E7D-0991-DB6B-09D85B46629E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2931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90F94F-D6A8-4448-A88C-CF19AEE8F8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31511D-6038-46C9-8007-CBC497A9324A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うれしい　ことば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B907A8-2E7D-0991-DB6B-09D85B46629E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3619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6E0206-7640-4014-812D-7AD9B1743498}"/>
              </a:ext>
            </a:extLst>
          </p:cNvPr>
          <p:cNvSpPr txBox="1"/>
          <p:nvPr/>
        </p:nvSpPr>
        <p:spPr>
          <a:xfrm>
            <a:off x="3907775" y="241922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F57C35D-30ED-A50B-DDA4-4DDF0BC9717F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6FFE6C-BCA0-6AE4-E231-70CDDE4E570D}"/>
              </a:ext>
            </a:extLst>
          </p:cNvPr>
          <p:cNvSpPr txBox="1"/>
          <p:nvPr/>
        </p:nvSpPr>
        <p:spPr>
          <a:xfrm>
            <a:off x="7110830" y="219359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43309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0830" y="2193596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6E0206-7640-4014-812D-7AD9B1743498}"/>
              </a:ext>
            </a:extLst>
          </p:cNvPr>
          <p:cNvSpPr txBox="1"/>
          <p:nvPr/>
        </p:nvSpPr>
        <p:spPr>
          <a:xfrm>
            <a:off x="3979096" y="21935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513A8AB-FAC5-F228-9ACD-5818FF97C8F9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3388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90F94F-D6A8-4448-A88C-CF19AEE8F8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97C68F-5A87-4194-85F7-AA34408E49B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0190A2-2D08-CC13-44AF-0E0E68D827E6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18846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90F94F-D6A8-4448-A88C-CF19AEE8F8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97C68F-5A87-4194-85F7-AA34408E49B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0190A2-2D08-CC13-44AF-0E0E68D827E6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057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E0DC300-CC9F-10B3-ACCB-11C1190421BC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40031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D97770-5320-4871-9984-61499C2E741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160612D-BD0D-4499-9D5D-2183652D7F6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39C4826-29B7-1982-6BF5-2C0AC5F7CE3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D97770-5320-4871-9984-61499C2E741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160612D-BD0D-4499-9D5D-2183652D7F6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39C4826-29B7-1982-6BF5-2C0AC5F7CE3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1894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A2E817-B39D-47CD-AD29-6097445892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ED312E-146E-4DBD-812A-5064E9AF1F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422F69C-A738-7289-378B-DAFA7430187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0732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A2E817-B39D-47CD-AD29-6097445892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ED312E-146E-4DBD-812A-5064E9AF1FE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422F69C-A738-7289-378B-DAFA7430187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04438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F47C93-0CB3-4A8A-AB33-172BF661BDC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29F9395-DF83-2EAA-7C49-68EC6C21A0D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F47C93-0CB3-4A8A-AB33-172BF661BDC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29F9395-DF83-2EAA-7C49-68EC6C21A0D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73534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C57DCA-8396-4938-BE8A-5343F5A5EA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06B95B7-FBB8-458D-8267-C269D766A827}"/>
              </a:ext>
            </a:extLst>
          </p:cNvPr>
          <p:cNvSpPr txBox="1"/>
          <p:nvPr/>
        </p:nvSpPr>
        <p:spPr>
          <a:xfrm>
            <a:off x="3967151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30C96AD-FEFA-C25A-59DD-426A97958FC7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9E69ECD-416D-5179-06B9-BA98421F5224}"/>
              </a:ext>
            </a:extLst>
          </p:cNvPr>
          <p:cNvSpPr txBox="1"/>
          <p:nvPr/>
        </p:nvSpPr>
        <p:spPr>
          <a:xfrm>
            <a:off x="7195715" y="25329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40240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95715" y="25329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C57DCA-8396-4938-BE8A-5343F5A5EA3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06B95B7-FBB8-458D-8267-C269D766A827}"/>
              </a:ext>
            </a:extLst>
          </p:cNvPr>
          <p:cNvSpPr txBox="1"/>
          <p:nvPr/>
        </p:nvSpPr>
        <p:spPr>
          <a:xfrm>
            <a:off x="4018541" y="219913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9952758-097C-4642-6273-C7B8E8ED4EED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68772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0D8806-C8E4-4A8B-AED2-835A5C1358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FFEF9C7-C4F8-10AA-6712-D27C9840A8B1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5566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0D8806-C8E4-4A8B-AED2-835A5C1358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FFEF9C7-C4F8-10AA-6712-D27C9840A8B1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17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92030" y="240910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6371B4-8AF8-46ED-9AFC-8EB6DE1A32F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5B38F9-1402-4F43-829A-74EE6868DD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1E6C9C-FA6A-4A3F-8107-17FAD4343DF0}"/>
              </a:ext>
            </a:extLst>
          </p:cNvPr>
          <p:cNvSpPr txBox="1"/>
          <p:nvPr/>
        </p:nvSpPr>
        <p:spPr>
          <a:xfrm>
            <a:off x="4129598" y="248968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D139657-E0D8-9696-D8AB-2AB9FFA0B20C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063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E8E412-6487-47BD-9019-BD03410F2024}"/>
              </a:ext>
            </a:extLst>
          </p:cNvPr>
          <p:cNvSpPr txBox="1"/>
          <p:nvPr/>
        </p:nvSpPr>
        <p:spPr>
          <a:xfrm>
            <a:off x="4018541" y="229176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4DF5910-1F5E-8FA2-822A-C6DA8F4A590D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4A01B8-EA04-D14B-3AA6-DC01547E3C34}"/>
              </a:ext>
            </a:extLst>
          </p:cNvPr>
          <p:cNvSpPr txBox="1"/>
          <p:nvPr/>
        </p:nvSpPr>
        <p:spPr>
          <a:xfrm>
            <a:off x="7180662" y="2291765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939107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80662" y="2291765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E8E412-6487-47BD-9019-BD03410F2024}"/>
              </a:ext>
            </a:extLst>
          </p:cNvPr>
          <p:cNvSpPr txBox="1"/>
          <p:nvPr/>
        </p:nvSpPr>
        <p:spPr>
          <a:xfrm>
            <a:off x="4018541" y="229176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4DF5910-1F5E-8FA2-822A-C6DA8F4A590D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31267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知らせる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2E13C6-38F4-4E8A-B059-8CCD1EEC9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A009857-D9E3-358E-C60C-678F20EED608}"/>
              </a:ext>
            </a:extLst>
          </p:cNvPr>
          <p:cNvSpPr/>
          <p:nvPr/>
        </p:nvSpPr>
        <p:spPr>
          <a:xfrm>
            <a:off x="4624774" y="962928"/>
            <a:ext cx="1762443" cy="14020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4292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知らせる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2E13C6-38F4-4E8A-B059-8CCD1EEC9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A009857-D9E3-358E-C60C-678F20EED608}"/>
              </a:ext>
            </a:extLst>
          </p:cNvPr>
          <p:cNvSpPr/>
          <p:nvPr/>
        </p:nvSpPr>
        <p:spPr>
          <a:xfrm>
            <a:off x="4624774" y="962928"/>
            <a:ext cx="1762443" cy="14020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0061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8C49E-458B-40A8-8961-88B105495E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6C5117-5FEE-4897-A0FC-D68AE75004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543962-545D-45E3-A171-7E7BCFEC1C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BC947E-F616-B61B-3528-BF03F5140DD5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8C49E-458B-40A8-8961-88B105495E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6C5117-5FEE-4897-A0FC-D68AE75004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543962-545D-45E3-A171-7E7BCFEC1C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BC947E-F616-B61B-3528-BF03F5140DD5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3733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11695A-B4B4-4829-B7D4-8CB325E8B3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AFB1DC3-1FDC-4181-B9AF-2FEB6466C11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しつ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5CEFEB0-83C6-CFAA-C8ED-1727CC55211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31025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11695A-B4B4-4829-B7D4-8CB325E8B3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AFB1DC3-1FDC-4181-B9AF-2FEB6466C11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メモを　とる　とき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しつ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5CEFEB0-83C6-CFAA-C8ED-1727CC55211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06782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F2DFA6C-4957-4E40-9025-25A474E607F6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立て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349FD75-F6D9-4040-B6CD-346F0287CEA1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EF9409-4526-463C-9256-E339FEEA37E7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16013AF-D47A-4206-8E75-3C2AA55BF83E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6DCCD59-087A-DC58-DA39-C4955734C817}"/>
              </a:ext>
            </a:extLst>
          </p:cNvPr>
          <p:cNvSpPr/>
          <p:nvPr/>
        </p:nvSpPr>
        <p:spPr>
          <a:xfrm>
            <a:off x="5900266" y="781176"/>
            <a:ext cx="2344879" cy="20420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3DB16EB-6EC5-A300-E9FF-4418313AA893}"/>
              </a:ext>
            </a:extLst>
          </p:cNvPr>
          <p:cNvSpPr/>
          <p:nvPr/>
        </p:nvSpPr>
        <p:spPr>
          <a:xfrm>
            <a:off x="2499361" y="2149341"/>
            <a:ext cx="2255520" cy="21704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F2DFA6C-4957-4E40-9025-25A474E607F6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立て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349FD75-F6D9-4040-B6CD-346F0287CEA1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EF9409-4526-463C-9256-E339FEEA37E7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16013AF-D47A-4206-8E75-3C2AA55BF83E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9708DD9-3263-3114-294C-72A8FE1BC525}"/>
              </a:ext>
            </a:extLst>
          </p:cNvPr>
          <p:cNvSpPr/>
          <p:nvPr/>
        </p:nvSpPr>
        <p:spPr>
          <a:xfrm>
            <a:off x="5900266" y="781176"/>
            <a:ext cx="2344879" cy="20420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50A6C6D-F150-40F4-42D6-AB0FB53CAFAA}"/>
              </a:ext>
            </a:extLst>
          </p:cNvPr>
          <p:cNvSpPr/>
          <p:nvPr/>
        </p:nvSpPr>
        <p:spPr>
          <a:xfrm>
            <a:off x="2499361" y="2149341"/>
            <a:ext cx="2255520" cy="21704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754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92030" y="240910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6371B4-8AF8-46ED-9AFC-8EB6DE1A32F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5B38F9-1402-4F43-829A-74EE6868DD5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1E6C9C-FA6A-4A3F-8107-17FAD4343DF0}"/>
              </a:ext>
            </a:extLst>
          </p:cNvPr>
          <p:cNvSpPr txBox="1"/>
          <p:nvPr/>
        </p:nvSpPr>
        <p:spPr>
          <a:xfrm>
            <a:off x="4129598" y="248968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D139657-E0D8-9696-D8AB-2AB9FFA0B20C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35102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出会う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20BA8E-7B62-4EEF-9DDA-E10FB10FCA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51329D-EFAA-4007-A6E2-961863C3DEB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09AFE7-05A5-465E-80AC-49A52BD59AA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2E2503-A7C6-1F7C-82D4-1FE85FDE1EB0}"/>
              </a:ext>
            </a:extLst>
          </p:cNvPr>
          <p:cNvSpPr/>
          <p:nvPr/>
        </p:nvSpPr>
        <p:spPr>
          <a:xfrm>
            <a:off x="4333557" y="899319"/>
            <a:ext cx="2344879" cy="38781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18701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出会う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20BA8E-7B62-4EEF-9DDA-E10FB10FCA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51329D-EFAA-4007-A6E2-961863C3DEB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09AFE7-05A5-465E-80AC-49A52BD59AA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2E2503-A7C6-1F7C-82D4-1FE85FDE1EB0}"/>
              </a:ext>
            </a:extLst>
          </p:cNvPr>
          <p:cNvSpPr/>
          <p:nvPr/>
        </p:nvSpPr>
        <p:spPr>
          <a:xfrm>
            <a:off x="4333557" y="899319"/>
            <a:ext cx="2344879" cy="38781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30485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AF978-4F8F-4F51-88AE-05283A8921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0B5D72-FBF9-4B2E-B2CE-5FEA8131F2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EB274C1-75FC-44BE-4C42-D0942BCF7936}"/>
              </a:ext>
            </a:extLst>
          </p:cNvPr>
          <p:cNvSpPr/>
          <p:nvPr/>
        </p:nvSpPr>
        <p:spPr>
          <a:xfrm>
            <a:off x="4027470" y="1191418"/>
            <a:ext cx="2846471" cy="268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74799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AF978-4F8F-4F51-88AE-05283A8921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0B5D72-FBF9-4B2E-B2CE-5FEA8131F2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37B3AB-725E-1653-6DA0-E8E680BA4886}"/>
              </a:ext>
            </a:extLst>
          </p:cNvPr>
          <p:cNvSpPr/>
          <p:nvPr/>
        </p:nvSpPr>
        <p:spPr>
          <a:xfrm>
            <a:off x="4027470" y="1191418"/>
            <a:ext cx="2846471" cy="26819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63812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466023-BADA-4641-8CD0-2F172BCD3C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FAAEFB-A7F1-4D9F-B529-E4552D46E4F1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E0EDF3A-A8E0-E9D1-56DE-FC87747BFBA7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A637C5A-D2BB-1E95-4735-8BF10E03E9B0}"/>
              </a:ext>
            </a:extLst>
          </p:cNvPr>
          <p:cNvSpPr txBox="1"/>
          <p:nvPr/>
        </p:nvSpPr>
        <p:spPr>
          <a:xfrm>
            <a:off x="7014740" y="26567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52446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14740" y="26567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466023-BADA-4641-8CD0-2F172BCD3C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FAAEFB-A7F1-4D9F-B529-E4552D46E4F1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E2A90B1-A351-EDE9-1182-3CCE66F00C23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19990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68727" y="919934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466023-BADA-4641-8CD0-2F172BCD3C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DC9CD6-3851-4CF3-B2D5-49D64FC2E059}"/>
              </a:ext>
            </a:extLst>
          </p:cNvPr>
          <p:cNvSpPr txBox="1"/>
          <p:nvPr/>
        </p:nvSpPr>
        <p:spPr>
          <a:xfrm>
            <a:off x="4962253" y="847172"/>
            <a:ext cx="1969770" cy="62590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点をうつ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C2AA37-ACFA-AB1D-5076-876715570F0B}"/>
              </a:ext>
            </a:extLst>
          </p:cNvPr>
          <p:cNvSpPr/>
          <p:nvPr/>
        </p:nvSpPr>
        <p:spPr>
          <a:xfrm>
            <a:off x="5206907" y="852706"/>
            <a:ext cx="1461820" cy="15542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38777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68727" y="919934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466023-BADA-4641-8CD0-2F172BCD3C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DC9CD6-3851-4CF3-B2D5-49D64FC2E059}"/>
              </a:ext>
            </a:extLst>
          </p:cNvPr>
          <p:cNvSpPr txBox="1"/>
          <p:nvPr/>
        </p:nvSpPr>
        <p:spPr>
          <a:xfrm>
            <a:off x="4962253" y="847172"/>
            <a:ext cx="1969770" cy="62590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点をうつ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C2AA37-ACFA-AB1D-5076-876715570F0B}"/>
              </a:ext>
            </a:extLst>
          </p:cNvPr>
          <p:cNvSpPr/>
          <p:nvPr/>
        </p:nvSpPr>
        <p:spPr>
          <a:xfrm>
            <a:off x="5206907" y="852706"/>
            <a:ext cx="1461820" cy="15542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76338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EFDD6-7B32-4657-A424-48D1BB3D1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309EAED-3EE5-3C21-C751-B82C6945A6C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56543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EFDD6-7B32-4657-A424-48D1BB3D120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309EAED-3EE5-3C21-C751-B82C6945A6C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768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0D20007-8B03-9F01-9981-28E519D67E39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75934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23C170-2702-41F4-9F1A-FB40F7B990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09395B-8A78-59EE-AF14-363466D0846F}"/>
              </a:ext>
            </a:extLst>
          </p:cNvPr>
          <p:cNvSpPr txBox="1"/>
          <p:nvPr/>
        </p:nvSpPr>
        <p:spPr>
          <a:xfrm>
            <a:off x="4760948" y="459779"/>
            <a:ext cx="249299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一行目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4C30EB-D88C-77BC-3965-EC27A00B5311}"/>
              </a:ext>
            </a:extLst>
          </p:cNvPr>
          <p:cNvSpPr/>
          <p:nvPr/>
        </p:nvSpPr>
        <p:spPr>
          <a:xfrm>
            <a:off x="4896824" y="2217937"/>
            <a:ext cx="2194779" cy="21002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52D7D2-69E0-82F9-41F4-2F7A359A9DC6}"/>
              </a:ext>
            </a:extLst>
          </p:cNvPr>
          <p:cNvSpPr txBox="1"/>
          <p:nvPr/>
        </p:nvSpPr>
        <p:spPr>
          <a:xfrm>
            <a:off x="7091603" y="1902348"/>
            <a:ext cx="1200329" cy="27314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</p:spTree>
    <p:extLst>
      <p:ext uri="{BB962C8B-B14F-4D97-AF65-F5344CB8AC3E}">
        <p14:creationId xmlns:p14="http://schemas.microsoft.com/office/powerpoint/2010/main" val="352828315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23C170-2702-41F4-9F1A-FB40F7B990A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09395B-8A78-59EE-AF14-363466D0846F}"/>
              </a:ext>
            </a:extLst>
          </p:cNvPr>
          <p:cNvSpPr txBox="1"/>
          <p:nvPr/>
        </p:nvSpPr>
        <p:spPr>
          <a:xfrm>
            <a:off x="4760948" y="459779"/>
            <a:ext cx="249299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一行目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4E3CF8-204B-AC75-996D-4F3163A2C80B}"/>
              </a:ext>
            </a:extLst>
          </p:cNvPr>
          <p:cNvSpPr txBox="1"/>
          <p:nvPr/>
        </p:nvSpPr>
        <p:spPr>
          <a:xfrm>
            <a:off x="7091603" y="1902348"/>
            <a:ext cx="1200329" cy="27314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4C30EB-D88C-77BC-3965-EC27A00B5311}"/>
              </a:ext>
            </a:extLst>
          </p:cNvPr>
          <p:cNvSpPr/>
          <p:nvPr/>
        </p:nvSpPr>
        <p:spPr>
          <a:xfrm>
            <a:off x="4896824" y="2217937"/>
            <a:ext cx="2194779" cy="21002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6744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F725BC-8B2F-451F-B0D0-51CE8FE1CC8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D9E4889-FE6F-498E-AB03-1CEF139D9E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07503AD-EC5B-4BC6-4190-EE7104822610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567013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F725BC-8B2F-451F-B0D0-51CE8FE1CC8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D9E4889-FE6F-498E-AB03-1CEF139D9E8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もの、見つけたよ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07503AD-EC5B-4BC6-4190-EE7104822610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64084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0D8806-C8E4-4A8B-AED2-835A5C13584A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DDD3E2-F002-857E-CC06-66A0F05700A3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13206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0D8806-C8E4-4A8B-AED2-835A5C13584A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3DDD3E2-F002-857E-CC06-66A0F05700A3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68407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40C772-71C3-449F-B10A-D592E813CA4C}"/>
              </a:ext>
            </a:extLst>
          </p:cNvPr>
          <p:cNvSpPr txBox="1"/>
          <p:nvPr/>
        </p:nvSpPr>
        <p:spPr>
          <a:xfrm>
            <a:off x="3812772" y="231235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C799CE7-1E76-9641-64D3-43B98BD3758D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6E67AFC-C974-336E-913A-B9F9C0981E88}"/>
              </a:ext>
            </a:extLst>
          </p:cNvPr>
          <p:cNvSpPr txBox="1"/>
          <p:nvPr/>
        </p:nvSpPr>
        <p:spPr>
          <a:xfrm>
            <a:off x="7033790" y="26377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83673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33790" y="26377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40C772-71C3-449F-B10A-D592E813CA4C}"/>
              </a:ext>
            </a:extLst>
          </p:cNvPr>
          <p:cNvSpPr txBox="1"/>
          <p:nvPr/>
        </p:nvSpPr>
        <p:spPr>
          <a:xfrm>
            <a:off x="4018541" y="21935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727B4F-6203-302E-E0BA-193217291E1F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80276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0830" y="25138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0E91FF-DEA0-42C0-B860-0236AFA6FE18}"/>
              </a:ext>
            </a:extLst>
          </p:cNvPr>
          <p:cNvSpPr txBox="1"/>
          <p:nvPr/>
        </p:nvSpPr>
        <p:spPr>
          <a:xfrm>
            <a:off x="4002777" y="216984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338EA8-FB60-080F-ACE2-DE6EA293B284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83555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あったらいいな、こんなもの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0E91FF-DEA0-42C0-B860-0236AFA6FE18}"/>
              </a:ext>
            </a:extLst>
          </p:cNvPr>
          <p:cNvSpPr txBox="1"/>
          <p:nvPr/>
        </p:nvSpPr>
        <p:spPr>
          <a:xfrm>
            <a:off x="4002777" y="216984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71FED4D-1CF0-1A92-9F3B-12D03340A977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37A49E8-F26B-1543-CF25-376905F53027}"/>
              </a:ext>
            </a:extLst>
          </p:cNvPr>
          <p:cNvSpPr txBox="1"/>
          <p:nvPr/>
        </p:nvSpPr>
        <p:spPr>
          <a:xfrm>
            <a:off x="7110830" y="25138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1422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0D20007-8B03-9F01-9981-28E519D67E39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914677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89721" y="26377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夏が　いっぱい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3F8D864-A06B-4356-9B99-48A7B65E041D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711F56D-B114-0E76-CA03-97A6D87B3CB6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37235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571E5C-C89B-4D0F-9516-625163B1D025}"/>
              </a:ext>
            </a:extLst>
          </p:cNvPr>
          <p:cNvSpPr txBox="1"/>
          <p:nvPr/>
        </p:nvSpPr>
        <p:spPr>
          <a:xfrm>
            <a:off x="458664" y="39461"/>
            <a:ext cx="76079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夏が　いっぱい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3F8D864-A06B-4356-9B99-48A7B65E041D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7A50531-7DA6-48A3-5AC4-4A09E57ECBA8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ED1BC1-9621-606D-B6D9-26CD3D3B45B0}"/>
              </a:ext>
            </a:extLst>
          </p:cNvPr>
          <p:cNvSpPr txBox="1"/>
          <p:nvPr/>
        </p:nvSpPr>
        <p:spPr>
          <a:xfrm>
            <a:off x="7189721" y="26377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69638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店長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お気に入りの本をしょうかいしよう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52C17A-362E-4A87-AAAF-E47DE72AB70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E0D879D-1BA1-A21A-453B-4549A91BC99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032684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店長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お気に入りの本をしょうかいしよう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52C17A-362E-4A87-AAAF-E47DE72AB70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E0D879D-1BA1-A21A-453B-4549A91BC99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26069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F944DE-03B9-4D47-9C0F-D7206AEF79AD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お気に入りの本をしょうかいしよう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5A1608C-D3AA-C6B5-0C84-593074D0915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18192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F944DE-03B9-4D47-9C0F-D7206AEF79AD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お気に入りの本をしょうかいしよう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5A1608C-D3AA-C6B5-0C84-593074D0915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370198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AF978-4F8F-4F51-88AE-05283A8921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0B5D72-FBF9-4B2E-B2CE-5FEA8131F2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0A98D1-C0F0-FCF7-920E-BF82D44EF20D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89273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AF978-4F8F-4F51-88AE-05283A8921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0B5D72-FBF9-4B2E-B2CE-5FEA8131F24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0A98D1-C0F0-FCF7-920E-BF82D44EF20D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893562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87DF20-C758-4D86-AE1C-D71AE7C0B2F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F41055-765E-4410-86ED-0CD66DE7475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951FB8-2C3B-4489-B166-24DDD336B919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まん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C0041-0637-AA86-DBB3-251E641490D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51190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87DF20-C758-4D86-AE1C-D71AE7C0B2F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F41055-765E-4410-86ED-0CD66DE7475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951FB8-2C3B-4489-B166-24DDD336B919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まん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C0041-0637-AA86-DBB3-251E641490D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65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93279" y="1309231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740683-BDDD-486F-99B1-AAB97CC7791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8BAABF-A6B4-4066-9E2A-C4AF79AF5A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E18540-DED9-4D87-B245-CEF972AB6D47}"/>
              </a:ext>
            </a:extLst>
          </p:cNvPr>
          <p:cNvSpPr txBox="1"/>
          <p:nvPr/>
        </p:nvSpPr>
        <p:spPr>
          <a:xfrm>
            <a:off x="3127499" y="982895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3F262A-B0D9-47DA-1D40-6794380E5C4C}"/>
              </a:ext>
            </a:extLst>
          </p:cNvPr>
          <p:cNvSpPr/>
          <p:nvPr/>
        </p:nvSpPr>
        <p:spPr>
          <a:xfrm>
            <a:off x="5451566" y="964744"/>
            <a:ext cx="1976845" cy="18742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097035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84FCCC3-A1D4-429E-833B-E35C90C2AF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AF4F14-DC8C-A2ED-D75E-2FA4D14B2DC2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46594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84FCCC3-A1D4-429E-833B-E35C90C2AFF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AF4F14-DC8C-A2ED-D75E-2FA4D14B2DC2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99182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空っぽ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9E2045-9927-47BB-B180-F23A20E0417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32D3F6F-547B-2A84-FC12-7108BBA8CA4B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62932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空っぽ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9E2045-9927-47BB-B180-F23A20E0417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32D3F6F-547B-2A84-FC12-7108BBA8CA4B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39917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A7CC25-9B46-4A54-BF03-D4F4E631AB21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0E8FE6-8394-E3C7-CA34-EC29AAC879CF}"/>
              </a:ext>
            </a:extLst>
          </p:cNvPr>
          <p:cNvSpPr txBox="1"/>
          <p:nvPr/>
        </p:nvSpPr>
        <p:spPr>
          <a:xfrm>
            <a:off x="7281440" y="230047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3C4FB35-A957-D30F-820E-C75EF5F0FDF1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735358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A7CC25-9B46-4A54-BF03-D4F4E631AB21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2186F9-762D-6615-E509-F61C1750CAC3}"/>
              </a:ext>
            </a:extLst>
          </p:cNvPr>
          <p:cNvSpPr txBox="1"/>
          <p:nvPr/>
        </p:nvSpPr>
        <p:spPr>
          <a:xfrm>
            <a:off x="7281440" y="230047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D85FF1-25CB-16BD-921E-2267377E2E1A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52777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84278" y="27424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A7CC25-9B46-4A54-BF03-D4F4E631AB21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E77E35-B41C-EE18-BA42-9F495A5FECCB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220841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ミリーのすてきなぼうし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A7CC25-9B46-4A54-BF03-D4F4E631AB21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E77E35-B41C-EE18-BA42-9F495A5FECCB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AB05A3-663C-FEB3-BF37-D429679B23B1}"/>
              </a:ext>
            </a:extLst>
          </p:cNvPr>
          <p:cNvSpPr txBox="1"/>
          <p:nvPr/>
        </p:nvSpPr>
        <p:spPr>
          <a:xfrm>
            <a:off x="7284278" y="27424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72553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84278" y="26662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BFC75C-38D6-4A56-9C43-8358508DC9E1}"/>
              </a:ext>
            </a:extLst>
          </p:cNvPr>
          <p:cNvSpPr txBox="1"/>
          <p:nvPr/>
        </p:nvSpPr>
        <p:spPr>
          <a:xfrm>
            <a:off x="3967151" y="2157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AC8F9F8-727B-6516-3D2A-D4445A910B05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451677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BFC75C-38D6-4A56-9C43-8358508DC9E1}"/>
              </a:ext>
            </a:extLst>
          </p:cNvPr>
          <p:cNvSpPr txBox="1"/>
          <p:nvPr/>
        </p:nvSpPr>
        <p:spPr>
          <a:xfrm>
            <a:off x="4191989" y="220151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EA9029-7D75-0042-E426-D7CE871DE985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D16460-6490-FD82-AA77-28C389F9A501}"/>
              </a:ext>
            </a:extLst>
          </p:cNvPr>
          <p:cNvSpPr txBox="1"/>
          <p:nvPr/>
        </p:nvSpPr>
        <p:spPr>
          <a:xfrm>
            <a:off x="7284278" y="26662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9401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93279" y="1309231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740683-BDDD-486F-99B1-AAB97CC7791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8BAABF-A6B4-4066-9E2A-C4AF79AF5A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E18540-DED9-4D87-B245-CEF972AB6D47}"/>
              </a:ext>
            </a:extLst>
          </p:cNvPr>
          <p:cNvSpPr txBox="1"/>
          <p:nvPr/>
        </p:nvSpPr>
        <p:spPr>
          <a:xfrm>
            <a:off x="3127499" y="982895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見る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3F262A-B0D9-47DA-1D40-6794380E5C4C}"/>
              </a:ext>
            </a:extLst>
          </p:cNvPr>
          <p:cNvSpPr/>
          <p:nvPr/>
        </p:nvSpPr>
        <p:spPr>
          <a:xfrm>
            <a:off x="5451566" y="964744"/>
            <a:ext cx="1976845" cy="18742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62807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見回る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8795B8-7962-40B7-9789-E24103165A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B556F7-F981-410B-680C-95C8C529BCAE}"/>
              </a:ext>
            </a:extLst>
          </p:cNvPr>
          <p:cNvSpPr/>
          <p:nvPr/>
        </p:nvSpPr>
        <p:spPr>
          <a:xfrm>
            <a:off x="4333557" y="899319"/>
            <a:ext cx="2344879" cy="38884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20403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見回る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8795B8-7962-40B7-9789-E24103165A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B556F7-F981-410B-680C-95C8C529BCAE}"/>
              </a:ext>
            </a:extLst>
          </p:cNvPr>
          <p:cNvSpPr/>
          <p:nvPr/>
        </p:nvSpPr>
        <p:spPr>
          <a:xfrm>
            <a:off x="4333557" y="899319"/>
            <a:ext cx="2344879" cy="38884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870753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6690" y="27710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22E046-8091-45A3-88EB-BAD2650A18A1}"/>
              </a:ext>
            </a:extLst>
          </p:cNvPr>
          <p:cNvSpPr txBox="1"/>
          <p:nvPr/>
        </p:nvSpPr>
        <p:spPr>
          <a:xfrm>
            <a:off x="3895899" y="227672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CFFE8F-9540-782C-5564-779CCB9A55B1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97004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22E046-8091-45A3-88EB-BAD2650A18A1}"/>
              </a:ext>
            </a:extLst>
          </p:cNvPr>
          <p:cNvSpPr txBox="1"/>
          <p:nvPr/>
        </p:nvSpPr>
        <p:spPr>
          <a:xfrm>
            <a:off x="4191989" y="232801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048C550-AE2D-5F4E-E96C-18FFC01AD87C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1C02A7-FA0F-BE65-91C9-606C9D41B8F4}"/>
              </a:ext>
            </a:extLst>
          </p:cNvPr>
          <p:cNvSpPr txBox="1"/>
          <p:nvPr/>
        </p:nvSpPr>
        <p:spPr>
          <a:xfrm>
            <a:off x="7376690" y="27710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</p:spTree>
    <p:extLst>
      <p:ext uri="{BB962C8B-B14F-4D97-AF65-F5344CB8AC3E}">
        <p14:creationId xmlns:p14="http://schemas.microsoft.com/office/powerpoint/2010/main" val="326646874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45D54A-A35C-813F-C4D6-FC9A7B99235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653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45D54A-A35C-813F-C4D6-FC9A7B99235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74242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42B687-316D-0054-71B9-F5D102541EC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15686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42B687-316D-0054-71B9-F5D102541EC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97720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84278" y="27043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CBD074-8E3D-4B6A-AF72-5A86E5F02298}"/>
              </a:ext>
            </a:extLst>
          </p:cNvPr>
          <p:cNvSpPr txBox="1"/>
          <p:nvPr/>
        </p:nvSpPr>
        <p:spPr>
          <a:xfrm>
            <a:off x="3990901" y="2230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8324F8-54DC-E0BE-56BA-0EEF7DB5BC6E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594800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CBD074-8E3D-4B6A-AF72-5A86E5F02298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B5BF04-0307-EA26-6D18-E229990143E2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E76E82-417B-8E9D-FAEA-7407B56FDA9C}"/>
              </a:ext>
            </a:extLst>
          </p:cNvPr>
          <p:cNvSpPr txBox="1"/>
          <p:nvPr/>
        </p:nvSpPr>
        <p:spPr>
          <a:xfrm>
            <a:off x="7284278" y="27043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4600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BB75B8-4A5F-46B4-9B63-980DC4CD477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98CF6DC-3E58-B3EB-76F6-FF29AF914CF3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当てる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8795B8-7962-40B7-9789-E24103165A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303134-CA8A-C850-BCD6-43AEB3F04C7F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46511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当てる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8795B8-7962-40B7-9789-E24103165A4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303134-CA8A-C850-BCD6-43AEB3F04C7F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75022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BC4E8D-ECD4-4832-9057-D655535AF6D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93269-FA85-4618-8001-1D26071335C1}"/>
              </a:ext>
            </a:extLst>
          </p:cNvPr>
          <p:cNvSpPr txBox="1"/>
          <p:nvPr/>
        </p:nvSpPr>
        <p:spPr>
          <a:xfrm>
            <a:off x="3979165" y="222922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EACF10F-7593-821C-1441-86D65C718E6D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FB7FC0-1E28-A666-E9EB-9B0CD9826CFA}"/>
              </a:ext>
            </a:extLst>
          </p:cNvPr>
          <p:cNvSpPr txBox="1"/>
          <p:nvPr/>
        </p:nvSpPr>
        <p:spPr>
          <a:xfrm>
            <a:off x="7284278" y="2377268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0526000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84278" y="2377268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BC4E8D-ECD4-4832-9057-D655535AF6D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93269-FA85-4618-8001-1D26071335C1}"/>
              </a:ext>
            </a:extLst>
          </p:cNvPr>
          <p:cNvSpPr txBox="1"/>
          <p:nvPr/>
        </p:nvSpPr>
        <p:spPr>
          <a:xfrm>
            <a:off x="4191989" y="237726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5D226A-AF55-B903-2169-68C60DF7B55E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49557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57EE0F-24C2-4F35-9C43-AA35D83F9C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496491-12E9-43EE-BD61-B939281F38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0B0ED4-7865-42CD-B497-CF59726B741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DFB5E13-754F-982E-B524-205C24FDE8D2}"/>
              </a:ext>
            </a:extLst>
          </p:cNvPr>
          <p:cNvSpPr/>
          <p:nvPr/>
        </p:nvSpPr>
        <p:spPr>
          <a:xfrm>
            <a:off x="4049487" y="3762104"/>
            <a:ext cx="2824454" cy="26822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65469" y="119141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57EE0F-24C2-4F35-9C43-AA35D83F9C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496491-12E9-43EE-BD61-B939281F38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0B0ED4-7865-42CD-B497-CF59726B741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45D0DF-79C6-7013-C968-D26548B3E753}"/>
              </a:ext>
            </a:extLst>
          </p:cNvPr>
          <p:cNvSpPr/>
          <p:nvPr/>
        </p:nvSpPr>
        <p:spPr>
          <a:xfrm>
            <a:off x="4049487" y="3762104"/>
            <a:ext cx="2824454" cy="26822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1900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46BEE1-4747-D553-6D5A-D4BCA8B0CE8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371840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46BEE1-4747-D553-6D5A-D4BCA8B0CE8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224473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69DB9A-B37F-4F96-926C-604A694A2D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37E9C1-4339-BF3B-E9B9-0DC4CB28506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50763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D69DB9A-B37F-4F96-926C-604A694A2D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37E9C1-4339-BF3B-E9B9-0DC4CB28506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446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356DA1-F7FA-46D9-9E96-7636893A5410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BB75B8-4A5F-46B4-9B63-980DC4CD477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BA9E27F-5A47-A144-65A0-8EBE48B52DC1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991659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67140" y="27329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F0BACA-DF06-4AB5-9B5C-596AAD66ADFE}"/>
              </a:ext>
            </a:extLst>
          </p:cNvPr>
          <p:cNvSpPr txBox="1"/>
          <p:nvPr/>
        </p:nvSpPr>
        <p:spPr>
          <a:xfrm>
            <a:off x="4109794" y="2181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B84A13-7421-2D39-19BC-ADB1435859C3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22130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F0BACA-DF06-4AB5-9B5C-596AAD66ADFE}"/>
              </a:ext>
            </a:extLst>
          </p:cNvPr>
          <p:cNvSpPr txBox="1"/>
          <p:nvPr/>
        </p:nvSpPr>
        <p:spPr>
          <a:xfrm>
            <a:off x="4271719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D7D922-AE46-5D4A-484C-EE127D4FF2BE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E411FAC-DEA0-3B8F-4B7F-9F645A15EA05}"/>
              </a:ext>
            </a:extLst>
          </p:cNvPr>
          <p:cNvSpPr txBox="1"/>
          <p:nvPr/>
        </p:nvSpPr>
        <p:spPr>
          <a:xfrm>
            <a:off x="7167140" y="27329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885016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520A9A-CD5C-8BBC-3DCD-B26390D9DE6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129038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DF84A5-1C35-4B9D-B3CF-0DCDA8FB517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7EFA83-BE05-42B0-BE56-A6BD1808F00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どうぶつ園のじゅうい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9520A9A-CD5C-8BBC-3DCD-B26390D9DE6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84278" y="27996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599E1F-6151-4FAB-81A4-C6F9376B017D}"/>
              </a:ext>
            </a:extLst>
          </p:cNvPr>
          <p:cNvSpPr txBox="1"/>
          <p:nvPr/>
        </p:nvSpPr>
        <p:spPr>
          <a:xfrm>
            <a:off x="4275909" y="228859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4F7952-B926-F40F-72DD-0BC1EAEC03CA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29696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どうぶつ園の</a:t>
            </a:r>
            <a:r>
              <a:rPr lang="ja-JP" altLang="en-US" sz="3600" dirty="0" err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じゅうい</a:t>
            </a:r>
            <a:endParaRPr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D599E1F-6151-4FAB-81A4-C6F9376B017D}"/>
              </a:ext>
            </a:extLst>
          </p:cNvPr>
          <p:cNvSpPr txBox="1"/>
          <p:nvPr/>
        </p:nvSpPr>
        <p:spPr>
          <a:xfrm>
            <a:off x="4275909" y="228859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3A63E2C-770E-72F2-7141-DEB5678023C3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1FE846-74F4-198B-98D0-53FDB902C444}"/>
              </a:ext>
            </a:extLst>
          </p:cNvPr>
          <p:cNvSpPr txBox="1"/>
          <p:nvPr/>
        </p:nvSpPr>
        <p:spPr>
          <a:xfrm>
            <a:off x="7284278" y="27996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053557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84278" y="27615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E2B097-57FF-4B27-983F-3E82AC6D5A6D}"/>
              </a:ext>
            </a:extLst>
          </p:cNvPr>
          <p:cNvSpPr txBox="1"/>
          <p:nvPr/>
        </p:nvSpPr>
        <p:spPr>
          <a:xfrm>
            <a:off x="4109794" y="239563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3565DD-A9D9-55A2-AF00-AB0765FC2BCB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505235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E34CE59-6E66-4A5F-9F36-A1D8BA3D133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E2B097-57FF-4B27-983F-3E82AC6D5A6D}"/>
              </a:ext>
            </a:extLst>
          </p:cNvPr>
          <p:cNvSpPr txBox="1"/>
          <p:nvPr/>
        </p:nvSpPr>
        <p:spPr>
          <a:xfrm>
            <a:off x="4109794" y="239563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D0B21BB-BEC5-6EB3-3CCE-1C01AA4B9D28}"/>
              </a:ext>
            </a:extLst>
          </p:cNvPr>
          <p:cNvSpPr/>
          <p:nvPr/>
        </p:nvSpPr>
        <p:spPr>
          <a:xfrm>
            <a:off x="4362133" y="2300474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B20C82-8234-ACB1-D3AC-02E83153FBC9}"/>
              </a:ext>
            </a:extLst>
          </p:cNvPr>
          <p:cNvSpPr txBox="1"/>
          <p:nvPr/>
        </p:nvSpPr>
        <p:spPr>
          <a:xfrm>
            <a:off x="7284278" y="27615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519668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02B17F-800B-7DFE-2A17-6F54C687CB1E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835865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F02B17F-800B-7DFE-2A17-6F54C687CB1E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5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6D5FA4-2C4B-5A25-1F02-F68193B1DDEB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AD1EB4-F3EB-4653-994B-11AC5056965F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6096000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281749" y="3178711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5296733" y="3771895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189D67-0C2B-3838-A4E0-891E38326A11}"/>
              </a:ext>
            </a:extLst>
          </p:cNvPr>
          <p:cNvSpPr/>
          <p:nvPr/>
        </p:nvSpPr>
        <p:spPr>
          <a:xfrm>
            <a:off x="3522165" y="3134281"/>
            <a:ext cx="1842879" cy="188009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700777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00F7F3-D620-E1B5-600D-AE7C50F1A742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997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34E74-30AA-47B5-9EE5-7E03A348268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0A4B17-92DB-48B6-9A4A-3F921715CB6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ことばあそびをしよう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00F7F3-D620-E1B5-600D-AE7C50F1A742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251346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59E391-2E5C-47E2-A4D9-32EE504232A4}"/>
              </a:ext>
            </a:extLst>
          </p:cNvPr>
          <p:cNvSpPr txBox="1"/>
          <p:nvPr/>
        </p:nvSpPr>
        <p:spPr>
          <a:xfrm>
            <a:off x="3991041" y="224109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691EB0-9F11-B116-CECC-C58864B1BC04}"/>
              </a:ext>
            </a:extLst>
          </p:cNvPr>
          <p:cNvSpPr txBox="1"/>
          <p:nvPr/>
        </p:nvSpPr>
        <p:spPr>
          <a:xfrm>
            <a:off x="7284278" y="27520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F9E3E6D-0B14-F140-9A8E-C4BCBD6926CB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314323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84278" y="27520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59E391-2E5C-47E2-A4D9-32EE504232A4}"/>
              </a:ext>
            </a:extLst>
          </p:cNvPr>
          <p:cNvSpPr txBox="1"/>
          <p:nvPr/>
        </p:nvSpPr>
        <p:spPr>
          <a:xfrm>
            <a:off x="4018541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54635C-3FA4-EFD0-BCF9-6920B0D7F059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225450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910919-C284-4D9A-9A7F-6B9957C6739B}"/>
              </a:ext>
            </a:extLst>
          </p:cNvPr>
          <p:cNvSpPr txBox="1"/>
          <p:nvPr/>
        </p:nvSpPr>
        <p:spPr>
          <a:xfrm>
            <a:off x="3919650" y="224109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BADA54-36CB-8758-BB6A-0C4FB73E0B4B}"/>
              </a:ext>
            </a:extLst>
          </p:cNvPr>
          <p:cNvSpPr txBox="1"/>
          <p:nvPr/>
        </p:nvSpPr>
        <p:spPr>
          <a:xfrm>
            <a:off x="7176665" y="26758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FB6DE6F-3549-AE8B-54C2-6404C48FE16E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9412965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76665" y="26758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910919-C284-4D9A-9A7F-6B9957C6739B}"/>
              </a:ext>
            </a:extLst>
          </p:cNvPr>
          <p:cNvSpPr txBox="1"/>
          <p:nvPr/>
        </p:nvSpPr>
        <p:spPr>
          <a:xfrm>
            <a:off x="4018541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A8BC1C2-824D-B942-E1A6-D7DDBC58CFDD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506979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0830" y="27424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77B572-E69A-4421-ACD2-AE60BD9CE20E}"/>
              </a:ext>
            </a:extLst>
          </p:cNvPr>
          <p:cNvSpPr txBox="1"/>
          <p:nvPr/>
        </p:nvSpPr>
        <p:spPr>
          <a:xfrm>
            <a:off x="3848398" y="221734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BED1C79-3D1B-8957-8052-559FA741A8B9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07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77B572-E69A-4421-ACD2-AE60BD9CE20E}"/>
              </a:ext>
            </a:extLst>
          </p:cNvPr>
          <p:cNvSpPr txBox="1"/>
          <p:nvPr/>
        </p:nvSpPr>
        <p:spPr>
          <a:xfrm>
            <a:off x="3979096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BED1C79-3D1B-8957-8052-559FA741A8B9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CFDB70B-5D59-7849-4D99-1184EE076333}"/>
              </a:ext>
            </a:extLst>
          </p:cNvPr>
          <p:cNvSpPr txBox="1"/>
          <p:nvPr/>
        </p:nvSpPr>
        <p:spPr>
          <a:xfrm>
            <a:off x="7110830" y="27424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</p:spTree>
    <p:extLst>
      <p:ext uri="{BB962C8B-B14F-4D97-AF65-F5344CB8AC3E}">
        <p14:creationId xmlns:p14="http://schemas.microsoft.com/office/powerpoint/2010/main" val="2701619278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75204" y="27710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19868B-90C0-4115-BEEA-691D890D7C13}"/>
              </a:ext>
            </a:extLst>
          </p:cNvPr>
          <p:cNvSpPr txBox="1"/>
          <p:nvPr/>
        </p:nvSpPr>
        <p:spPr>
          <a:xfrm>
            <a:off x="3812772" y="225297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0652CD-AE42-A6EB-9A9A-D34DDDA03DEB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33076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19868B-90C0-4115-BEEA-691D890D7C13}"/>
              </a:ext>
            </a:extLst>
          </p:cNvPr>
          <p:cNvSpPr txBox="1"/>
          <p:nvPr/>
        </p:nvSpPr>
        <p:spPr>
          <a:xfrm>
            <a:off x="3979096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3E31192-D327-0ABF-45FC-A99B2F4E13C3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6E7EAF7-2458-E71B-E7CB-3296E236438B}"/>
              </a:ext>
            </a:extLst>
          </p:cNvPr>
          <p:cNvSpPr txBox="1"/>
          <p:nvPr/>
        </p:nvSpPr>
        <p:spPr>
          <a:xfrm>
            <a:off x="7075204" y="27710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3040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63D021A-69F5-4E9A-B3DD-366697E4BC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AD1EB4-F3EB-4653-994B-11AC5056965F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6096000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281749" y="3178711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5296733" y="3771895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189D67-0C2B-3838-A4E0-891E38326A11}"/>
              </a:ext>
            </a:extLst>
          </p:cNvPr>
          <p:cNvSpPr/>
          <p:nvPr/>
        </p:nvSpPr>
        <p:spPr>
          <a:xfrm>
            <a:off x="3522165" y="3134281"/>
            <a:ext cx="1842879" cy="188009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596326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20419" y="1990725"/>
            <a:ext cx="1200329" cy="35623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13D28F4-CA14-B44F-60B5-A7B0B91DDA3F}"/>
              </a:ext>
            </a:extLst>
          </p:cNvPr>
          <p:cNvSpPr txBox="1"/>
          <p:nvPr/>
        </p:nvSpPr>
        <p:spPr>
          <a:xfrm>
            <a:off x="3979096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3E31192-D327-0ABF-45FC-A99B2F4E13C3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263365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20419" y="1990725"/>
            <a:ext cx="1200329" cy="35623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19868B-90C0-4115-BEEA-691D890D7C13}"/>
              </a:ext>
            </a:extLst>
          </p:cNvPr>
          <p:cNvSpPr txBox="1"/>
          <p:nvPr/>
        </p:nvSpPr>
        <p:spPr>
          <a:xfrm>
            <a:off x="3979096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3E31192-D327-0ABF-45FC-A99B2F4E13C3}"/>
              </a:ext>
            </a:extLst>
          </p:cNvPr>
          <p:cNvSpPr/>
          <p:nvPr/>
        </p:nvSpPr>
        <p:spPr>
          <a:xfrm>
            <a:off x="4188685" y="2335309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819673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5584C4-62CF-4F04-ADA9-BD51396250C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631232-273E-4B77-8ACD-2ECA4782D5D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3D2783-EF0E-4E50-AC16-820A08304906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51480EE-9E43-4CBD-9A6F-5A6C95AA800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8490A3-CD83-A97E-0822-49B8F0B5ED3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5584C4-62CF-4F04-ADA9-BD51396250C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631232-273E-4B77-8ACD-2ECA4782D5D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3D2783-EF0E-4E50-AC16-820A08304906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51480EE-9E43-4CBD-9A6F-5A6C95AA800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8490A3-CD83-A97E-0822-49B8F0B5ED3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387762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7A1F64-0803-4C43-9976-99734F705C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C72002-5B67-496A-BB7D-158BBB266CC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BE534F-7A64-1C1D-5870-21DF81D0425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7A1F64-0803-4C43-9976-99734F705C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FC72002-5B67-496A-BB7D-158BBB266CC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BE534F-7A64-1C1D-5870-21DF81D0425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073173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185C18-EF85-4128-8F59-28EF8A30F4FB}"/>
              </a:ext>
            </a:extLst>
          </p:cNvPr>
          <p:cNvSpPr txBox="1"/>
          <p:nvPr/>
        </p:nvSpPr>
        <p:spPr>
          <a:xfrm>
            <a:off x="3907773" y="197825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11FFB7-7829-A58E-3FF6-9DFE3CDA300A}"/>
              </a:ext>
            </a:extLst>
          </p:cNvPr>
          <p:cNvSpPr/>
          <p:nvPr/>
        </p:nvSpPr>
        <p:spPr>
          <a:xfrm>
            <a:off x="4077917" y="1978257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080299-5AA3-0D66-942B-EF0ECF4CA90B}"/>
              </a:ext>
            </a:extLst>
          </p:cNvPr>
          <p:cNvSpPr txBox="1"/>
          <p:nvPr/>
        </p:nvSpPr>
        <p:spPr>
          <a:xfrm>
            <a:off x="7000062" y="247355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6975040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00062" y="247355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D4BECD-E481-4DF3-9FB8-2C6C4D9B111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EB0C13-D0F4-4FF5-9CFF-01D841AD7BC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185C18-EF85-4128-8F59-28EF8A30F4FB}"/>
              </a:ext>
            </a:extLst>
          </p:cNvPr>
          <p:cNvSpPr txBox="1"/>
          <p:nvPr/>
        </p:nvSpPr>
        <p:spPr>
          <a:xfrm>
            <a:off x="3907773" y="197825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11FFB7-7829-A58E-3FF6-9DFE3CDA300A}"/>
              </a:ext>
            </a:extLst>
          </p:cNvPr>
          <p:cNvSpPr/>
          <p:nvPr/>
        </p:nvSpPr>
        <p:spPr>
          <a:xfrm>
            <a:off x="4077917" y="1978257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594877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97F294-DFDC-464D-8D3A-6AB48D8DE3E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DDD4F0-BAEE-4ECB-B003-2734EB767A6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53F7EC-1322-C36B-BFE6-A49268E6144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97F294-DFDC-464D-8D3A-6AB48D8DE3E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DDD4F0-BAEE-4ECB-B003-2734EB767A6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53F7EC-1322-C36B-BFE6-A49268E6144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165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D7416C-0A16-4CE0-80CC-237AD9C6D03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D07568-6F5B-7256-7D4A-4B3167BD5983}"/>
              </a:ext>
            </a:extLst>
          </p:cNvPr>
          <p:cNvSpPr/>
          <p:nvPr/>
        </p:nvSpPr>
        <p:spPr>
          <a:xfrm>
            <a:off x="4420171" y="4786643"/>
            <a:ext cx="2171652" cy="20239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66951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E8D6AE-D4E0-7E66-C63B-49ABF0C6C58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11406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E8D6AE-D4E0-7E66-C63B-49ABF0C6C58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012371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C23D7A-BA33-607E-3E4E-3ED4B5F8474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041245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C23D7A-BA33-607E-3E4E-3ED4B5F8474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409143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9D9969-509F-7C7E-2FB9-F16A75BE383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309899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8CC005-474C-436D-8336-1F512E3038C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なかまのことばとかん字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EA7D5C-1696-4F6C-B24C-F117B1EDAE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9D9969-509F-7C7E-2FB9-F16A75BE383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129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6581B3-02B1-4D9A-B15F-84F044B48EF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B5CF8C-6CC9-4712-9EAB-D8CC45D5786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D7416C-0A16-4CE0-80CC-237AD9C6D03A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EE567C-6917-44ED-9926-0123EE221632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D07568-6F5B-7256-7D4A-4B3167BD5983}"/>
              </a:ext>
            </a:extLst>
          </p:cNvPr>
          <p:cNvSpPr/>
          <p:nvPr/>
        </p:nvSpPr>
        <p:spPr>
          <a:xfrm>
            <a:off x="4420171" y="4786643"/>
            <a:ext cx="2171652" cy="20239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46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6A7DCB-8652-4241-8C6A-C30402433E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9C65-2749-4231-86B0-9D7698E44C64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24E409-ECAE-82C8-0226-EB195FEAA613}"/>
              </a:ext>
            </a:extLst>
          </p:cNvPr>
          <p:cNvSpPr/>
          <p:nvPr/>
        </p:nvSpPr>
        <p:spPr>
          <a:xfrm>
            <a:off x="4420171" y="4786643"/>
            <a:ext cx="2171652" cy="20239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55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おり方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6A7DCB-8652-4241-8C6A-C30402433E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379C65-2749-4231-86B0-9D7698E44C64}"/>
              </a:ext>
            </a:extLst>
          </p:cNvPr>
          <p:cNvSpPr txBox="1"/>
          <p:nvPr/>
        </p:nvSpPr>
        <p:spPr>
          <a:xfrm>
            <a:off x="458664" y="39461"/>
            <a:ext cx="67612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図書館たんけん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724E409-ECAE-82C8-0226-EB195FEAA613}"/>
              </a:ext>
            </a:extLst>
          </p:cNvPr>
          <p:cNvSpPr/>
          <p:nvPr/>
        </p:nvSpPr>
        <p:spPr>
          <a:xfrm>
            <a:off x="4420171" y="4786643"/>
            <a:ext cx="2171652" cy="20239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09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06270" y="578215"/>
            <a:ext cx="1107996" cy="17684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3A31-EB64-4F9A-A4F9-519AEA269A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春が　いっぱい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C44C03-6E9F-4DF0-9B92-C8E793286551}"/>
              </a:ext>
            </a:extLst>
          </p:cNvPr>
          <p:cNvSpPr txBox="1"/>
          <p:nvPr/>
        </p:nvSpPr>
        <p:spPr>
          <a:xfrm>
            <a:off x="4510950" y="706433"/>
            <a:ext cx="3170099" cy="62619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春が</a:t>
            </a:r>
            <a:endParaRPr lang="en-US" altLang="ja-JP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いっぱい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85FC7FE-A36D-E8F1-6958-86974CFF712C}"/>
              </a:ext>
            </a:extLst>
          </p:cNvPr>
          <p:cNvSpPr/>
          <p:nvPr/>
        </p:nvSpPr>
        <p:spPr>
          <a:xfrm>
            <a:off x="6217920" y="729337"/>
            <a:ext cx="1297279" cy="12997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926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06270" y="578215"/>
            <a:ext cx="1107996" cy="17684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3A31-EB64-4F9A-A4F9-519AEA269A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春が　いっぱい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C44C03-6E9F-4DF0-9B92-C8E793286551}"/>
              </a:ext>
            </a:extLst>
          </p:cNvPr>
          <p:cNvSpPr txBox="1"/>
          <p:nvPr/>
        </p:nvSpPr>
        <p:spPr>
          <a:xfrm>
            <a:off x="4510950" y="706433"/>
            <a:ext cx="3170099" cy="62619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春が</a:t>
            </a:r>
            <a:endParaRPr lang="en-US" altLang="ja-JP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いっぱい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85FC7FE-A36D-E8F1-6958-86974CFF712C}"/>
              </a:ext>
            </a:extLst>
          </p:cNvPr>
          <p:cNvSpPr/>
          <p:nvPr/>
        </p:nvSpPr>
        <p:spPr>
          <a:xfrm>
            <a:off x="6217920" y="729337"/>
            <a:ext cx="1297279" cy="12997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104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153596-AEC7-40C8-944F-618289643D6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823A74-BB8C-4A21-8782-767A7169403D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03E280-0FBB-4F21-831B-ABC9B5FC053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16BF30A-AEDE-46FE-A9BB-50FBC53FB34C}"/>
              </a:ext>
            </a:extLst>
          </p:cNvPr>
          <p:cNvSpPr txBox="1"/>
          <p:nvPr/>
        </p:nvSpPr>
        <p:spPr>
          <a:xfrm>
            <a:off x="8050731" y="1053663"/>
            <a:ext cx="1107996" cy="16656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1B36FCA-494D-4D83-E199-8EF7E3F34C1D}"/>
              </a:ext>
            </a:extLst>
          </p:cNvPr>
          <p:cNvSpPr/>
          <p:nvPr/>
        </p:nvSpPr>
        <p:spPr>
          <a:xfrm>
            <a:off x="2531776" y="2242102"/>
            <a:ext cx="2171652" cy="20239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FF2089-B8BF-0641-28F3-D403C512D33F}"/>
              </a:ext>
            </a:extLst>
          </p:cNvPr>
          <p:cNvSpPr/>
          <p:nvPr/>
        </p:nvSpPr>
        <p:spPr>
          <a:xfrm>
            <a:off x="5956493" y="754905"/>
            <a:ext cx="2171652" cy="20239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235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1842D-3EE0-4F44-8BD5-7DCB22F3A5B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153596-AEC7-40C8-944F-618289643D6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B823A74-BB8C-4A21-8782-767A7169403D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03E280-0FBB-4F21-831B-ABC9B5FC053B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16BF30A-AEDE-46FE-A9BB-50FBC53FB34C}"/>
              </a:ext>
            </a:extLst>
          </p:cNvPr>
          <p:cNvSpPr txBox="1"/>
          <p:nvPr/>
        </p:nvSpPr>
        <p:spPr>
          <a:xfrm>
            <a:off x="8050731" y="1053663"/>
            <a:ext cx="1107996" cy="16656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46EE93B-9EF9-5A3D-F715-22E62A2C1ACC}"/>
              </a:ext>
            </a:extLst>
          </p:cNvPr>
          <p:cNvSpPr/>
          <p:nvPr/>
        </p:nvSpPr>
        <p:spPr>
          <a:xfrm>
            <a:off x="5956493" y="754905"/>
            <a:ext cx="2171652" cy="20239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1B36FCA-494D-4D83-E199-8EF7E3F34C1D}"/>
              </a:ext>
            </a:extLst>
          </p:cNvPr>
          <p:cNvSpPr/>
          <p:nvPr/>
        </p:nvSpPr>
        <p:spPr>
          <a:xfrm>
            <a:off x="2531776" y="2242102"/>
            <a:ext cx="2171652" cy="20239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21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6D5FA4-2C4B-5A25-1F02-F68193B1DDEB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7162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EFFA7F-B285-4131-A30F-4A698D28940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DC5B0EC-CA4D-56B2-3D24-7074A5A7ECB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183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574292-9E6F-4668-9AFE-FCE4E9F743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EFFA7F-B285-4131-A30F-4A698D28940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DC5B0EC-CA4D-56B2-3D24-7074A5A7ECB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198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土曜日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5D8D23-54FF-49D9-8416-84C145977B5B}"/>
              </a:ext>
            </a:extLst>
          </p:cNvPr>
          <p:cNvSpPr txBox="1"/>
          <p:nvPr/>
        </p:nvSpPr>
        <p:spPr>
          <a:xfrm>
            <a:off x="6607239" y="517940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7979158-CB2F-C5CF-3C3A-34C647E55B1B}"/>
              </a:ext>
            </a:extLst>
          </p:cNvPr>
          <p:cNvSpPr/>
          <p:nvPr/>
        </p:nvSpPr>
        <p:spPr>
          <a:xfrm>
            <a:off x="4500358" y="941116"/>
            <a:ext cx="2168803" cy="56506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2966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土曜日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5D8D23-54FF-49D9-8416-84C145977B5B}"/>
              </a:ext>
            </a:extLst>
          </p:cNvPr>
          <p:cNvSpPr txBox="1"/>
          <p:nvPr/>
        </p:nvSpPr>
        <p:spPr>
          <a:xfrm>
            <a:off x="6607239" y="517940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7979158-CB2F-C5CF-3C3A-34C647E55B1B}"/>
              </a:ext>
            </a:extLst>
          </p:cNvPr>
          <p:cNvSpPr/>
          <p:nvPr/>
        </p:nvSpPr>
        <p:spPr>
          <a:xfrm>
            <a:off x="4500358" y="941116"/>
            <a:ext cx="2168803" cy="56506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3274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3A71A0-B3A2-4C16-8374-C4B5041C93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08F2068-3CEC-46B8-DD28-5CC411F5FADE}"/>
              </a:ext>
            </a:extLst>
          </p:cNvPr>
          <p:cNvSpPr/>
          <p:nvPr/>
        </p:nvSpPr>
        <p:spPr>
          <a:xfrm>
            <a:off x="4417182" y="4782838"/>
            <a:ext cx="2190059" cy="19676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256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3B1D2A-AFA3-4199-AC5B-C2C075D936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3A71A0-B3A2-4C16-8374-C4B5041C934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きょうの　できごと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EE5D97C-A103-A05C-654B-85DA8553AEC4}"/>
              </a:ext>
            </a:extLst>
          </p:cNvPr>
          <p:cNvSpPr/>
          <p:nvPr/>
        </p:nvSpPr>
        <p:spPr>
          <a:xfrm>
            <a:off x="4417182" y="4782838"/>
            <a:ext cx="2190059" cy="19676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1200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115C11-41EC-4981-B0BB-777774D60E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54605D2-7270-4AEA-A202-90557568EF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EA783E-E356-669F-CF14-BDD081BF83BD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11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115C11-41EC-4981-B0BB-777774D60E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54605D2-7270-4AEA-A202-90557568EF2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EA783E-E356-669F-CF14-BDD081BF83BD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1970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357741-C343-409E-8761-F733FA3F85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AF43F96-D6BE-4CB5-825E-24207026DCE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B29703D-9310-4B6A-880C-4D2F0EE926F3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5690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357741-C343-409E-8761-F733FA3F85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AF43F96-D6BE-4CB5-825E-24207026DCE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B29703D-9310-4B6A-880C-4D2F0EE926F3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88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C152FC-94B3-4885-8FDC-8569F2938E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4726E9-6B52-4880-8625-4EFB73D1A0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B023AA-8BA5-4EA3-9230-40279A7EDA4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8D5FB2-4690-05A5-A082-C5A7AE74D0D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052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E16EA5-C9FA-4D8C-9F07-26A0825FBB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43B563-AAF5-F8CC-0D82-F97117A1A5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365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E16EA5-C9FA-4D8C-9F07-26A0825FBB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ともだちを　さがそう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43B563-AAF5-F8CC-0D82-F97117A1A5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5272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38F986-3809-6B20-0B4C-42AF02CC3D25}"/>
              </a:ext>
            </a:extLst>
          </p:cNvPr>
          <p:cNvSpPr/>
          <p:nvPr/>
        </p:nvSpPr>
        <p:spPr>
          <a:xfrm>
            <a:off x="4400550" y="922335"/>
            <a:ext cx="2273909" cy="39068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1746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3D1E0C-C8D4-3094-7ACC-D358033742ED}"/>
              </a:ext>
            </a:extLst>
          </p:cNvPr>
          <p:cNvSpPr/>
          <p:nvPr/>
        </p:nvSpPr>
        <p:spPr>
          <a:xfrm>
            <a:off x="4400550" y="922335"/>
            <a:ext cx="2273909" cy="39068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3881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21887" y="27234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79146-1A48-401B-8DE2-F2F3541C92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4E9905-F8A8-43D0-A035-32D72C51893E}"/>
              </a:ext>
            </a:extLst>
          </p:cNvPr>
          <p:cNvSpPr txBox="1"/>
          <p:nvPr/>
        </p:nvSpPr>
        <p:spPr>
          <a:xfrm>
            <a:off x="3907775" y="22054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488303-946D-88BD-0CB0-E10BCCF1FB52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969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79146-1A48-401B-8DE2-F2F3541C92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4E9905-F8A8-43D0-A035-32D72C51893E}"/>
              </a:ext>
            </a:extLst>
          </p:cNvPr>
          <p:cNvSpPr txBox="1"/>
          <p:nvPr/>
        </p:nvSpPr>
        <p:spPr>
          <a:xfrm>
            <a:off x="405754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FE55DA5-882A-CD41-9D5A-FEE8D8A6A92A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30AAE8D-55A2-C4A9-0828-A84F2A3C9DD3}"/>
              </a:ext>
            </a:extLst>
          </p:cNvPr>
          <p:cNvSpPr txBox="1"/>
          <p:nvPr/>
        </p:nvSpPr>
        <p:spPr>
          <a:xfrm>
            <a:off x="7221887" y="27234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1276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太らせる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02141-2FD8-4B56-98B5-6C39094B916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034B12-D86C-14B6-CC72-B7386F60A824}"/>
              </a:ext>
            </a:extLst>
          </p:cNvPr>
          <p:cNvSpPr/>
          <p:nvPr/>
        </p:nvSpPr>
        <p:spPr>
          <a:xfrm>
            <a:off x="4694337" y="1002916"/>
            <a:ext cx="1623317" cy="14305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太らせる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02141-2FD8-4B56-98B5-6C39094B916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034B12-D86C-14B6-CC72-B7386F60A824}"/>
              </a:ext>
            </a:extLst>
          </p:cNvPr>
          <p:cNvSpPr/>
          <p:nvPr/>
        </p:nvSpPr>
        <p:spPr>
          <a:xfrm>
            <a:off x="4694337" y="1002916"/>
            <a:ext cx="1623317" cy="14305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7946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77B7E0-F876-41A0-B412-73B872D0BF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3F193A-2973-4330-8EC1-35188D24B31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DEC84D-814B-6D9B-007E-9C3451E40A01}"/>
              </a:ext>
            </a:extLst>
          </p:cNvPr>
          <p:cNvSpPr/>
          <p:nvPr/>
        </p:nvSpPr>
        <p:spPr>
          <a:xfrm>
            <a:off x="4592902" y="4705564"/>
            <a:ext cx="2159589" cy="19623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77B7E0-F876-41A0-B412-73B872D0BF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83F193A-2973-4330-8EC1-35188D24B31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DEC84D-814B-6D9B-007E-9C3451E40A01}"/>
              </a:ext>
            </a:extLst>
          </p:cNvPr>
          <p:cNvSpPr/>
          <p:nvPr/>
        </p:nvSpPr>
        <p:spPr>
          <a:xfrm>
            <a:off x="4592902" y="4705564"/>
            <a:ext cx="2159589" cy="19623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6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C152FC-94B3-4885-8FDC-8569F2938ED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4726E9-6B52-4880-8625-4EFB73D1A0A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B023AA-8BA5-4EA3-9230-40279A7EDA4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8D5FB2-4690-05A5-A082-C5A7AE74D0D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1373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34FC73-55B0-45C4-B505-A8E84323275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4A48E79-627D-2DED-1C44-462564702F4A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1989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34FC73-55B0-45C4-B505-A8E84323275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4A48E79-627D-2DED-1C44-462564702F4A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4168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79146-1A48-401B-8DE2-F2F3541C92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D3CC96-B5D3-42FF-B8CB-5F669A32981A}"/>
              </a:ext>
            </a:extLst>
          </p:cNvPr>
          <p:cNvSpPr txBox="1"/>
          <p:nvPr/>
        </p:nvSpPr>
        <p:spPr>
          <a:xfrm>
            <a:off x="4014652" y="22648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082299-F341-89B7-12E1-0940BFEC137F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9FC8D3-E314-35E5-0DE2-3F4D91F0ECCF}"/>
              </a:ext>
            </a:extLst>
          </p:cNvPr>
          <p:cNvSpPr txBox="1"/>
          <p:nvPr/>
        </p:nvSpPr>
        <p:spPr>
          <a:xfrm>
            <a:off x="7138565" y="28948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9437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38565" y="28948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D7D3F2-76D1-4490-B9DD-E10D63D43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079146-1A48-401B-8DE2-F2F3541C92F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D3CC96-B5D3-42FF-B8CB-5F669A32981A}"/>
              </a:ext>
            </a:extLst>
          </p:cNvPr>
          <p:cNvSpPr txBox="1"/>
          <p:nvPr/>
        </p:nvSpPr>
        <p:spPr>
          <a:xfrm>
            <a:off x="4129598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48E9D0-AA4E-4B04-DAAF-61A3D7B11E1F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6680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BA1A5E-D029-2920-35FF-BA9C608EEA99}"/>
              </a:ext>
            </a:extLst>
          </p:cNvPr>
          <p:cNvSpPr/>
          <p:nvPr/>
        </p:nvSpPr>
        <p:spPr>
          <a:xfrm>
            <a:off x="4476206" y="899319"/>
            <a:ext cx="2131035" cy="19309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371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0099834-1AB5-4431-9D92-E0D493A89D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BF3C00-2CA1-46EE-9709-68B5D586DC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A2C0A3-E428-1889-0BD5-1A12ED44C96E}"/>
              </a:ext>
            </a:extLst>
          </p:cNvPr>
          <p:cNvSpPr/>
          <p:nvPr/>
        </p:nvSpPr>
        <p:spPr>
          <a:xfrm>
            <a:off x="4476206" y="899319"/>
            <a:ext cx="2131035" cy="19309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5019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しめり気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4B1213-5187-48A4-B5EB-2CF8DA66426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5A683C-190B-4613-8140-E2E9946DF94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ADBCBA-EF3A-3151-C3D4-3F2B9D09B249}"/>
              </a:ext>
            </a:extLst>
          </p:cNvPr>
          <p:cNvSpPr/>
          <p:nvPr/>
        </p:nvSpPr>
        <p:spPr>
          <a:xfrm>
            <a:off x="4607081" y="5147626"/>
            <a:ext cx="1797830" cy="149489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4064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しめり気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4B1213-5187-48A4-B5EB-2CF8DA66426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45A683C-190B-4613-8140-E2E9946DF94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ADBCBA-EF3A-3151-C3D4-3F2B9D09B249}"/>
              </a:ext>
            </a:extLst>
          </p:cNvPr>
          <p:cNvSpPr/>
          <p:nvPr/>
        </p:nvSpPr>
        <p:spPr>
          <a:xfrm>
            <a:off x="4607081" y="5147626"/>
            <a:ext cx="1797830" cy="14948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0166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34FC73-55B0-45C4-B505-A8E84323275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F863BA-4AE4-740B-D1C7-AD144A03CDAB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7606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34FC73-55B0-45C4-B505-A8E84323275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たんぽぽの　ちえ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F863BA-4AE4-740B-D1C7-AD144A03CDAB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04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3A31-EB64-4F9A-A4F9-519AEA269A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761FBC-8790-44FB-84AA-78713A5E72E9}"/>
              </a:ext>
            </a:extLst>
          </p:cNvPr>
          <p:cNvSpPr txBox="1"/>
          <p:nvPr/>
        </p:nvSpPr>
        <p:spPr>
          <a:xfrm>
            <a:off x="4149403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E1A5290-B90B-4117-F7EB-BDE3BDAA2125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5697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E16EA5-C9FA-4D8C-9F07-26A0825FBB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51F459-7F10-3E60-B23E-C07C6CD61F0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9436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B061BD-9AA6-44B4-8069-3A0102935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E16EA5-C9FA-4D8C-9F07-26A0825FBB2D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851F459-7F10-3E60-B23E-C07C6CD61F0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9192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生きもの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2E13C6-38F4-4E8A-B059-8CCD1EEC9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40BFA0-00EB-ECF6-486F-6ED4FC5189BB}"/>
              </a:ext>
            </a:extLst>
          </p:cNvPr>
          <p:cNvSpPr/>
          <p:nvPr/>
        </p:nvSpPr>
        <p:spPr>
          <a:xfrm>
            <a:off x="4716045" y="1000892"/>
            <a:ext cx="1579902" cy="14206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3821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生きもの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2E13C6-38F4-4E8A-B059-8CCD1EEC9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6B0ED04-11C7-CC62-113D-0231D5DF3A30}"/>
              </a:ext>
            </a:extLst>
          </p:cNvPr>
          <p:cNvSpPr/>
          <p:nvPr/>
        </p:nvSpPr>
        <p:spPr>
          <a:xfrm>
            <a:off x="4716045" y="1000892"/>
            <a:ext cx="1579902" cy="14206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3861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76E4AA-40AB-4329-8B00-8407C3964F70}"/>
              </a:ext>
            </a:extLst>
          </p:cNvPr>
          <p:cNvSpPr txBox="1"/>
          <p:nvPr/>
        </p:nvSpPr>
        <p:spPr>
          <a:xfrm>
            <a:off x="3943401" y="23479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BB9469C-65F1-DC11-7A13-6A726D38E540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1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76E4AA-40AB-4329-8B00-8407C3964F70}"/>
              </a:ext>
            </a:extLst>
          </p:cNvPr>
          <p:cNvSpPr txBox="1"/>
          <p:nvPr/>
        </p:nvSpPr>
        <p:spPr>
          <a:xfrm>
            <a:off x="4129598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D0E356-F074-E016-BFE0-45CA973C5BC1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1222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BEF50B-8935-480D-B44A-E4F45591CAB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24A340-F4D8-45D1-D96C-91881587B3DE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2301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BEF50B-8935-480D-B44A-E4F45591CAB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24A340-F4D8-45D1-D96C-91881587B3DE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079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61AD8D-AAA1-41C1-8B64-3C2DE84C1BB6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方こう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ECE714-4A8B-4BAF-A288-ADBE2606B8A5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D1EFB2-DBDC-25FB-2C44-CFE59904D79A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387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61AD8D-AAA1-41C1-8B64-3C2DE84C1BB6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方こう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ECE714-4A8B-4BAF-A288-ADBE2606B8A5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8D1EFB2-DBDC-25FB-2C44-CFE59904D79A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54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BA3A31-EB64-4F9A-A4F9-519AEA269A0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761FBC-8790-44FB-84AA-78713A5E72E9}"/>
              </a:ext>
            </a:extLst>
          </p:cNvPr>
          <p:cNvSpPr txBox="1"/>
          <p:nvPr/>
        </p:nvSpPr>
        <p:spPr>
          <a:xfrm>
            <a:off x="4149403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E1A5290-B90B-4117-F7EB-BDE3BDAA2125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653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78EA7B-994E-4AE1-98B8-45060D8F2150}"/>
              </a:ext>
            </a:extLst>
          </p:cNvPr>
          <p:cNvSpPr txBox="1"/>
          <p:nvPr/>
        </p:nvSpPr>
        <p:spPr>
          <a:xfrm>
            <a:off x="3907774" y="227672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FDF5747-C1EA-843D-0EEC-9491F3BA178F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4155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78EA7B-994E-4AE1-98B8-45060D8F2150}"/>
              </a:ext>
            </a:extLst>
          </p:cNvPr>
          <p:cNvSpPr txBox="1"/>
          <p:nvPr/>
        </p:nvSpPr>
        <p:spPr>
          <a:xfrm>
            <a:off x="4162046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E64A678-2BA8-B33B-98EC-A41F942DDAC8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760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E76866-5E70-4327-844B-936D1AC3B4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3F126C-5299-4462-93FF-CE8C5B3D73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79B7160-6C7F-F3D6-1501-1DBC229A4F28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E76866-5E70-4327-844B-936D1AC3B44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3F126C-5299-4462-93FF-CE8C5B3D739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79B7160-6C7F-F3D6-1501-1DBC229A4F28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38370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B13FF0-8673-471E-8E6B-4BDAD86FFE12}"/>
              </a:ext>
            </a:extLst>
          </p:cNvPr>
          <p:cNvSpPr txBox="1"/>
          <p:nvPr/>
        </p:nvSpPr>
        <p:spPr>
          <a:xfrm>
            <a:off x="3895899" y="232422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2DC7FE-8577-ADFA-0F2A-3A8F28F7D937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1475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7288A0-1763-454A-A6F9-9B46A44BE6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56BB95-62D6-4145-B772-B09D5A060EA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B13FF0-8673-471E-8E6B-4BDAD86FFE12}"/>
              </a:ext>
            </a:extLst>
          </p:cNvPr>
          <p:cNvSpPr txBox="1"/>
          <p:nvPr/>
        </p:nvSpPr>
        <p:spPr>
          <a:xfrm>
            <a:off x="4129598" y="246688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E2249D-9A9B-1D7A-EED1-AB80D4464F7A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22788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近づける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73E96F-1D81-43BE-9D57-29AE91CE22E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45618D-7BAE-B6EB-C852-6596675B9E79}"/>
              </a:ext>
            </a:extLst>
          </p:cNvPr>
          <p:cNvSpPr/>
          <p:nvPr/>
        </p:nvSpPr>
        <p:spPr>
          <a:xfrm>
            <a:off x="4680674" y="899319"/>
            <a:ext cx="1650643" cy="15341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0453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近づける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2460A9D-9E2C-481E-809A-A74D741BA8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73E96F-1D81-43BE-9D57-29AE91CE22E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45618D-7BAE-B6EB-C852-6596675B9E79}"/>
              </a:ext>
            </a:extLst>
          </p:cNvPr>
          <p:cNvSpPr/>
          <p:nvPr/>
        </p:nvSpPr>
        <p:spPr>
          <a:xfrm>
            <a:off x="4680674" y="899319"/>
            <a:ext cx="1650643" cy="15341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6967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BEF50B-8935-480D-B44A-E4F45591CAB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A4204C-779D-0674-B603-675F6ED84D60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0776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699CF-A0D1-400D-AED4-0555FE62D7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BEF50B-8935-480D-B44A-E4F45591CAB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かんさつ名人に　なろう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A4204C-779D-0674-B603-675F6ED84D60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79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A538AE7-F07E-C951-A4F7-125B76B9B98F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88226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005900-0DD1-4AD8-9EB9-922810AE2A09}"/>
              </a:ext>
            </a:extLst>
          </p:cNvPr>
          <p:cNvSpPr txBox="1"/>
          <p:nvPr/>
        </p:nvSpPr>
        <p:spPr>
          <a:xfrm>
            <a:off x="3968697" y="22648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C8F579D-2B99-03B3-7337-511184BEAF4E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228ECBB-CA3B-7EE6-10C2-DFD71334FD98}"/>
              </a:ext>
            </a:extLst>
          </p:cNvPr>
          <p:cNvSpPr txBox="1"/>
          <p:nvPr/>
        </p:nvSpPr>
        <p:spPr>
          <a:xfrm>
            <a:off x="7221887" y="28091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62365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21887" y="28091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005900-0DD1-4AD8-9EB9-922810AE2A09}"/>
              </a:ext>
            </a:extLst>
          </p:cNvPr>
          <p:cNvSpPr txBox="1"/>
          <p:nvPr/>
        </p:nvSpPr>
        <p:spPr>
          <a:xfrm>
            <a:off x="4109794" y="252610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B41145-7985-5AD2-EAC3-7A6780DDE490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616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258CE0-EB65-4F9D-A3B8-CA4C289D2683}"/>
              </a:ext>
            </a:extLst>
          </p:cNvPr>
          <p:cNvSpPr txBox="1"/>
          <p:nvPr/>
        </p:nvSpPr>
        <p:spPr>
          <a:xfrm>
            <a:off x="6895920" y="168007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F8D575-3878-6968-63B5-A5AD7DC6472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220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258CE0-EB65-4F9D-A3B8-CA4C289D2683}"/>
              </a:ext>
            </a:extLst>
          </p:cNvPr>
          <p:cNvSpPr txBox="1"/>
          <p:nvPr/>
        </p:nvSpPr>
        <p:spPr>
          <a:xfrm>
            <a:off x="6895920" y="168007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F8D575-3878-6968-63B5-A5AD7DC6472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4465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915EECF-3B20-6C38-8852-383936EB177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915EECF-3B20-6C38-8852-383936EB177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98250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59F5DC-3569-4771-8068-6C34A8D9374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2D0F0B-3652-ECE0-8916-1A1E70F612E6}"/>
              </a:ext>
            </a:extLst>
          </p:cNvPr>
          <p:cNvSpPr/>
          <p:nvPr/>
        </p:nvSpPr>
        <p:spPr>
          <a:xfrm>
            <a:off x="4484914" y="899319"/>
            <a:ext cx="2193522" cy="19309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77984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2F073E-1B33-441E-86F9-EFF2381587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59F5DC-3569-4771-8068-6C34A8D9374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2B255A-5D8E-5C85-7EE3-8A6EC3D3B40C}"/>
              </a:ext>
            </a:extLst>
          </p:cNvPr>
          <p:cNvSpPr/>
          <p:nvPr/>
        </p:nvSpPr>
        <p:spPr>
          <a:xfrm>
            <a:off x="4484914" y="899319"/>
            <a:ext cx="2193522" cy="19309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1766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町内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BBA47-52B9-4281-8BE5-C611D688003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D84C2EA-B938-0A8D-BC9A-CA729AA5FB0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79977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町内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BBA47-52B9-4281-8BE5-C611D688003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D84C2EA-B938-0A8D-BC9A-CA729AA5FB0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6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ふきのとう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A538AE7-F07E-C951-A4F7-125B76B9B98F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23538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0830" y="25615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D176DA-9F1F-4E80-A9E0-699A02E96FCA}"/>
              </a:ext>
            </a:extLst>
          </p:cNvPr>
          <p:cNvSpPr txBox="1"/>
          <p:nvPr/>
        </p:nvSpPr>
        <p:spPr>
          <a:xfrm>
            <a:off x="3848398" y="21935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C392DB-BB25-F932-30A5-6B74AA7B6CEE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24749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D176DA-9F1F-4E80-A9E0-699A02E96FCA}"/>
              </a:ext>
            </a:extLst>
          </p:cNvPr>
          <p:cNvSpPr txBox="1"/>
          <p:nvPr/>
        </p:nvSpPr>
        <p:spPr>
          <a:xfrm>
            <a:off x="4109794" y="21935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C392DB-BB25-F932-30A5-6B74AA7B6CEE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BDF86F-C618-D56F-BB41-4EEF37331806}"/>
              </a:ext>
            </a:extLst>
          </p:cNvPr>
          <p:cNvSpPr txBox="1"/>
          <p:nvPr/>
        </p:nvSpPr>
        <p:spPr>
          <a:xfrm>
            <a:off x="7110830" y="25615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2828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0830" y="25234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84D643-6DFC-495A-95B9-EDDE78706EF5}"/>
              </a:ext>
            </a:extLst>
          </p:cNvPr>
          <p:cNvSpPr txBox="1"/>
          <p:nvPr/>
        </p:nvSpPr>
        <p:spPr>
          <a:xfrm>
            <a:off x="3967151" y="2157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44EBD6C-CFFB-B906-C93D-8E7D8FDA3870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51404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84D643-6DFC-495A-95B9-EDDE78706EF5}"/>
              </a:ext>
            </a:extLst>
          </p:cNvPr>
          <p:cNvSpPr txBox="1"/>
          <p:nvPr/>
        </p:nvSpPr>
        <p:spPr>
          <a:xfrm>
            <a:off x="3967151" y="215797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04CDC49-5EBF-9F70-F466-38923C1A2FF0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1BBC98-2A5B-6149-A700-6A0F839E223F}"/>
              </a:ext>
            </a:extLst>
          </p:cNvPr>
          <p:cNvSpPr txBox="1"/>
          <p:nvPr/>
        </p:nvSpPr>
        <p:spPr>
          <a:xfrm>
            <a:off x="7110830" y="25234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74861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98B2B-874F-4735-8E72-3CB105DC801E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E7635-3181-4FEF-AA20-1E26CD40696E}"/>
              </a:ext>
            </a:extLst>
          </p:cNvPr>
          <p:cNvSpPr txBox="1"/>
          <p:nvPr/>
        </p:nvSpPr>
        <p:spPr>
          <a:xfrm>
            <a:off x="4002777" y="201546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10407B7-89D3-81B5-5098-50674E2AC76B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153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98B2B-874F-4735-8E72-3CB105DC801E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E7635-3181-4FEF-AA20-1E26CD40696E}"/>
              </a:ext>
            </a:extLst>
          </p:cNvPr>
          <p:cNvSpPr txBox="1"/>
          <p:nvPr/>
        </p:nvSpPr>
        <p:spPr>
          <a:xfrm>
            <a:off x="4071429" y="232026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F072667-4115-6D07-1D98-94B9C0FE0EAF}"/>
              </a:ext>
            </a:extLst>
          </p:cNvPr>
          <p:cNvSpPr/>
          <p:nvPr/>
        </p:nvSpPr>
        <p:spPr>
          <a:xfrm>
            <a:off x="4188685" y="2193596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91356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AAD671-E393-47E4-8A0C-920128B92612}"/>
              </a:ext>
            </a:extLst>
          </p:cNvPr>
          <p:cNvSpPr txBox="1"/>
          <p:nvPr/>
        </p:nvSpPr>
        <p:spPr>
          <a:xfrm>
            <a:off x="3248234" y="1002497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ひく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E621CB-4DCF-9019-71D9-3EBFEBF1DA77}"/>
              </a:ext>
            </a:extLst>
          </p:cNvPr>
          <p:cNvSpPr txBox="1"/>
          <p:nvPr/>
        </p:nvSpPr>
        <p:spPr>
          <a:xfrm>
            <a:off x="7496084" y="97438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F1448B-E5B0-A7A3-B5FB-43900FEA8DFD}"/>
              </a:ext>
            </a:extLst>
          </p:cNvPr>
          <p:cNvSpPr/>
          <p:nvPr/>
        </p:nvSpPr>
        <p:spPr>
          <a:xfrm>
            <a:off x="5565342" y="917235"/>
            <a:ext cx="1937771" cy="19559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6956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D34E7-EC7A-4645-870D-9F11F96AB6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AE0607-8015-4B44-A71A-B68C6C59880E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AAD671-E393-47E4-8A0C-920128B92612}"/>
              </a:ext>
            </a:extLst>
          </p:cNvPr>
          <p:cNvSpPr txBox="1"/>
          <p:nvPr/>
        </p:nvSpPr>
        <p:spPr>
          <a:xfrm>
            <a:off x="3248234" y="1002497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ひく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590B8D-E695-B068-45BB-5605519FDEF2}"/>
              </a:ext>
            </a:extLst>
          </p:cNvPr>
          <p:cNvSpPr/>
          <p:nvPr/>
        </p:nvSpPr>
        <p:spPr>
          <a:xfrm>
            <a:off x="5565342" y="917235"/>
            <a:ext cx="1937771" cy="19559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E621CB-4DCF-9019-71D9-3EBFEBF1DA77}"/>
              </a:ext>
            </a:extLst>
          </p:cNvPr>
          <p:cNvSpPr txBox="1"/>
          <p:nvPr/>
        </p:nvSpPr>
        <p:spPr>
          <a:xfrm>
            <a:off x="7496084" y="97438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728396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90A000-2738-407C-9385-32169DF480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BD772E-3A38-4B75-B5DB-73F2C597063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885B651-86DF-7F6F-8AC6-CF8D8CA876F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59758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52C6D4-79E7-4305-AB1D-B7C5C84E09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D8BB89-B81A-44BA-BF4F-212577F377CF}"/>
              </a:ext>
            </a:extLst>
          </p:cNvPr>
          <p:cNvSpPr txBox="1"/>
          <p:nvPr/>
        </p:nvSpPr>
        <p:spPr>
          <a:xfrm>
            <a:off x="458664" y="39461"/>
            <a:ext cx="76375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ぶぶんを　もつ　かん字</a:t>
            </a:r>
            <a:endParaRPr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090A000-2738-407C-9385-32169DF4807E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BD772E-3A38-4B75-B5DB-73F2C597063A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885B651-86DF-7F6F-8AC6-CF8D8CA876F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006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1853</Words>
  <Application>Microsoft Office PowerPoint</Application>
  <PresentationFormat>ワイド画面</PresentationFormat>
  <Paragraphs>966</Paragraphs>
  <Slides>225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225</vt:i4>
      </vt:variant>
    </vt:vector>
  </HeadingPairs>
  <TitlesOfParts>
    <vt:vector size="23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2年（上）</dc:title>
  <dc:creator>morita</dc:creator>
  <cp:lastModifiedBy>福原 千種</cp:lastModifiedBy>
  <cp:revision>166</cp:revision>
  <dcterms:created xsi:type="dcterms:W3CDTF">2019-06-12T23:18:36Z</dcterms:created>
  <dcterms:modified xsi:type="dcterms:W3CDTF">2024-01-17T01:24:44Z</dcterms:modified>
</cp:coreProperties>
</file>