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1"/>
  </p:notesMasterIdLst>
  <p:sldIdLst>
    <p:sldId id="264" r:id="rId2"/>
    <p:sldId id="383" r:id="rId3"/>
    <p:sldId id="260" r:id="rId4"/>
    <p:sldId id="480" r:id="rId5"/>
    <p:sldId id="596" r:id="rId6"/>
    <p:sldId id="385" r:id="rId7"/>
    <p:sldId id="262" r:id="rId8"/>
    <p:sldId id="286" r:id="rId9"/>
    <p:sldId id="386" r:id="rId10"/>
    <p:sldId id="519" r:id="rId11"/>
    <p:sldId id="573" r:id="rId12"/>
    <p:sldId id="575" r:id="rId13"/>
    <p:sldId id="574" r:id="rId14"/>
    <p:sldId id="261" r:id="rId15"/>
    <p:sldId id="389" r:id="rId16"/>
    <p:sldId id="290" r:id="rId17"/>
    <p:sldId id="390" r:id="rId18"/>
    <p:sldId id="391" r:id="rId19"/>
    <p:sldId id="597" r:id="rId20"/>
    <p:sldId id="483" r:id="rId21"/>
    <p:sldId id="522" r:id="rId22"/>
    <p:sldId id="293" r:id="rId23"/>
    <p:sldId id="393" r:id="rId24"/>
    <p:sldId id="394" r:id="rId25"/>
    <p:sldId id="594" r:id="rId26"/>
    <p:sldId id="593" r:id="rId27"/>
    <p:sldId id="576" r:id="rId28"/>
    <p:sldId id="485" r:id="rId29"/>
    <p:sldId id="525" r:id="rId30"/>
    <p:sldId id="486" r:id="rId31"/>
    <p:sldId id="561" r:id="rId32"/>
    <p:sldId id="487" r:id="rId33"/>
    <p:sldId id="562" r:id="rId34"/>
    <p:sldId id="488" r:id="rId35"/>
    <p:sldId id="563" r:id="rId36"/>
    <p:sldId id="489" r:id="rId37"/>
    <p:sldId id="564" r:id="rId38"/>
    <p:sldId id="490" r:id="rId39"/>
    <p:sldId id="577" r:id="rId40"/>
    <p:sldId id="578" r:id="rId41"/>
    <p:sldId id="566" r:id="rId42"/>
    <p:sldId id="567" r:id="rId43"/>
    <p:sldId id="579" r:id="rId44"/>
    <p:sldId id="493" r:id="rId45"/>
    <p:sldId id="568" r:id="rId46"/>
    <p:sldId id="494" r:id="rId47"/>
    <p:sldId id="569" r:id="rId48"/>
    <p:sldId id="495" r:id="rId49"/>
    <p:sldId id="570" r:id="rId50"/>
    <p:sldId id="307" r:id="rId51"/>
    <p:sldId id="407" r:id="rId52"/>
    <p:sldId id="496" r:id="rId53"/>
    <p:sldId id="571" r:id="rId54"/>
    <p:sldId id="580" r:id="rId55"/>
    <p:sldId id="572" r:id="rId56"/>
    <p:sldId id="317" r:id="rId57"/>
    <p:sldId id="410" r:id="rId58"/>
    <p:sldId id="498" r:id="rId59"/>
    <p:sldId id="557" r:id="rId60"/>
    <p:sldId id="499" r:id="rId61"/>
    <p:sldId id="558" r:id="rId62"/>
    <p:sldId id="312" r:id="rId63"/>
    <p:sldId id="413" r:id="rId64"/>
    <p:sldId id="540" r:id="rId65"/>
    <p:sldId id="598" r:id="rId66"/>
    <p:sldId id="501" r:id="rId67"/>
    <p:sldId id="599" r:id="rId68"/>
    <p:sldId id="316" r:id="rId69"/>
    <p:sldId id="416" r:id="rId70"/>
    <p:sldId id="318" r:id="rId71"/>
    <p:sldId id="417" r:id="rId72"/>
    <p:sldId id="319" r:id="rId73"/>
    <p:sldId id="418" r:id="rId74"/>
    <p:sldId id="320" r:id="rId75"/>
    <p:sldId id="419" r:id="rId76"/>
    <p:sldId id="420" r:id="rId77"/>
    <p:sldId id="615" r:id="rId78"/>
    <p:sldId id="313" r:id="rId79"/>
    <p:sldId id="421" r:id="rId80"/>
    <p:sldId id="323" r:id="rId81"/>
    <p:sldId id="422" r:id="rId82"/>
    <p:sldId id="325" r:id="rId83"/>
    <p:sldId id="628" r:id="rId84"/>
    <p:sldId id="331" r:id="rId85"/>
    <p:sldId id="424" r:id="rId86"/>
    <p:sldId id="425" r:id="rId87"/>
    <p:sldId id="617" r:id="rId88"/>
    <p:sldId id="618" r:id="rId89"/>
    <p:sldId id="629" r:id="rId90"/>
    <p:sldId id="619" r:id="rId91"/>
    <p:sldId id="630" r:id="rId92"/>
    <p:sldId id="620" r:id="rId93"/>
    <p:sldId id="631" r:id="rId94"/>
    <p:sldId id="621" r:id="rId95"/>
    <p:sldId id="632" r:id="rId96"/>
    <p:sldId id="622" r:id="rId97"/>
    <p:sldId id="633" r:id="rId98"/>
    <p:sldId id="623" r:id="rId99"/>
    <p:sldId id="634" r:id="rId100"/>
    <p:sldId id="624" r:id="rId101"/>
    <p:sldId id="635" r:id="rId102"/>
    <p:sldId id="625" r:id="rId103"/>
    <p:sldId id="636" r:id="rId104"/>
    <p:sldId id="589" r:id="rId105"/>
    <p:sldId id="626" r:id="rId106"/>
    <p:sldId id="601" r:id="rId107"/>
    <p:sldId id="627" r:id="rId108"/>
    <p:sldId id="437" r:id="rId109"/>
    <p:sldId id="590" r:id="rId110"/>
    <p:sldId id="337" r:id="rId111"/>
    <p:sldId id="438" r:id="rId112"/>
    <p:sldId id="343" r:id="rId113"/>
    <p:sldId id="439" r:id="rId114"/>
    <p:sldId id="351" r:id="rId115"/>
    <p:sldId id="440" r:id="rId116"/>
    <p:sldId id="560" r:id="rId117"/>
    <p:sldId id="602" r:id="rId118"/>
    <p:sldId id="338" r:id="rId119"/>
    <p:sldId id="442" r:id="rId120"/>
    <p:sldId id="340" r:id="rId121"/>
    <p:sldId id="443" r:id="rId122"/>
    <p:sldId id="341" r:id="rId123"/>
    <p:sldId id="444" r:id="rId124"/>
    <p:sldId id="342" r:id="rId125"/>
    <p:sldId id="445" r:id="rId126"/>
    <p:sldId id="349" r:id="rId127"/>
    <p:sldId id="446" r:id="rId128"/>
    <p:sldId id="350" r:id="rId129"/>
    <p:sldId id="447" r:id="rId130"/>
    <p:sldId id="448" r:id="rId131"/>
    <p:sldId id="353" r:id="rId132"/>
    <p:sldId id="449" r:id="rId133"/>
    <p:sldId id="322" r:id="rId134"/>
    <p:sldId id="450" r:id="rId135"/>
    <p:sldId id="354" r:id="rId136"/>
    <p:sldId id="543" r:id="rId137"/>
    <p:sldId id="603" r:id="rId138"/>
    <p:sldId id="452" r:id="rId139"/>
    <p:sldId id="356" r:id="rId140"/>
    <p:sldId id="453" r:id="rId141"/>
    <p:sldId id="358" r:id="rId142"/>
    <p:sldId id="544" r:id="rId143"/>
    <p:sldId id="604" r:id="rId144"/>
    <p:sldId id="455" r:id="rId145"/>
    <p:sldId id="359" r:id="rId146"/>
    <p:sldId id="456" r:id="rId147"/>
    <p:sldId id="360" r:id="rId148"/>
    <p:sldId id="545" r:id="rId149"/>
    <p:sldId id="605" r:id="rId150"/>
    <p:sldId id="458" r:id="rId151"/>
    <p:sldId id="362" r:id="rId152"/>
    <p:sldId id="507" r:id="rId153"/>
    <p:sldId id="606" r:id="rId154"/>
    <p:sldId id="460" r:id="rId155"/>
    <p:sldId id="364" r:id="rId156"/>
    <p:sldId id="461" r:id="rId157"/>
    <p:sldId id="365" r:id="rId158"/>
    <p:sldId id="607" r:id="rId159"/>
    <p:sldId id="547" r:id="rId160"/>
    <p:sldId id="549" r:id="rId161"/>
    <p:sldId id="608" r:id="rId162"/>
    <p:sldId id="609" r:id="rId163"/>
    <p:sldId id="610" r:id="rId164"/>
    <p:sldId id="465" r:id="rId165"/>
    <p:sldId id="369" r:id="rId166"/>
    <p:sldId id="466" r:id="rId167"/>
    <p:sldId id="370" r:id="rId168"/>
    <p:sldId id="511" r:id="rId169"/>
    <p:sldId id="611" r:id="rId170"/>
    <p:sldId id="372" r:id="rId171"/>
    <p:sldId id="468" r:id="rId172"/>
    <p:sldId id="552" r:id="rId173"/>
    <p:sldId id="591" r:id="rId174"/>
    <p:sldId id="553" r:id="rId175"/>
    <p:sldId id="612" r:id="rId176"/>
    <p:sldId id="375" r:id="rId177"/>
    <p:sldId id="471" r:id="rId178"/>
    <p:sldId id="514" r:id="rId179"/>
    <p:sldId id="613" r:id="rId180"/>
    <p:sldId id="377" r:id="rId181"/>
    <p:sldId id="473" r:id="rId182"/>
    <p:sldId id="555" r:id="rId183"/>
    <p:sldId id="614" r:id="rId184"/>
    <p:sldId id="475" r:id="rId185"/>
    <p:sldId id="592" r:id="rId186"/>
    <p:sldId id="556" r:id="rId187"/>
    <p:sldId id="595" r:id="rId188"/>
    <p:sldId id="381" r:id="rId189"/>
    <p:sldId id="477" r:id="rId19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93294" autoAdjust="0"/>
  </p:normalViewPr>
  <p:slideViewPr>
    <p:cSldViewPr snapToGrid="0">
      <p:cViewPr varScale="1">
        <p:scale>
          <a:sx n="106" d="100"/>
          <a:sy n="106" d="100"/>
        </p:scale>
        <p:origin x="103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91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93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tableStyles" Target="tableStyles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3EE2-F1B0-4ABF-BEBD-90C5D83E9B2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DE476-898A-401D-9174-E1FBE39D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54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DE476-898A-401D-9174-E1FBE39D3D24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8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DE476-898A-401D-9174-E1FBE39D3D24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36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DE476-898A-401D-9174-E1FBE39D3D24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DE476-898A-401D-9174-E1FBE39D3D24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00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13" Type="http://schemas.openxmlformats.org/officeDocument/2006/relationships/slide" Target="slide184.xml"/><Relationship Id="rId18" Type="http://schemas.openxmlformats.org/officeDocument/2006/relationships/slide" Target="slide72.xml"/><Relationship Id="rId3" Type="http://schemas.openxmlformats.org/officeDocument/2006/relationships/slide" Target="slide3.xml"/><Relationship Id="rId7" Type="http://schemas.openxmlformats.org/officeDocument/2006/relationships/slide" Target="slide50.xml"/><Relationship Id="rId12" Type="http://schemas.openxmlformats.org/officeDocument/2006/relationships/slide" Target="slide133.xml"/><Relationship Id="rId17" Type="http://schemas.openxmlformats.org/officeDocument/2006/relationships/slide" Target="slide172.xml"/><Relationship Id="rId2" Type="http://schemas.openxmlformats.org/officeDocument/2006/relationships/image" Target="../media/image1.png"/><Relationship Id="rId16" Type="http://schemas.openxmlformats.org/officeDocument/2006/relationships/slide" Target="slide16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82.xml"/><Relationship Id="rId5" Type="http://schemas.openxmlformats.org/officeDocument/2006/relationships/slide" Target="slide26.xml"/><Relationship Id="rId15" Type="http://schemas.openxmlformats.org/officeDocument/2006/relationships/slide" Target="slide160.xml"/><Relationship Id="rId10" Type="http://schemas.openxmlformats.org/officeDocument/2006/relationships/slide" Target="slide60.xml"/><Relationship Id="rId4" Type="http://schemas.openxmlformats.org/officeDocument/2006/relationships/slide" Target="slide16.xml"/><Relationship Id="rId9" Type="http://schemas.openxmlformats.org/officeDocument/2006/relationships/slide" Target="slide58.xml"/><Relationship Id="rId14" Type="http://schemas.openxmlformats.org/officeDocument/2006/relationships/slide" Target="slide1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4.bp.blogspot.com/-KlerhHiy2u0/Uku9yRHRx3I/AAAAAAAAYlk/kucszWoQN64/s800/ocean_kujira.png">
            <a:extLst>
              <a:ext uri="{FF2B5EF4-FFF2-40B4-BE49-F238E27FC236}">
                <a16:creationId xmlns:a16="http://schemas.microsoft.com/office/drawing/2014/main" id="{AC67D666-7CD0-429F-907C-211D3899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231" y="1251342"/>
            <a:ext cx="2318503" cy="23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1752" y="2415172"/>
            <a:ext cx="38481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くじら</a:t>
            </a:r>
            <a:r>
              <a:rPr lang="ja-JP" altLang="en-US" sz="28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ぐも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591752" y="2938392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しらせたいな、見せたいな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591752" y="346161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まちがいを　なおそう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591752" y="398483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　はなし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591752" y="450805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じどう車くらべ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591752" y="50312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じどう車ずかんを　つくろう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591752" y="555449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むかしばなしを　よもう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591752" y="607771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おかゆの　おなべ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6367849" y="2935932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日づけと　よう日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6367849" y="345322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たぬきの　糸車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6367849" y="6073534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いい　こと　いっぱい、一年生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6367849" y="397644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どうぶつの　赤ちゃん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6367849" y="449966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これは、なんでしょう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6367849" y="5022885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ずうっと、ずっと、大すきだよ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6367849" y="554610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6367849" y="2412733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ものの　名まえ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72762" y="109204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733E97-3D3D-4DC3-B90C-B872C441850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A84663-59D3-453F-B5A7-FEFF009953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E93BCB-E18B-4D42-9D6F-922CA0BF564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20B9AB-272F-486B-BEB9-80C46580C184}"/>
              </a:ext>
            </a:extLst>
          </p:cNvPr>
          <p:cNvSpPr txBox="1"/>
          <p:nvPr/>
        </p:nvSpPr>
        <p:spPr>
          <a:xfrm>
            <a:off x="2701509" y="988219"/>
            <a:ext cx="443198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  <a:endParaRPr lang="en-US" altLang="ja-JP" sz="13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</a:t>
            </a:r>
            <a:endParaRPr kumimoji="1" lang="ja-JP" altLang="en-US" sz="13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C5BA7F-C02F-DA01-3208-829B03EE3AA6}"/>
              </a:ext>
            </a:extLst>
          </p:cNvPr>
          <p:cNvSpPr/>
          <p:nvPr/>
        </p:nvSpPr>
        <p:spPr>
          <a:xfrm>
            <a:off x="5067629" y="913063"/>
            <a:ext cx="1841853" cy="18802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7328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819877-F469-4D19-98EB-ABE133B844BD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1FC852-9E86-BFDB-6FC6-A04068639372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504173-BB7E-8C00-E0C3-BF4231D5DD35}"/>
              </a:ext>
            </a:extLst>
          </p:cNvPr>
          <p:cNvSpPr txBox="1"/>
          <p:nvPr/>
        </p:nvSpPr>
        <p:spPr>
          <a:xfrm>
            <a:off x="6702321" y="97445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95457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819877-F469-4D19-98EB-ABE133B844BD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1FC852-9E86-BFDB-6FC6-A04068639372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504173-BB7E-8C00-E0C3-BF4231D5DD35}"/>
              </a:ext>
            </a:extLst>
          </p:cNvPr>
          <p:cNvSpPr txBox="1"/>
          <p:nvPr/>
        </p:nvSpPr>
        <p:spPr>
          <a:xfrm>
            <a:off x="6702321" y="97445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16520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C6958A-C558-4808-9024-72E6A061319C}"/>
              </a:ext>
            </a:extLst>
          </p:cNvPr>
          <p:cNvSpPr txBox="1"/>
          <p:nvPr/>
        </p:nvSpPr>
        <p:spPr>
          <a:xfrm>
            <a:off x="3673749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866088-135F-6805-3A84-0E6E48DF415C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BDCF7B-6DD7-3D73-3FCB-E3B11518ABEE}"/>
              </a:ext>
            </a:extLst>
          </p:cNvPr>
          <p:cNvSpPr txBox="1"/>
          <p:nvPr/>
        </p:nvSpPr>
        <p:spPr>
          <a:xfrm>
            <a:off x="6853169" y="175863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5485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C6958A-C558-4808-9024-72E6A061319C}"/>
              </a:ext>
            </a:extLst>
          </p:cNvPr>
          <p:cNvSpPr txBox="1"/>
          <p:nvPr/>
        </p:nvSpPr>
        <p:spPr>
          <a:xfrm>
            <a:off x="3673749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866088-135F-6805-3A84-0E6E48DF415C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BDCF7B-6DD7-3D73-3FCB-E3B11518ABEE}"/>
              </a:ext>
            </a:extLst>
          </p:cNvPr>
          <p:cNvSpPr txBox="1"/>
          <p:nvPr/>
        </p:nvSpPr>
        <p:spPr>
          <a:xfrm>
            <a:off x="6853169" y="175863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725890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EC1E61-9C85-4C8E-898A-6B4FBD21A49D}"/>
              </a:ext>
            </a:extLst>
          </p:cNvPr>
          <p:cNvSpPr txBox="1"/>
          <p:nvPr/>
        </p:nvSpPr>
        <p:spPr>
          <a:xfrm>
            <a:off x="4070658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6806B25-854B-7B95-A7A2-D16B8802C41B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E02FE8-1E1C-5C3C-79A2-C43D4D807AE8}"/>
              </a:ext>
            </a:extLst>
          </p:cNvPr>
          <p:cNvSpPr txBox="1"/>
          <p:nvPr/>
        </p:nvSpPr>
        <p:spPr>
          <a:xfrm>
            <a:off x="7019192" y="233805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08076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EC1E61-9C85-4C8E-898A-6B4FBD21A49D}"/>
              </a:ext>
            </a:extLst>
          </p:cNvPr>
          <p:cNvSpPr txBox="1"/>
          <p:nvPr/>
        </p:nvSpPr>
        <p:spPr>
          <a:xfrm>
            <a:off x="4070658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6806B25-854B-7B95-A7A2-D16B8802C41B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E02FE8-1E1C-5C3C-79A2-C43D4D807AE8}"/>
              </a:ext>
            </a:extLst>
          </p:cNvPr>
          <p:cNvSpPr txBox="1"/>
          <p:nvPr/>
        </p:nvSpPr>
        <p:spPr>
          <a:xfrm>
            <a:off x="7019192" y="233805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8816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86146" y="1224068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E3A1B2-8A25-4897-84FC-7D8BA86D6F9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892033-C375-4134-A7B3-8111CD542613}"/>
              </a:ext>
            </a:extLst>
          </p:cNvPr>
          <p:cNvSpPr txBox="1"/>
          <p:nvPr/>
        </p:nvSpPr>
        <p:spPr>
          <a:xfrm>
            <a:off x="3052115" y="1224068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さく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47D41A-2B40-8B8B-7F79-9089235D7005}"/>
              </a:ext>
            </a:extLst>
          </p:cNvPr>
          <p:cNvSpPr/>
          <p:nvPr/>
        </p:nvSpPr>
        <p:spPr>
          <a:xfrm>
            <a:off x="5370285" y="1059543"/>
            <a:ext cx="2089327" cy="203999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0758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86146" y="1224068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E3A1B2-8A25-4897-84FC-7D8BA86D6F9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892033-C375-4134-A7B3-8111CD542613}"/>
              </a:ext>
            </a:extLst>
          </p:cNvPr>
          <p:cNvSpPr txBox="1"/>
          <p:nvPr/>
        </p:nvSpPr>
        <p:spPr>
          <a:xfrm>
            <a:off x="3052115" y="1224068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さく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47D41A-2B40-8B8B-7F79-9089235D7005}"/>
              </a:ext>
            </a:extLst>
          </p:cNvPr>
          <p:cNvSpPr/>
          <p:nvPr/>
        </p:nvSpPr>
        <p:spPr>
          <a:xfrm>
            <a:off x="5370285" y="1059543"/>
            <a:ext cx="2089327" cy="20399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43248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714392" y="48119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22950" y="97564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371A54-B19C-A203-1ADA-B9135556B117}"/>
              </a:ext>
            </a:extLst>
          </p:cNvPr>
          <p:cNvSpPr/>
          <p:nvPr/>
        </p:nvSpPr>
        <p:spPr>
          <a:xfrm>
            <a:off x="4442459" y="899318"/>
            <a:ext cx="2180492" cy="19377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562FAA-D78D-826A-4564-10CA5692BBB7}"/>
              </a:ext>
            </a:extLst>
          </p:cNvPr>
          <p:cNvSpPr/>
          <p:nvPr/>
        </p:nvSpPr>
        <p:spPr>
          <a:xfrm>
            <a:off x="4442459" y="4766425"/>
            <a:ext cx="2180492" cy="19377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08203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714392" y="48119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22950" y="97564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371A54-B19C-A203-1ADA-B9135556B117}"/>
              </a:ext>
            </a:extLst>
          </p:cNvPr>
          <p:cNvSpPr/>
          <p:nvPr/>
        </p:nvSpPr>
        <p:spPr>
          <a:xfrm>
            <a:off x="4442459" y="899318"/>
            <a:ext cx="2180492" cy="1937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562FAA-D78D-826A-4564-10CA5692BBB7}"/>
              </a:ext>
            </a:extLst>
          </p:cNvPr>
          <p:cNvSpPr/>
          <p:nvPr/>
        </p:nvSpPr>
        <p:spPr>
          <a:xfrm>
            <a:off x="4442459" y="4766425"/>
            <a:ext cx="2180492" cy="1937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6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72762" y="109204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733E97-3D3D-4DC3-B90C-B872C441850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A84663-59D3-453F-B5A7-FEFF009953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E93BCB-E18B-4D42-9D6F-922CA0BF564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20B9AB-272F-486B-BEB9-80C46580C184}"/>
              </a:ext>
            </a:extLst>
          </p:cNvPr>
          <p:cNvSpPr txBox="1"/>
          <p:nvPr/>
        </p:nvSpPr>
        <p:spPr>
          <a:xfrm>
            <a:off x="2701509" y="988219"/>
            <a:ext cx="443198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  <a:endParaRPr lang="en-US" altLang="ja-JP" sz="13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</a:t>
            </a:r>
            <a:endParaRPr kumimoji="1" lang="ja-JP" altLang="en-US" sz="13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DF35C2-6AA8-2FEF-3B7C-AF4A78A15E10}"/>
              </a:ext>
            </a:extLst>
          </p:cNvPr>
          <p:cNvSpPr/>
          <p:nvPr/>
        </p:nvSpPr>
        <p:spPr>
          <a:xfrm>
            <a:off x="5067629" y="913063"/>
            <a:ext cx="1841853" cy="18802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14306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752491" y="11257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709326-2BF0-4C75-B1E3-7E0AED4E256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0BF85AA-E837-39D3-A16E-1BD275D8D5EC}"/>
              </a:ext>
            </a:extLst>
          </p:cNvPr>
          <p:cNvSpPr/>
          <p:nvPr/>
        </p:nvSpPr>
        <p:spPr>
          <a:xfrm>
            <a:off x="4461528" y="922336"/>
            <a:ext cx="2181269" cy="201152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55163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752491" y="112573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709326-2BF0-4C75-B1E3-7E0AED4E256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1EA518-6BC5-2CB8-9AD9-8BD72A8A383D}"/>
              </a:ext>
            </a:extLst>
          </p:cNvPr>
          <p:cNvSpPr/>
          <p:nvPr/>
        </p:nvSpPr>
        <p:spPr>
          <a:xfrm>
            <a:off x="4461528" y="922336"/>
            <a:ext cx="2181269" cy="20115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497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A718014-203D-7CC4-FE86-4609C93E505A}"/>
              </a:ext>
            </a:extLst>
          </p:cNvPr>
          <p:cNvSpPr/>
          <p:nvPr/>
        </p:nvSpPr>
        <p:spPr>
          <a:xfrm>
            <a:off x="4127252" y="1191418"/>
            <a:ext cx="2746689" cy="25119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7104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休み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A718014-203D-7CC4-FE86-4609C93E505A}"/>
              </a:ext>
            </a:extLst>
          </p:cNvPr>
          <p:cNvSpPr/>
          <p:nvPr/>
        </p:nvSpPr>
        <p:spPr>
          <a:xfrm>
            <a:off x="4127252" y="1191418"/>
            <a:ext cx="2746689" cy="25119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7983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BAE8C9-60AB-A7D2-1982-7AFFB0CA94AD}"/>
              </a:ext>
            </a:extLst>
          </p:cNvPr>
          <p:cNvSpPr txBox="1"/>
          <p:nvPr/>
        </p:nvSpPr>
        <p:spPr>
          <a:xfrm>
            <a:off x="370524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8C491E6-6807-CA07-8458-EF43EC61AEB8}"/>
              </a:ext>
            </a:extLst>
          </p:cNvPr>
          <p:cNvSpPr/>
          <p:nvPr/>
        </p:nvSpPr>
        <p:spPr>
          <a:xfrm>
            <a:off x="4176396" y="3814900"/>
            <a:ext cx="2423160" cy="24079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524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8B47E3-F634-4718-B411-80F5D6EFEDD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00ADCD-CAEC-4CAD-AC4F-9F07268074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8C491E6-6807-CA07-8458-EF43EC61AEB8}"/>
              </a:ext>
            </a:extLst>
          </p:cNvPr>
          <p:cNvSpPr/>
          <p:nvPr/>
        </p:nvSpPr>
        <p:spPr>
          <a:xfrm>
            <a:off x="4176396" y="3814900"/>
            <a:ext cx="2423160" cy="24079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77766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22560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80E760-8D55-4D93-BFB7-A80CED0CB8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9A594-5ED2-4BC6-A9CE-FC103F25F931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F222C1-8E24-1EEC-EC1A-A443E18C7133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5627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22560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80E760-8D55-4D93-BFB7-A80CED0CB8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9A594-5ED2-4BC6-A9CE-FC103F25F931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F222C1-8E24-1EEC-EC1A-A443E18C7133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77851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A4A8CA-1A19-9E9B-5F4F-CBDE35BBC556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740F6AF-4433-EAC0-12B9-5BFA3141D0B4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A4A8CA-1A19-9E9B-5F4F-CBDE35BBC556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740F6AF-4433-EAC0-12B9-5BFA3141D0B4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16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64193" y="685792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ED88FC-8BDE-4C95-BCDE-32088F254904}"/>
              </a:ext>
            </a:extLst>
          </p:cNvPr>
          <p:cNvSpPr txBox="1"/>
          <p:nvPr/>
        </p:nvSpPr>
        <p:spPr>
          <a:xfrm>
            <a:off x="3960794" y="823579"/>
            <a:ext cx="3754874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天まで　　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とどけ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7337A1-7700-1853-A4B0-3762D46A2880}"/>
              </a:ext>
            </a:extLst>
          </p:cNvPr>
          <p:cNvSpPr/>
          <p:nvPr/>
        </p:nvSpPr>
        <p:spPr>
          <a:xfrm>
            <a:off x="6041868" y="923737"/>
            <a:ext cx="1429596" cy="143555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365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B49EF1E-0493-0C0B-52BF-F010BF4E6B80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0CDBF32-03E6-0D20-C408-46F57B374E54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B49EF1E-0493-0C0B-52BF-F010BF4E6B80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0CDBF32-03E6-0D20-C408-46F57B374E54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6399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19E5E1-0496-71C2-B512-9775F61B510C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7585AB-00AB-192F-C7BF-FDCAA050A1DF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6858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19E5E1-0496-71C2-B512-9775F61B510C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7585AB-00AB-192F-C7BF-FDCAA050A1DF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99137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9B753E-6D2B-C648-B85E-7E46DBA128AB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80094F-66BC-944A-A9B3-300DFC3671D4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0906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9B753E-6D2B-C648-B85E-7E46DBA128AB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80094F-66BC-944A-A9B3-300DFC3671D4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27268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8F0A3D8-BB7A-C636-E482-43586BDBD3E1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8366F14-2B32-F7C4-90CF-810189DF4313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7156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8F0A3D8-BB7A-C636-E482-43586BDBD3E1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8366F14-2B32-F7C4-90CF-810189DF4313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2615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280315-092F-51D1-C9A6-3F2355FF3B27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E33FD28-2EFF-C48B-731D-2FB235C17A01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94764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280315-092F-51D1-C9A6-3F2355FF3B27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E33FD28-2EFF-C48B-731D-2FB235C17A01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57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64193" y="685792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ED88FC-8BDE-4C95-BCDE-32088F254904}"/>
              </a:ext>
            </a:extLst>
          </p:cNvPr>
          <p:cNvSpPr txBox="1"/>
          <p:nvPr/>
        </p:nvSpPr>
        <p:spPr>
          <a:xfrm>
            <a:off x="3960794" y="823579"/>
            <a:ext cx="3754874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天まで　　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とどけ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7337A1-7700-1853-A4B0-3762D46A2880}"/>
              </a:ext>
            </a:extLst>
          </p:cNvPr>
          <p:cNvSpPr/>
          <p:nvPr/>
        </p:nvSpPr>
        <p:spPr>
          <a:xfrm>
            <a:off x="6041868" y="923737"/>
            <a:ext cx="1429596" cy="14355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1206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88F847-135F-94A2-AF53-60F618B75DCD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770ACF-3891-EBEE-D03C-56E65E525540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64501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88F847-135F-94A2-AF53-60F618B75DCD}"/>
              </a:ext>
            </a:extLst>
          </p:cNvPr>
          <p:cNvSpPr/>
          <p:nvPr/>
        </p:nvSpPr>
        <p:spPr>
          <a:xfrm>
            <a:off x="4731964" y="962928"/>
            <a:ext cx="1599354" cy="14771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770ACF-3891-EBEE-D03C-56E65E525540}"/>
              </a:ext>
            </a:extLst>
          </p:cNvPr>
          <p:cNvSpPr/>
          <p:nvPr/>
        </p:nvSpPr>
        <p:spPr>
          <a:xfrm>
            <a:off x="4731964" y="5227320"/>
            <a:ext cx="1548063" cy="14405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38219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075BBA-D5A3-4530-ACC9-1C539DF04EC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B9BA6E-DB7C-993E-BC92-F79E6200E96B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2478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075BBA-D5A3-4530-ACC9-1C539DF04ECD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A21AE8-067F-2B0A-E87A-1A5DC2C8D242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3842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0059" y="180756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0E0461-5121-416D-BA07-93877ADBB4CF}"/>
              </a:ext>
            </a:extLst>
          </p:cNvPr>
          <p:cNvSpPr txBox="1"/>
          <p:nvPr/>
        </p:nvSpPr>
        <p:spPr>
          <a:xfrm>
            <a:off x="6730059" y="3923972"/>
            <a:ext cx="1415772" cy="2139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A55BC2-C9F2-B73C-DE8F-0EFD02EBA79F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43811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0059" y="180756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0E0461-5121-416D-BA07-93877ADBB4CF}"/>
              </a:ext>
            </a:extLst>
          </p:cNvPr>
          <p:cNvSpPr txBox="1"/>
          <p:nvPr/>
        </p:nvSpPr>
        <p:spPr>
          <a:xfrm>
            <a:off x="6730059" y="3923972"/>
            <a:ext cx="1415772" cy="2139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06D1821-F40A-1EC3-0E98-1CCA8972A5A3}"/>
              </a:ext>
            </a:extLst>
          </p:cNvPr>
          <p:cNvSpPr/>
          <p:nvPr/>
        </p:nvSpPr>
        <p:spPr>
          <a:xfrm>
            <a:off x="4114800" y="1191419"/>
            <a:ext cx="2697088" cy="52070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41410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E3ED65-C3E1-4F03-BD9A-094DC16B8D2B}"/>
              </a:ext>
            </a:extLst>
          </p:cNvPr>
          <p:cNvSpPr txBox="1"/>
          <p:nvPr/>
        </p:nvSpPr>
        <p:spPr>
          <a:xfrm>
            <a:off x="37284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C5B7296-6E64-7123-7666-B2B071FB3385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88708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E3ED65-C3E1-4F03-BD9A-094DC16B8D2B}"/>
              </a:ext>
            </a:extLst>
          </p:cNvPr>
          <p:cNvSpPr txBox="1"/>
          <p:nvPr/>
        </p:nvSpPr>
        <p:spPr>
          <a:xfrm>
            <a:off x="37284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C5B7296-6E64-7123-7666-B2B071FB3385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86684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下りる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A07576-15C0-448F-92F8-959D2A9EC2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8A72F-DA5F-4286-97A2-BBD7AE6B64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FCD291-2B21-C2F9-9C33-6CF199D0D470}"/>
              </a:ext>
            </a:extLst>
          </p:cNvPr>
          <p:cNvSpPr/>
          <p:nvPr/>
        </p:nvSpPr>
        <p:spPr>
          <a:xfrm>
            <a:off x="4474148" y="850792"/>
            <a:ext cx="2133093" cy="203946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70505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下りる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A07576-15C0-448F-92F8-959D2A9EC2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C8A72F-DA5F-4286-97A2-BBD7AE6B64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FCD291-2B21-C2F9-9C33-6CF199D0D470}"/>
              </a:ext>
            </a:extLst>
          </p:cNvPr>
          <p:cNvSpPr/>
          <p:nvPr/>
        </p:nvSpPr>
        <p:spPr>
          <a:xfrm>
            <a:off x="4474148" y="850792"/>
            <a:ext cx="2133093" cy="20394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087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106E2-8226-4FD1-B622-7A3DA5B09D5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2204BA-9DFF-72F7-56FE-165F4A65DC8A}"/>
              </a:ext>
            </a:extLst>
          </p:cNvPr>
          <p:cNvSpPr/>
          <p:nvPr/>
        </p:nvSpPr>
        <p:spPr>
          <a:xfrm>
            <a:off x="3756760" y="1132249"/>
            <a:ext cx="3262432" cy="28803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86844" y="98821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FC3AE0-6DE6-4BAE-A061-E14E1611D5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B78363-C08B-45EE-A9CF-9E7DA449A2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FDF73A-FE81-55CA-75BE-7309D205919E}"/>
              </a:ext>
            </a:extLst>
          </p:cNvPr>
          <p:cNvSpPr/>
          <p:nvPr/>
        </p:nvSpPr>
        <p:spPr>
          <a:xfrm>
            <a:off x="3931849" y="1115219"/>
            <a:ext cx="2697088" cy="25119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4850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86844" y="98821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FC3AE0-6DE6-4BAE-A061-E14E1611D5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B78363-C08B-45EE-A9CF-9E7DA449A2A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FDF73A-FE81-55CA-75BE-7309D205919E}"/>
              </a:ext>
            </a:extLst>
          </p:cNvPr>
          <p:cNvSpPr/>
          <p:nvPr/>
        </p:nvSpPr>
        <p:spPr>
          <a:xfrm>
            <a:off x="3931849" y="1115219"/>
            <a:ext cx="2697088" cy="25119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E43C3C-6D1B-4F74-A504-83A9913E1D20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6E130F4-4997-5C1A-DE1D-5F2982D8AFD5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7509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75BE5-0ED3-44E4-A537-7E1408462DC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たぬきの　糸車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E43C3C-6D1B-4F74-A504-83A9913E1D20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6E130F4-4997-5C1A-DE1D-5F2982D8AFD5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45181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赤ちゃん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52D8E30-52A2-E884-2ABE-DB2E39F812C2}"/>
              </a:ext>
            </a:extLst>
          </p:cNvPr>
          <p:cNvSpPr/>
          <p:nvPr/>
        </p:nvSpPr>
        <p:spPr>
          <a:xfrm>
            <a:off x="4798504" y="962928"/>
            <a:ext cx="1488697" cy="14604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03922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赤ちゃん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C95463-1900-0268-939E-BC5433774938}"/>
              </a:ext>
            </a:extLst>
          </p:cNvPr>
          <p:cNvSpPr/>
          <p:nvPr/>
        </p:nvSpPr>
        <p:spPr>
          <a:xfrm>
            <a:off x="4798504" y="962928"/>
            <a:ext cx="1488697" cy="14604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10827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C313A4-A4CE-48D0-8332-2BA9C32BD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17E8B0-FB89-4EC7-87AD-97FBC85D79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5DC5B1-8668-78F1-36F6-BE19AB032111}"/>
              </a:ext>
            </a:extLst>
          </p:cNvPr>
          <p:cNvSpPr/>
          <p:nvPr/>
        </p:nvSpPr>
        <p:spPr>
          <a:xfrm>
            <a:off x="4798504" y="962928"/>
            <a:ext cx="1488697" cy="14604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98136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C313A4-A4CE-48D0-8332-2BA9C32BD6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17E8B0-FB89-4EC7-87AD-97FBC85D79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55A8FA-6FF5-61D7-4EAD-573B3EAD038A}"/>
              </a:ext>
            </a:extLst>
          </p:cNvPr>
          <p:cNvSpPr/>
          <p:nvPr/>
        </p:nvSpPr>
        <p:spPr>
          <a:xfrm>
            <a:off x="4798504" y="962928"/>
            <a:ext cx="1488697" cy="14604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1333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773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F71D74B-15AE-47D5-BBDE-58D46EECA35C}"/>
              </a:ext>
            </a:extLst>
          </p:cNvPr>
          <p:cNvSpPr txBox="1"/>
          <p:nvPr/>
        </p:nvSpPr>
        <p:spPr>
          <a:xfrm>
            <a:off x="3677679" y="199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5C47EB-6EF6-C391-2EFE-843078786B2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65308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773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F71D74B-15AE-47D5-BBDE-58D46EECA35C}"/>
              </a:ext>
            </a:extLst>
          </p:cNvPr>
          <p:cNvSpPr txBox="1"/>
          <p:nvPr/>
        </p:nvSpPr>
        <p:spPr>
          <a:xfrm>
            <a:off x="3677679" y="199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5C47EB-6EF6-C391-2EFE-843078786B2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961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D106E2-8226-4FD1-B622-7A3DA5B09D5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2204BA-9DFF-72F7-56FE-165F4A65DC8A}"/>
              </a:ext>
            </a:extLst>
          </p:cNvPr>
          <p:cNvSpPr/>
          <p:nvPr/>
        </p:nvSpPr>
        <p:spPr>
          <a:xfrm>
            <a:off x="3756760" y="1132249"/>
            <a:ext cx="3262432" cy="28803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767853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B7A1E7-CBE4-46F4-AC3F-CC8AF47912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91C70F-F92A-4FBD-9F55-E43853239E3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8D30F4-F726-E2CF-3EB7-1F9586840356}"/>
              </a:ext>
            </a:extLst>
          </p:cNvPr>
          <p:cNvSpPr/>
          <p:nvPr/>
        </p:nvSpPr>
        <p:spPr>
          <a:xfrm>
            <a:off x="4588778" y="1036708"/>
            <a:ext cx="1887523" cy="17851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86572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B7A1E7-CBE4-46F4-AC3F-CC8AF47912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91C70F-F92A-4FBD-9F55-E43853239E3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CB0A8E-A2A5-7CBE-33EA-7C562570A332}"/>
              </a:ext>
            </a:extLst>
          </p:cNvPr>
          <p:cNvSpPr/>
          <p:nvPr/>
        </p:nvSpPr>
        <p:spPr>
          <a:xfrm>
            <a:off x="4588778" y="1036708"/>
            <a:ext cx="1887523" cy="1785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53085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75011" y="200268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36D50A-842F-49AC-8246-CBD4B5519707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18CDA4-DB49-A27F-8705-AFDF1AC58D6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0940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75011" y="200268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36D50A-842F-49AC-8246-CBD4B5519707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18CDA4-DB49-A27F-8705-AFDF1AC58D6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5904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224DA-F420-4704-89F9-A6B192523C2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14667B-1036-EB39-9465-12B76D29FF1E}"/>
              </a:ext>
            </a:extLst>
          </p:cNvPr>
          <p:cNvSpPr/>
          <p:nvPr/>
        </p:nvSpPr>
        <p:spPr>
          <a:xfrm>
            <a:off x="4046675" y="1459491"/>
            <a:ext cx="2806494" cy="506322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0535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DF9B70-B6D4-443C-9720-DBBF57126D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224DA-F420-4704-89F9-A6B192523C2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14667B-1036-EB39-9465-12B76D29FF1E}"/>
              </a:ext>
            </a:extLst>
          </p:cNvPr>
          <p:cNvSpPr/>
          <p:nvPr/>
        </p:nvSpPr>
        <p:spPr>
          <a:xfrm>
            <a:off x="4046675" y="1459491"/>
            <a:ext cx="2806494" cy="50632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1502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F55480-C2A6-45F6-AC28-1C6B6F904BA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AB7DA1-99CD-8DB8-5790-C96E36B51FE6}"/>
              </a:ext>
            </a:extLst>
          </p:cNvPr>
          <p:cNvSpPr/>
          <p:nvPr/>
        </p:nvSpPr>
        <p:spPr>
          <a:xfrm>
            <a:off x="4139008" y="1191418"/>
            <a:ext cx="2505632" cy="26947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55298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F55480-C2A6-45F6-AC28-1C6B6F904BA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AB7DA1-99CD-8DB8-5790-C96E36B51FE6}"/>
              </a:ext>
            </a:extLst>
          </p:cNvPr>
          <p:cNvSpPr/>
          <p:nvPr/>
        </p:nvSpPr>
        <p:spPr>
          <a:xfrm>
            <a:off x="4139008" y="1191418"/>
            <a:ext cx="2505632" cy="26947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4810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22332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89DDFA-D851-AC31-587E-FAA466D09DA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89545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22332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どうぶつの　赤ちゃん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F36202-F94C-412A-8755-A241EE03E114}"/>
              </a:ext>
            </a:extLst>
          </p:cNvPr>
          <p:cNvSpPr txBox="1"/>
          <p:nvPr/>
        </p:nvSpPr>
        <p:spPr>
          <a:xfrm>
            <a:off x="3732630" y="203079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89DDFA-D851-AC31-587E-FAA466D09DA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020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0A3096E-B3C8-5780-CEE2-B1EB3B23D714}"/>
              </a:ext>
            </a:extLst>
          </p:cNvPr>
          <p:cNvSpPr/>
          <p:nvPr/>
        </p:nvSpPr>
        <p:spPr>
          <a:xfrm>
            <a:off x="4484317" y="899318"/>
            <a:ext cx="2195549" cy="19505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25811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これは、なんでしょう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567A6E-3A54-41DB-B843-3FD052A8C8DC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7AD326-E876-239C-7C0C-2A7B17E7123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33776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25811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これは、なんでしょう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567A6E-3A54-41DB-B843-3FD052A8C8DC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7AD326-E876-239C-7C0C-2A7B17E7123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67395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738EB0-40CE-42EC-ADC8-EFC1A88B009C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56D7C8-967A-3099-A3D5-E6B6F98980BF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5690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89446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738EB0-40CE-42EC-ADC8-EFC1A88B009C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56D7C8-967A-3099-A3D5-E6B6F98980BF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0244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8B11BBF-04B3-2172-0D4E-0D800476440B}"/>
              </a:ext>
            </a:extLst>
          </p:cNvPr>
          <p:cNvSpPr/>
          <p:nvPr/>
        </p:nvSpPr>
        <p:spPr>
          <a:xfrm>
            <a:off x="3964071" y="1082040"/>
            <a:ext cx="2880360" cy="27279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80950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5407A6-1C14-7F18-2F16-32DD3C8949A6}"/>
              </a:ext>
            </a:extLst>
          </p:cNvPr>
          <p:cNvSpPr/>
          <p:nvPr/>
        </p:nvSpPr>
        <p:spPr>
          <a:xfrm>
            <a:off x="3964071" y="1082040"/>
            <a:ext cx="2880360" cy="27279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947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6F97DF-5A8F-1A78-A709-E98397894ECE}"/>
              </a:ext>
            </a:extLst>
          </p:cNvPr>
          <p:cNvSpPr/>
          <p:nvPr/>
        </p:nvSpPr>
        <p:spPr>
          <a:xfrm>
            <a:off x="4345651" y="899318"/>
            <a:ext cx="2320691" cy="1905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6157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6F97DF-5A8F-1A78-A709-E98397894ECE}"/>
              </a:ext>
            </a:extLst>
          </p:cNvPr>
          <p:cNvSpPr/>
          <p:nvPr/>
        </p:nvSpPr>
        <p:spPr>
          <a:xfrm>
            <a:off x="4345651" y="899318"/>
            <a:ext cx="2320691" cy="1905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13340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08A3E-5B7A-4929-A887-C3F8A4B09B43}"/>
              </a:ext>
            </a:extLst>
          </p:cNvPr>
          <p:cNvSpPr txBox="1"/>
          <p:nvPr/>
        </p:nvSpPr>
        <p:spPr>
          <a:xfrm>
            <a:off x="3677679" y="200054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DFA5C8-C555-0FB4-E235-26E95FE0E76D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83267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08A3E-5B7A-4929-A887-C3F8A4B09B43}"/>
              </a:ext>
            </a:extLst>
          </p:cNvPr>
          <p:cNvSpPr txBox="1"/>
          <p:nvPr/>
        </p:nvSpPr>
        <p:spPr>
          <a:xfrm>
            <a:off x="3677679" y="200054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DFA5C8-C555-0FB4-E235-26E95FE0E76D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41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30CDCF9-1734-BC41-491F-7AB6914E3D42}"/>
              </a:ext>
            </a:extLst>
          </p:cNvPr>
          <p:cNvSpPr/>
          <p:nvPr/>
        </p:nvSpPr>
        <p:spPr>
          <a:xfrm>
            <a:off x="4484317" y="899318"/>
            <a:ext cx="2195549" cy="19505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055280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EB4510-F5D6-3EA8-1A42-04C55455B988}"/>
              </a:ext>
            </a:extLst>
          </p:cNvPr>
          <p:cNvSpPr/>
          <p:nvPr/>
        </p:nvSpPr>
        <p:spPr>
          <a:xfrm>
            <a:off x="3875171" y="1082040"/>
            <a:ext cx="2880360" cy="27279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22050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C1710F-8411-4B22-8771-AA7C0069B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8A647D-DD62-441F-B0A9-7FDCA984FDE3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ずうっと、ずっと、大すきだよ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63042E-9393-45B3-B147-8CDC902F69F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EB4510-F5D6-3EA8-1A42-04C55455B988}"/>
              </a:ext>
            </a:extLst>
          </p:cNvPr>
          <p:cNvSpPr/>
          <p:nvPr/>
        </p:nvSpPr>
        <p:spPr>
          <a:xfrm>
            <a:off x="3875171" y="1082040"/>
            <a:ext cx="2880360" cy="27279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13397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AF028D-67EE-4EBD-84C8-527C5887D1C8}"/>
              </a:ext>
            </a:extLst>
          </p:cNvPr>
          <p:cNvSpPr txBox="1"/>
          <p:nvPr/>
        </p:nvSpPr>
        <p:spPr>
          <a:xfrm>
            <a:off x="3331726" y="685792"/>
            <a:ext cx="3754874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見つける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550A40-6C98-EB31-D329-3C425BB8D643}"/>
              </a:ext>
            </a:extLst>
          </p:cNvPr>
          <p:cNvSpPr/>
          <p:nvPr/>
        </p:nvSpPr>
        <p:spPr>
          <a:xfrm>
            <a:off x="5371738" y="725253"/>
            <a:ext cx="1555258" cy="14464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15A74E-54C2-DAF8-2A74-836D70D04615}"/>
              </a:ext>
            </a:extLst>
          </p:cNvPr>
          <p:cNvSpPr txBox="1"/>
          <p:nvPr/>
        </p:nvSpPr>
        <p:spPr>
          <a:xfrm>
            <a:off x="7086600" y="685792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816553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AF028D-67EE-4EBD-84C8-527C5887D1C8}"/>
              </a:ext>
            </a:extLst>
          </p:cNvPr>
          <p:cNvSpPr txBox="1"/>
          <p:nvPr/>
        </p:nvSpPr>
        <p:spPr>
          <a:xfrm>
            <a:off x="3331726" y="685792"/>
            <a:ext cx="3754874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見つける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30C8D17-F23F-4789-BD5F-0A81CAD567B0}"/>
              </a:ext>
            </a:extLst>
          </p:cNvPr>
          <p:cNvSpPr/>
          <p:nvPr/>
        </p:nvSpPr>
        <p:spPr>
          <a:xfrm>
            <a:off x="5371738" y="725253"/>
            <a:ext cx="1555258" cy="14464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822C74-C07E-54DC-9C41-39188C6B23E2}"/>
              </a:ext>
            </a:extLst>
          </p:cNvPr>
          <p:cNvSpPr txBox="1"/>
          <p:nvPr/>
        </p:nvSpPr>
        <p:spPr>
          <a:xfrm>
            <a:off x="7086600" y="685792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83970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33651" y="142547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457BF3-FED7-424F-9812-C08CB6F734BB}"/>
              </a:ext>
            </a:extLst>
          </p:cNvPr>
          <p:cNvSpPr txBox="1"/>
          <p:nvPr/>
        </p:nvSpPr>
        <p:spPr>
          <a:xfrm>
            <a:off x="374151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6AA42AB-9FB4-2B71-9D1C-C833CEDCDF5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51851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33651" y="142547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457BF3-FED7-424F-9812-C08CB6F734BB}"/>
              </a:ext>
            </a:extLst>
          </p:cNvPr>
          <p:cNvSpPr txBox="1"/>
          <p:nvPr/>
        </p:nvSpPr>
        <p:spPr>
          <a:xfrm>
            <a:off x="374151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6AA42AB-9FB4-2B71-9D1C-C833CEDCDF5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519532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DB9687-B375-8B82-35BC-C0FDC98D1C22}"/>
              </a:ext>
            </a:extLst>
          </p:cNvPr>
          <p:cNvSpPr/>
          <p:nvPr/>
        </p:nvSpPr>
        <p:spPr>
          <a:xfrm>
            <a:off x="4100061" y="1177461"/>
            <a:ext cx="2880360" cy="52730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6531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DB9687-B375-8B82-35BC-C0FDC98D1C22}"/>
              </a:ext>
            </a:extLst>
          </p:cNvPr>
          <p:cNvSpPr/>
          <p:nvPr/>
        </p:nvSpPr>
        <p:spPr>
          <a:xfrm>
            <a:off x="4100061" y="1177461"/>
            <a:ext cx="2880360" cy="5273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058952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75812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937A0B-B167-49F3-88EF-8C42D8890DC2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74C2517-8F4D-2544-0F6F-8BCA3258B1B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42279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75812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937A0B-B167-49F3-88EF-8C42D8890DC2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74C2517-8F4D-2544-0F6F-8BCA3258B1B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77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6247B3-B2D5-4AE3-0386-926FEF236579}"/>
              </a:ext>
            </a:extLst>
          </p:cNvPr>
          <p:cNvSpPr/>
          <p:nvPr/>
        </p:nvSpPr>
        <p:spPr>
          <a:xfrm>
            <a:off x="3942130" y="1191418"/>
            <a:ext cx="2891692" cy="51771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322473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A8A48F-0A96-404A-A92F-65FB87A65AA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EF1C59-EB9C-4989-B08C-C3C71D57AA91}"/>
              </a:ext>
            </a:extLst>
          </p:cNvPr>
          <p:cNvSpPr txBox="1"/>
          <p:nvPr/>
        </p:nvSpPr>
        <p:spPr>
          <a:xfrm>
            <a:off x="6873941" y="444160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17F1A1-7B5A-2543-ACE6-AF1680B16B13}"/>
              </a:ext>
            </a:extLst>
          </p:cNvPr>
          <p:cNvSpPr/>
          <p:nvPr/>
        </p:nvSpPr>
        <p:spPr>
          <a:xfrm>
            <a:off x="3947796" y="1191418"/>
            <a:ext cx="2880360" cy="52730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36970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6909E9-7527-43A2-96B0-C977666DC80D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A8A48F-0A96-404A-A92F-65FB87A65AA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EF1C59-EB9C-4989-B08C-C3C71D57AA91}"/>
              </a:ext>
            </a:extLst>
          </p:cNvPr>
          <p:cNvSpPr txBox="1"/>
          <p:nvPr/>
        </p:nvSpPr>
        <p:spPr>
          <a:xfrm>
            <a:off x="6873941" y="444160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E359C1-1C85-7503-D10C-1F5041FECDE7}"/>
              </a:ext>
            </a:extLst>
          </p:cNvPr>
          <p:cNvSpPr/>
          <p:nvPr/>
        </p:nvSpPr>
        <p:spPr>
          <a:xfrm>
            <a:off x="3947796" y="1191418"/>
            <a:ext cx="2880360" cy="5273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5473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52300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3A6093-11F7-465A-8E85-D44207A5CE22}"/>
              </a:ext>
            </a:extLst>
          </p:cNvPr>
          <p:cNvSpPr txBox="1"/>
          <p:nvPr/>
        </p:nvSpPr>
        <p:spPr>
          <a:xfrm>
            <a:off x="3763106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8DC8A86-4364-1967-F652-8C3AD87A407D}"/>
              </a:ext>
            </a:extLst>
          </p:cNvPr>
          <p:cNvSpPr/>
          <p:nvPr/>
        </p:nvSpPr>
        <p:spPr>
          <a:xfrm>
            <a:off x="3890787" y="1758126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50154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52300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64D2A2-61FC-4415-AFE4-EDE54F53E3D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　いる　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3A6093-11F7-465A-8E85-D44207A5CE22}"/>
              </a:ext>
            </a:extLst>
          </p:cNvPr>
          <p:cNvSpPr txBox="1"/>
          <p:nvPr/>
        </p:nvSpPr>
        <p:spPr>
          <a:xfrm>
            <a:off x="3763106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8DC8A86-4364-1967-F652-8C3AD87A407D}"/>
              </a:ext>
            </a:extLst>
          </p:cNvPr>
          <p:cNvSpPr/>
          <p:nvPr/>
        </p:nvSpPr>
        <p:spPr>
          <a:xfrm>
            <a:off x="3890787" y="1758126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448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B57CC9-902B-67AA-DE3D-DD45F79CE694}"/>
              </a:ext>
            </a:extLst>
          </p:cNvPr>
          <p:cNvSpPr/>
          <p:nvPr/>
        </p:nvSpPr>
        <p:spPr>
          <a:xfrm>
            <a:off x="4381500" y="1334142"/>
            <a:ext cx="2370992" cy="52730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37705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B57CC9-902B-67AA-DE3D-DD45F79CE694}"/>
              </a:ext>
            </a:extLst>
          </p:cNvPr>
          <p:cNvSpPr/>
          <p:nvPr/>
        </p:nvSpPr>
        <p:spPr>
          <a:xfrm>
            <a:off x="4381500" y="1334142"/>
            <a:ext cx="2370992" cy="5273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72468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402665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EE053A-CDA2-4E7D-AE88-7C626C7D2CBB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FAAC28-3A02-41FC-A2E7-AC752BFCC8B6}"/>
              </a:ext>
            </a:extLst>
          </p:cNvPr>
          <p:cNvSpPr txBox="1"/>
          <p:nvPr/>
        </p:nvSpPr>
        <p:spPr>
          <a:xfrm>
            <a:off x="3741519" y="199953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3C82F0-8783-1211-4D0A-722BBC79CA3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84751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1402665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B1AD0-C78F-4A7A-87CA-9D81B5D0F1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EE053A-CDA2-4E7D-AE88-7C626C7D2CBB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FAAC28-3A02-41FC-A2E7-AC752BFCC8B6}"/>
              </a:ext>
            </a:extLst>
          </p:cNvPr>
          <p:cNvSpPr txBox="1"/>
          <p:nvPr/>
        </p:nvSpPr>
        <p:spPr>
          <a:xfrm>
            <a:off x="3741519" y="199953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3C82F0-8783-1211-4D0A-722BBC79CA3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18732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19784" y="922336"/>
            <a:ext cx="1200329" cy="3649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  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0461E8-A352-090D-63BC-A6DEE620A028}"/>
              </a:ext>
            </a:extLst>
          </p:cNvPr>
          <p:cNvSpPr/>
          <p:nvPr/>
        </p:nvSpPr>
        <p:spPr>
          <a:xfrm>
            <a:off x="4193148" y="899318"/>
            <a:ext cx="2559344" cy="38250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19784" y="922336"/>
            <a:ext cx="1200329" cy="3649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  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DE2537-476C-470E-B357-FA12D60D01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　こと　いっぱい、一年生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A5891-9F07-6FA3-70D8-700DD750E03D}"/>
              </a:ext>
            </a:extLst>
          </p:cNvPr>
          <p:cNvSpPr/>
          <p:nvPr/>
        </p:nvSpPr>
        <p:spPr>
          <a:xfrm>
            <a:off x="4193148" y="899318"/>
            <a:ext cx="2559344" cy="3825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01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034E2-5F78-48B3-BB8C-DFE619759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6247B3-B2D5-4AE3-0386-926FEF236579}"/>
              </a:ext>
            </a:extLst>
          </p:cNvPr>
          <p:cNvSpPr/>
          <p:nvPr/>
        </p:nvSpPr>
        <p:spPr>
          <a:xfrm>
            <a:off x="3942130" y="1191418"/>
            <a:ext cx="2891692" cy="51771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65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86F07B-ABB2-7CF7-5C33-38DBA2EE8007}"/>
              </a:ext>
            </a:extLst>
          </p:cNvPr>
          <p:cNvSpPr/>
          <p:nvPr/>
        </p:nvSpPr>
        <p:spPr>
          <a:xfrm>
            <a:off x="4434708" y="871964"/>
            <a:ext cx="2067692" cy="19347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19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97FBC9-E518-4ADD-84A4-FD2509B41C66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384C6A-B1BB-49E3-B0B3-A9340F2C4EA1}"/>
              </a:ext>
            </a:extLst>
          </p:cNvPr>
          <p:cNvSpPr txBox="1"/>
          <p:nvPr/>
        </p:nvSpPr>
        <p:spPr>
          <a:xfrm>
            <a:off x="700395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94BEF2-5C2E-FAAC-1461-B7D5FBE4A413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974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0395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97FBC9-E518-4ADD-84A4-FD2509B41C66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9B8A514-81FA-6EA2-B67D-E177ABD7A3D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351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82424" y="102642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C82A05-B7B5-8666-DA0F-8E65862A7B38}"/>
              </a:ext>
            </a:extLst>
          </p:cNvPr>
          <p:cNvSpPr/>
          <p:nvPr/>
        </p:nvSpPr>
        <p:spPr>
          <a:xfrm>
            <a:off x="4729570" y="962928"/>
            <a:ext cx="1552854" cy="14708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627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AFBCD36-A256-C01A-0904-2609106A6F9C}"/>
              </a:ext>
            </a:extLst>
          </p:cNvPr>
          <p:cNvSpPr/>
          <p:nvPr/>
        </p:nvSpPr>
        <p:spPr>
          <a:xfrm>
            <a:off x="4729570" y="962928"/>
            <a:ext cx="1552854" cy="14708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B4DD60B-C3DD-B6FD-A3EB-C956A76A8B0A}"/>
              </a:ext>
            </a:extLst>
          </p:cNvPr>
          <p:cNvSpPr txBox="1"/>
          <p:nvPr/>
        </p:nvSpPr>
        <p:spPr>
          <a:xfrm>
            <a:off x="6282424" y="102642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</p:spTree>
    <p:extLst>
      <p:ext uri="{BB962C8B-B14F-4D97-AF65-F5344CB8AC3E}">
        <p14:creationId xmlns:p14="http://schemas.microsoft.com/office/powerpoint/2010/main" val="282978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3D5BB2-2572-40D0-A74F-7E3170394E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468991" y="1125291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1645F8-5D42-EFF7-914E-5114D4F18663}"/>
              </a:ext>
            </a:extLst>
          </p:cNvPr>
          <p:cNvSpPr/>
          <p:nvPr/>
        </p:nvSpPr>
        <p:spPr>
          <a:xfrm>
            <a:off x="4483833" y="933220"/>
            <a:ext cx="2044328" cy="199207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02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しらせたいな、見せたいな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3D5BB2-2572-40D0-A74F-7E3170394E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468991" y="1125291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1645F8-5D42-EFF7-914E-5114D4F18663}"/>
              </a:ext>
            </a:extLst>
          </p:cNvPr>
          <p:cNvSpPr/>
          <p:nvPr/>
        </p:nvSpPr>
        <p:spPr>
          <a:xfrm>
            <a:off x="4483833" y="933220"/>
            <a:ext cx="2044328" cy="19920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8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53848" y="475937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43D61D-E5D3-480D-BDDA-774E980A5A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まちがいを　なおそう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B5639B-032D-4A55-B3DE-4523CA977892}"/>
              </a:ext>
            </a:extLst>
          </p:cNvPr>
          <p:cNvSpPr txBox="1"/>
          <p:nvPr/>
        </p:nvSpPr>
        <p:spPr>
          <a:xfrm>
            <a:off x="4630135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488F20-0F88-5C9D-9E47-A04AFC774172}"/>
              </a:ext>
            </a:extLst>
          </p:cNvPr>
          <p:cNvSpPr/>
          <p:nvPr/>
        </p:nvSpPr>
        <p:spPr>
          <a:xfrm>
            <a:off x="4876799" y="4495463"/>
            <a:ext cx="1879601" cy="18418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183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53848" y="475937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43D61D-E5D3-480D-BDDA-774E980A5A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まちがいを　なおそう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B5639B-032D-4A55-B3DE-4523CA977892}"/>
              </a:ext>
            </a:extLst>
          </p:cNvPr>
          <p:cNvSpPr txBox="1"/>
          <p:nvPr/>
        </p:nvSpPr>
        <p:spPr>
          <a:xfrm>
            <a:off x="4630135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488F20-0F88-5C9D-9E47-A04AFC774172}"/>
              </a:ext>
            </a:extLst>
          </p:cNvPr>
          <p:cNvSpPr/>
          <p:nvPr/>
        </p:nvSpPr>
        <p:spPr>
          <a:xfrm>
            <a:off x="4876799" y="4495463"/>
            <a:ext cx="1879601" cy="18418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041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DBE2E0-7B66-4F44-8A7E-A69B71ACAAB7}"/>
              </a:ext>
            </a:extLst>
          </p:cNvPr>
          <p:cNvSpPr txBox="1"/>
          <p:nvPr/>
        </p:nvSpPr>
        <p:spPr>
          <a:xfrm>
            <a:off x="3741520" y="189446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FB4195-3427-DEB4-9458-65DF4ED857F4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787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DDBE2E0-7B66-4F44-8A7E-A69B71ACAAB7}"/>
              </a:ext>
            </a:extLst>
          </p:cNvPr>
          <p:cNvSpPr txBox="1"/>
          <p:nvPr/>
        </p:nvSpPr>
        <p:spPr>
          <a:xfrm>
            <a:off x="3741520" y="189446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CE15A0-D1A2-8F5C-F749-A058ED278B14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205C35-ABB4-FF18-AD5A-F2819A68EBB2}"/>
              </a:ext>
            </a:extLst>
          </p:cNvPr>
          <p:cNvSpPr txBox="1"/>
          <p:nvPr/>
        </p:nvSpPr>
        <p:spPr>
          <a:xfrm>
            <a:off x="726303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71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60A133-4A94-F506-AA71-FC069AD735BA}"/>
              </a:ext>
            </a:extLst>
          </p:cNvPr>
          <p:cNvSpPr/>
          <p:nvPr/>
        </p:nvSpPr>
        <p:spPr>
          <a:xfrm>
            <a:off x="4434708" y="871964"/>
            <a:ext cx="2067692" cy="19347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0212D7-6DBC-4C0A-A94C-13FE9BE75EC5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91EA6-269A-A77E-46D9-B0DBF0561189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77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0212D7-6DBC-4C0A-A94C-13FE9BE75EC5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BED4A8A-F1C2-F93A-3503-50533EF05FC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505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80615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77C654-BE53-4A80-BC1F-9A3C0D88DC47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6851A2-86B8-B185-AF3B-E5A28B7511DE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91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80615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77C654-BE53-4A80-BC1F-9A3C0D88DC47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F298D4-42D0-FA7F-D204-9457E7E92BCA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41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55448" y="20148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B491D8-A5AD-4359-852F-C4F8F6667FF9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55506DC-215A-2BFA-D67E-0985DBF27F1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4954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55448" y="20148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B491D8-A5AD-4359-852F-C4F8F6667FF9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00CD40-2893-DF6F-0A0B-A0046C7BBD9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722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20148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37F980-ADF2-4836-8641-9D5A7F49611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AD2B15-3576-9F7B-B44C-6870BEFE7F4A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32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20148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37F980-ADF2-4836-8641-9D5A7F49611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4351CB-9744-3FFC-88DE-E5021C804072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736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58823" y="72525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AD276A-1DEE-4739-A653-CB76775CEE9C}"/>
              </a:ext>
            </a:extLst>
          </p:cNvPr>
          <p:cNvSpPr txBox="1"/>
          <p:nvPr/>
        </p:nvSpPr>
        <p:spPr>
          <a:xfrm>
            <a:off x="3898529" y="725252"/>
            <a:ext cx="3754874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日が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のぼる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1B962F-ECE5-3B5E-D6E0-10F58378E9C6}"/>
              </a:ext>
            </a:extLst>
          </p:cNvPr>
          <p:cNvSpPr/>
          <p:nvPr/>
        </p:nvSpPr>
        <p:spPr>
          <a:xfrm>
            <a:off x="5941910" y="837987"/>
            <a:ext cx="1525674" cy="1415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840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58823" y="72525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AD276A-1DEE-4739-A653-CB76775CEE9C}"/>
              </a:ext>
            </a:extLst>
          </p:cNvPr>
          <p:cNvSpPr txBox="1"/>
          <p:nvPr/>
        </p:nvSpPr>
        <p:spPr>
          <a:xfrm>
            <a:off x="3898529" y="725252"/>
            <a:ext cx="3754874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日が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のぼる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9BADE26-E1CF-545B-FEB1-B107F9FA261A}"/>
              </a:ext>
            </a:extLst>
          </p:cNvPr>
          <p:cNvSpPr/>
          <p:nvPr/>
        </p:nvSpPr>
        <p:spPr>
          <a:xfrm>
            <a:off x="5941910" y="837987"/>
            <a:ext cx="1525674" cy="1415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58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200268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25DBE7-3D96-4EDF-8DCE-C6B81AA8CB28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939856-021E-E102-2C80-5902892D495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738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82990" y="99921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B20988-B0C0-47B2-910B-3699F182E106}"/>
              </a:ext>
            </a:extLst>
          </p:cNvPr>
          <p:cNvSpPr txBox="1"/>
          <p:nvPr/>
        </p:nvSpPr>
        <p:spPr>
          <a:xfrm>
            <a:off x="3706112" y="872344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火を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けす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D2B1E4-B176-ED87-84CF-F9607568AF3F}"/>
              </a:ext>
            </a:extLst>
          </p:cNvPr>
          <p:cNvSpPr/>
          <p:nvPr/>
        </p:nvSpPr>
        <p:spPr>
          <a:xfrm>
            <a:off x="6110829" y="872344"/>
            <a:ext cx="1847875" cy="17733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957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82990" y="99921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B20988-B0C0-47B2-910B-3699F182E106}"/>
              </a:ext>
            </a:extLst>
          </p:cNvPr>
          <p:cNvSpPr txBox="1"/>
          <p:nvPr/>
        </p:nvSpPr>
        <p:spPr>
          <a:xfrm>
            <a:off x="3706112" y="872344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火を</a:t>
            </a:r>
            <a:endParaRPr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けす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D2B1E4-B176-ED87-84CF-F9607568AF3F}"/>
              </a:ext>
            </a:extLst>
          </p:cNvPr>
          <p:cNvSpPr/>
          <p:nvPr/>
        </p:nvSpPr>
        <p:spPr>
          <a:xfrm>
            <a:off x="6110829" y="872344"/>
            <a:ext cx="1847875" cy="17733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62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14709" y="136464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28EDE2-E0B3-4FA2-9491-E0E1CEF58065}"/>
              </a:ext>
            </a:extLst>
          </p:cNvPr>
          <p:cNvSpPr txBox="1"/>
          <p:nvPr/>
        </p:nvSpPr>
        <p:spPr>
          <a:xfrm>
            <a:off x="4841933" y="1132936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田んぼ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0F7084-E81F-6C04-9C77-89A7D1AF3033}"/>
              </a:ext>
            </a:extLst>
          </p:cNvPr>
          <p:cNvSpPr/>
          <p:nvPr/>
        </p:nvSpPr>
        <p:spPr>
          <a:xfrm>
            <a:off x="4998432" y="1086590"/>
            <a:ext cx="1985662" cy="187954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8145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14709" y="136464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28EDE2-E0B3-4FA2-9491-E0E1CEF58065}"/>
              </a:ext>
            </a:extLst>
          </p:cNvPr>
          <p:cNvSpPr txBox="1"/>
          <p:nvPr/>
        </p:nvSpPr>
        <p:spPr>
          <a:xfrm>
            <a:off x="4841933" y="1132936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田んぼ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0F7084-E81F-6C04-9C77-89A7D1AF3033}"/>
              </a:ext>
            </a:extLst>
          </p:cNvPr>
          <p:cNvSpPr/>
          <p:nvPr/>
        </p:nvSpPr>
        <p:spPr>
          <a:xfrm>
            <a:off x="4998432" y="1086590"/>
            <a:ext cx="1985662" cy="187954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806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3333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D9C35CF-F893-4AEB-B25D-57C091B272A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F633DC1-9DE0-5CB9-B2D9-8D3BDD40F84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1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3333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D9C35CF-F893-4AEB-B25D-57C091B272A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8FC0E4D-3F37-40BB-44CF-A39869632883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4939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2167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720ED3-F142-4B0B-88AD-17B8838AC553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7C2CAF-8625-1374-A67E-3B8EF4668424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4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2167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720ED3-F142-4B0B-88AD-17B8838AC553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63F853B-A08A-0A7F-4DEB-7E25452D6F31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48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95389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86461B-3158-432F-8EE6-71B0AE53748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74F249-F860-E573-9B30-D2A5F65C2011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6488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95389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D29536-7AE4-47C4-A293-BE72DAE8EC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86461B-3158-432F-8EE6-71B0AE53748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366B5A-4043-0579-1EAD-91094C443165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49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40111" y="200268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4FA35-8179-419A-B640-ED8EF64C899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25DBE7-3D96-4EDF-8DCE-C6B81AA8CB28}"/>
              </a:ext>
            </a:extLst>
          </p:cNvPr>
          <p:cNvSpPr txBox="1"/>
          <p:nvPr/>
        </p:nvSpPr>
        <p:spPr>
          <a:xfrm>
            <a:off x="3677679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939856-021E-E102-2C80-5902892D495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71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A13344-03D6-4CA7-9559-63F9C2F72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C623FA-4771-DAEB-9299-6F00137A94BC}"/>
              </a:ext>
            </a:extLst>
          </p:cNvPr>
          <p:cNvSpPr/>
          <p:nvPr/>
        </p:nvSpPr>
        <p:spPr>
          <a:xfrm>
            <a:off x="4800600" y="5157792"/>
            <a:ext cx="1510348" cy="14745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A13344-03D6-4CA7-9559-63F9C2F722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228DF1-9799-EDCB-D8A9-9B1D2F96B29F}"/>
              </a:ext>
            </a:extLst>
          </p:cNvPr>
          <p:cNvSpPr/>
          <p:nvPr/>
        </p:nvSpPr>
        <p:spPr>
          <a:xfrm>
            <a:off x="4800600" y="5157792"/>
            <a:ext cx="1510348" cy="1474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3701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33651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204E1-848D-4700-806F-7027D5E15DC4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855810-A75A-A7C9-5AEE-E41E4FFAC2EB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3771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33651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じどう車くらべ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204E1-848D-4700-806F-7027D5E15DC4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532CC2-BC08-7B52-6C07-5C42A7F541FB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707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82245" y="831206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4" y="39461"/>
            <a:ext cx="71586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かんを　つくろう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4E753C-247C-4866-A41C-59CBBFADB531}"/>
              </a:ext>
            </a:extLst>
          </p:cNvPr>
          <p:cNvSpPr txBox="1"/>
          <p:nvPr/>
        </p:nvSpPr>
        <p:spPr>
          <a:xfrm>
            <a:off x="4038006" y="725252"/>
            <a:ext cx="3754874" cy="6182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つける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F3ECAB-CDBB-A787-E934-666C9E6D0DB9}"/>
              </a:ext>
            </a:extLst>
          </p:cNvPr>
          <p:cNvSpPr/>
          <p:nvPr/>
        </p:nvSpPr>
        <p:spPr>
          <a:xfrm>
            <a:off x="5945986" y="725252"/>
            <a:ext cx="1661993" cy="153534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371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D79640-C8CD-4607-B130-7ED98FD2FF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16E6E4-69BF-4410-8EF3-3FD402C55405}"/>
              </a:ext>
            </a:extLst>
          </p:cNvPr>
          <p:cNvSpPr txBox="1"/>
          <p:nvPr/>
        </p:nvSpPr>
        <p:spPr>
          <a:xfrm>
            <a:off x="458664" y="39461"/>
            <a:ext cx="71586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かんを　つくろう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4E753C-247C-4866-A41C-59CBBFADB531}"/>
              </a:ext>
            </a:extLst>
          </p:cNvPr>
          <p:cNvSpPr txBox="1"/>
          <p:nvPr/>
        </p:nvSpPr>
        <p:spPr>
          <a:xfrm>
            <a:off x="4038006" y="725252"/>
            <a:ext cx="3754874" cy="61824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気を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つける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F3ECAB-CDBB-A787-E934-666C9E6D0DB9}"/>
              </a:ext>
            </a:extLst>
          </p:cNvPr>
          <p:cNvSpPr/>
          <p:nvPr/>
        </p:nvSpPr>
        <p:spPr>
          <a:xfrm>
            <a:off x="5945986" y="725252"/>
            <a:ext cx="1661993" cy="15353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BE77FB-81D0-5151-9355-AC99BF317DAA}"/>
              </a:ext>
            </a:extLst>
          </p:cNvPr>
          <p:cNvSpPr txBox="1"/>
          <p:nvPr/>
        </p:nvSpPr>
        <p:spPr>
          <a:xfrm>
            <a:off x="7382245" y="831206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07813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767551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ともだちの　こと、しらせよう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68DE63-384A-47F0-92BF-84AF383826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E3E695-29F1-E5F7-BA83-C7BAE15723E4}"/>
              </a:ext>
            </a:extLst>
          </p:cNvPr>
          <p:cNvSpPr/>
          <p:nvPr/>
        </p:nvSpPr>
        <p:spPr>
          <a:xfrm>
            <a:off x="4533900" y="4874108"/>
            <a:ext cx="1978052" cy="178510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487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767551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ともだちの　こと、しらせよう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68DE63-384A-47F0-92BF-84AF383826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90E1ED-1729-82D0-FD41-63BD903D52DF}"/>
              </a:ext>
            </a:extLst>
          </p:cNvPr>
          <p:cNvSpPr/>
          <p:nvPr/>
        </p:nvSpPr>
        <p:spPr>
          <a:xfrm>
            <a:off x="4533900" y="4874108"/>
            <a:ext cx="1978052" cy="1785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3693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63837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むかしばなしを　よもう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1E7F1C-3494-4EE5-93AF-D3F7699316EF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0AF1FC1-1081-6EC7-9488-15EC716463A0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8822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63837" y="195341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むかしばなしを　よもう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1E7F1C-3494-4EE5-93AF-D3F7699316EF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040203C-A243-C135-D917-55850562428F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21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66A3FFD-8E38-2F22-8FBA-50424B5A7327}"/>
              </a:ext>
            </a:extLst>
          </p:cNvPr>
          <p:cNvSpPr/>
          <p:nvPr/>
        </p:nvSpPr>
        <p:spPr>
          <a:xfrm>
            <a:off x="4409161" y="779232"/>
            <a:ext cx="2258479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D1A32C-C5B3-8C1D-E292-61F83E707FFC}"/>
              </a:ext>
            </a:extLst>
          </p:cNvPr>
          <p:cNvSpPr/>
          <p:nvPr/>
        </p:nvSpPr>
        <p:spPr>
          <a:xfrm>
            <a:off x="4409160" y="4648714"/>
            <a:ext cx="2343331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49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188483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23AE9B-D752-465D-ABE8-4B663712E08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62E1D1-8D64-9ADA-D8BD-21E875499B8F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523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63032" y="188483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23AE9B-D752-465D-ABE8-4B663712E088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448EAE-077F-B2FF-EBAE-E316B0AAA73C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901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E99A17-8F90-47DA-BD4C-E22C977428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BF72AE-EB64-4D32-BFA9-A768A57BE1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25CA070-82CE-3D12-2477-EFCA8241FFF1}"/>
              </a:ext>
            </a:extLst>
          </p:cNvPr>
          <p:cNvSpPr/>
          <p:nvPr/>
        </p:nvSpPr>
        <p:spPr>
          <a:xfrm>
            <a:off x="3993581" y="1191418"/>
            <a:ext cx="2880360" cy="26954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5027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E99A17-8F90-47DA-BD4C-E22C977428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BF72AE-EB64-4D32-BFA9-A768A57BE1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25CA070-82CE-3D12-2477-EFCA8241FFF1}"/>
              </a:ext>
            </a:extLst>
          </p:cNvPr>
          <p:cNvSpPr/>
          <p:nvPr/>
        </p:nvSpPr>
        <p:spPr>
          <a:xfrm>
            <a:off x="3993581" y="1191418"/>
            <a:ext cx="2880360" cy="26954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6595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1D8383-3CC8-4908-B584-728D8769E1D3}"/>
              </a:ext>
            </a:extLst>
          </p:cNvPr>
          <p:cNvSpPr txBox="1"/>
          <p:nvPr/>
        </p:nvSpPr>
        <p:spPr>
          <a:xfrm>
            <a:off x="3710700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6B0C4E-824E-0D35-A91F-EA55D9A6BF7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7517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1D8383-3CC8-4908-B584-728D8769E1D3}"/>
              </a:ext>
            </a:extLst>
          </p:cNvPr>
          <p:cNvSpPr txBox="1"/>
          <p:nvPr/>
        </p:nvSpPr>
        <p:spPr>
          <a:xfrm>
            <a:off x="3710700" y="189446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6B0C4E-824E-0D35-A91F-EA55D9A6BF77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6517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DED5A6-07F8-4731-BE4D-9E6AFB98C39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5A0E78-52CD-7239-99C4-9DF31E7405C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4649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7792" y="19475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8610A8-FD8C-4D92-AEC7-4398D5DAD0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FA3190-045E-4FA5-8157-4E2CCE29692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DED5A6-07F8-4731-BE4D-9E6AFB98C39C}"/>
              </a:ext>
            </a:extLst>
          </p:cNvPr>
          <p:cNvSpPr txBox="1"/>
          <p:nvPr/>
        </p:nvSpPr>
        <p:spPr>
          <a:xfrm>
            <a:off x="3741520" y="18848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5A0E78-52CD-7239-99C4-9DF31E7405C6}"/>
              </a:ext>
            </a:extLst>
          </p:cNvPr>
          <p:cNvSpPr/>
          <p:nvPr/>
        </p:nvSpPr>
        <p:spPr>
          <a:xfrm>
            <a:off x="3805360" y="1758127"/>
            <a:ext cx="3134751" cy="30712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734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465949-E0E9-4563-BBBC-CF6826AC4D7B}"/>
              </a:ext>
            </a:extLst>
          </p:cNvPr>
          <p:cNvSpPr txBox="1"/>
          <p:nvPr/>
        </p:nvSpPr>
        <p:spPr>
          <a:xfrm>
            <a:off x="6494626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5ADB4F2-018C-F3D7-EBEA-0B8158E88887}"/>
              </a:ext>
            </a:extLst>
          </p:cNvPr>
          <p:cNvSpPr/>
          <p:nvPr/>
        </p:nvSpPr>
        <p:spPr>
          <a:xfrm>
            <a:off x="4559300" y="4786644"/>
            <a:ext cx="196896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1437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465949-E0E9-4563-BBBC-CF6826AC4D7B}"/>
              </a:ext>
            </a:extLst>
          </p:cNvPr>
          <p:cNvSpPr txBox="1"/>
          <p:nvPr/>
        </p:nvSpPr>
        <p:spPr>
          <a:xfrm>
            <a:off x="6494626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BD5526-F2A9-1C41-2ECF-6BDB63D1A55F}"/>
              </a:ext>
            </a:extLst>
          </p:cNvPr>
          <p:cNvSpPr/>
          <p:nvPr/>
        </p:nvSpPr>
        <p:spPr>
          <a:xfrm>
            <a:off x="4559300" y="4786644"/>
            <a:ext cx="1968969" cy="19389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90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549141B-D2DC-655F-6612-70DE7CA3AD4D}"/>
              </a:ext>
            </a:extLst>
          </p:cNvPr>
          <p:cNvSpPr/>
          <p:nvPr/>
        </p:nvSpPr>
        <p:spPr>
          <a:xfrm>
            <a:off x="4409161" y="779232"/>
            <a:ext cx="2258479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BEFEB2-003C-477A-19C9-B906FDE9FF3B}"/>
              </a:ext>
            </a:extLst>
          </p:cNvPr>
          <p:cNvSpPr/>
          <p:nvPr/>
        </p:nvSpPr>
        <p:spPr>
          <a:xfrm>
            <a:off x="4409160" y="4648714"/>
            <a:ext cx="2343331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036399-A101-9FCF-4842-34A4AB6DC62F}"/>
              </a:ext>
            </a:extLst>
          </p:cNvPr>
          <p:cNvSpPr/>
          <p:nvPr/>
        </p:nvSpPr>
        <p:spPr>
          <a:xfrm>
            <a:off x="3886836" y="1253665"/>
            <a:ext cx="3002280" cy="26375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4108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4E585F-A7A8-43A4-9C85-47617DCE73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おかゆの　おなべ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036399-A101-9FCF-4842-34A4AB6DC62F}"/>
              </a:ext>
            </a:extLst>
          </p:cNvPr>
          <p:cNvSpPr/>
          <p:nvPr/>
        </p:nvSpPr>
        <p:spPr>
          <a:xfrm>
            <a:off x="3886836" y="1253665"/>
            <a:ext cx="3002280" cy="26375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468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19120-2A1A-42DB-8FBD-5FBF0502099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C7C594-1559-C669-B72C-DF605E886440}"/>
              </a:ext>
            </a:extLst>
          </p:cNvPr>
          <p:cNvSpPr/>
          <p:nvPr/>
        </p:nvSpPr>
        <p:spPr>
          <a:xfrm>
            <a:off x="4375052" y="801717"/>
            <a:ext cx="2286000" cy="208787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8079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19120-2A1A-42DB-8FBD-5FBF0502099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C7C594-1559-C669-B72C-DF605E886440}"/>
              </a:ext>
            </a:extLst>
          </p:cNvPr>
          <p:cNvSpPr/>
          <p:nvPr/>
        </p:nvSpPr>
        <p:spPr>
          <a:xfrm>
            <a:off x="4375052" y="801717"/>
            <a:ext cx="2286000" cy="20878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8015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夕がた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973296-CA16-5461-314F-02A87101C2DC}"/>
              </a:ext>
            </a:extLst>
          </p:cNvPr>
          <p:cNvSpPr/>
          <p:nvPr/>
        </p:nvSpPr>
        <p:spPr>
          <a:xfrm>
            <a:off x="4275132" y="725252"/>
            <a:ext cx="2377440" cy="21969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3607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夕がた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973296-CA16-5461-314F-02A87101C2DC}"/>
              </a:ext>
            </a:extLst>
          </p:cNvPr>
          <p:cNvSpPr/>
          <p:nvPr/>
        </p:nvSpPr>
        <p:spPr>
          <a:xfrm>
            <a:off x="4275132" y="725252"/>
            <a:ext cx="2377440" cy="21969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1773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70658" y="908372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五百円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358711" y="1515678"/>
            <a:ext cx="1661993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C6E155-B0D2-08EC-3EA7-DDBFE11B39B5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168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70658" y="908372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五百円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358711" y="1515678"/>
            <a:ext cx="1661993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A89737-9B17-4D58-9E55-B48A77FD0A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C6E155-B0D2-08EC-3EA7-DDBFE11B39B5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6697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5BCE0D-EA29-D422-9748-8B41D69862F1}"/>
              </a:ext>
            </a:extLst>
          </p:cNvPr>
          <p:cNvSpPr/>
          <p:nvPr/>
        </p:nvSpPr>
        <p:spPr>
          <a:xfrm>
            <a:off x="3781137" y="1143761"/>
            <a:ext cx="3072032" cy="530737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4538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AB53FE0-3337-D9F8-6C37-1B53FF95FD5E}"/>
              </a:ext>
            </a:extLst>
          </p:cNvPr>
          <p:cNvSpPr/>
          <p:nvPr/>
        </p:nvSpPr>
        <p:spPr>
          <a:xfrm>
            <a:off x="3781137" y="1143761"/>
            <a:ext cx="3072032" cy="53073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64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AB9E320-55C4-F73C-A0CE-70880C068C6F}"/>
              </a:ext>
            </a:extLst>
          </p:cNvPr>
          <p:cNvSpPr/>
          <p:nvPr/>
        </p:nvSpPr>
        <p:spPr>
          <a:xfrm>
            <a:off x="4409161" y="779232"/>
            <a:ext cx="2258479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3E0FE5A-9965-36D6-5BA4-151E8E72792D}"/>
              </a:ext>
            </a:extLst>
          </p:cNvPr>
          <p:cNvSpPr/>
          <p:nvPr/>
        </p:nvSpPr>
        <p:spPr>
          <a:xfrm>
            <a:off x="4409160" y="4648714"/>
            <a:ext cx="2343331" cy="216982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6640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7C7C6-B3B4-4818-9781-E9501156D7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5E2DA6-6922-C0B0-C4A7-62B832A15B04}"/>
              </a:ext>
            </a:extLst>
          </p:cNvPr>
          <p:cNvSpPr/>
          <p:nvPr/>
        </p:nvSpPr>
        <p:spPr>
          <a:xfrm>
            <a:off x="4064000" y="1191418"/>
            <a:ext cx="2763472" cy="26321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1666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ものの　名まえ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7C7C6-B3B4-4818-9781-E9501156D7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5C84F3-DBE0-CEE5-5CA5-F3282EA027BF}"/>
              </a:ext>
            </a:extLst>
          </p:cNvPr>
          <p:cNvSpPr/>
          <p:nvPr/>
        </p:nvSpPr>
        <p:spPr>
          <a:xfrm>
            <a:off x="4064000" y="1191418"/>
            <a:ext cx="2763472" cy="26321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9043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8085AA-A0CC-9061-46D1-FAD6D5520D02}"/>
              </a:ext>
            </a:extLst>
          </p:cNvPr>
          <p:cNvSpPr txBox="1"/>
          <p:nvPr/>
        </p:nvSpPr>
        <p:spPr>
          <a:xfrm>
            <a:off x="4587410" y="2997391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330A455-A0A5-9415-7E1F-EFCA3A51ADFB}"/>
              </a:ext>
            </a:extLst>
          </p:cNvPr>
          <p:cNvSpPr/>
          <p:nvPr/>
        </p:nvSpPr>
        <p:spPr>
          <a:xfrm>
            <a:off x="5981699" y="858679"/>
            <a:ext cx="2133137" cy="41400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9281B2-2730-FCDB-C41F-4F05F0D5FE68}"/>
              </a:ext>
            </a:extLst>
          </p:cNvPr>
          <p:cNvSpPr/>
          <p:nvPr/>
        </p:nvSpPr>
        <p:spPr>
          <a:xfrm>
            <a:off x="2514599" y="2433487"/>
            <a:ext cx="2148889" cy="41400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668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8085AA-A0CC-9061-46D1-FAD6D5520D02}"/>
              </a:ext>
            </a:extLst>
          </p:cNvPr>
          <p:cNvSpPr txBox="1"/>
          <p:nvPr/>
        </p:nvSpPr>
        <p:spPr>
          <a:xfrm>
            <a:off x="4587410" y="2997391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330A455-A0A5-9415-7E1F-EFCA3A51ADFB}"/>
              </a:ext>
            </a:extLst>
          </p:cNvPr>
          <p:cNvSpPr/>
          <p:nvPr/>
        </p:nvSpPr>
        <p:spPr>
          <a:xfrm>
            <a:off x="5981699" y="858679"/>
            <a:ext cx="2133137" cy="41400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9281B2-2730-FCDB-C41F-4F05F0D5FE68}"/>
              </a:ext>
            </a:extLst>
          </p:cNvPr>
          <p:cNvSpPr/>
          <p:nvPr/>
        </p:nvSpPr>
        <p:spPr>
          <a:xfrm>
            <a:off x="2514599" y="2433487"/>
            <a:ext cx="2148889" cy="41400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2229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お正月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571517" y="2907188"/>
            <a:ext cx="923330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311AEFC-B3C3-2D7F-EB86-7B718D1F0EA1}"/>
              </a:ext>
            </a:extLst>
          </p:cNvPr>
          <p:cNvSpPr/>
          <p:nvPr/>
        </p:nvSpPr>
        <p:spPr>
          <a:xfrm>
            <a:off x="4259502" y="2777552"/>
            <a:ext cx="2423160" cy="391144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3656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お正月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571517" y="2907188"/>
            <a:ext cx="923330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C01310-693F-4E25-9C36-EF19B15C56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589A25-28A7-475F-A263-91FDE50857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3C82A88-2D46-E8D0-9E4C-294DE7DE6799}"/>
              </a:ext>
            </a:extLst>
          </p:cNvPr>
          <p:cNvSpPr/>
          <p:nvPr/>
        </p:nvSpPr>
        <p:spPr>
          <a:xfrm>
            <a:off x="4259502" y="2777552"/>
            <a:ext cx="2423160" cy="39114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823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59F862-4250-412F-89F7-F0DF0490547B}"/>
              </a:ext>
            </a:extLst>
          </p:cNvPr>
          <p:cNvSpPr txBox="1"/>
          <p:nvPr/>
        </p:nvSpPr>
        <p:spPr>
          <a:xfrm>
            <a:off x="3673749" y="130911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484822-51B7-4171-85CE-D0D054CBB952}"/>
              </a:ext>
            </a:extLst>
          </p:cNvPr>
          <p:cNvSpPr txBox="1"/>
          <p:nvPr/>
        </p:nvSpPr>
        <p:spPr>
          <a:xfrm>
            <a:off x="7019192" y="233805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685445-151F-FC7D-8DEC-EA846A04E2E6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2416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59F862-4250-412F-89F7-F0DF0490547B}"/>
              </a:ext>
            </a:extLst>
          </p:cNvPr>
          <p:cNvSpPr txBox="1"/>
          <p:nvPr/>
        </p:nvSpPr>
        <p:spPr>
          <a:xfrm>
            <a:off x="3673749" y="130911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484822-51B7-4171-85CE-D0D054CBB952}"/>
              </a:ext>
            </a:extLst>
          </p:cNvPr>
          <p:cNvSpPr txBox="1"/>
          <p:nvPr/>
        </p:nvSpPr>
        <p:spPr>
          <a:xfrm>
            <a:off x="7019192" y="233805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685445-151F-FC7D-8DEC-EA846A04E2E6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16873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410DC5-DA75-4B6C-A150-A5821A06817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13E207-22BD-DC23-0359-089CA747DC7A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98DCAA-265C-BCA3-1821-D8EC41E3E718}"/>
              </a:ext>
            </a:extLst>
          </p:cNvPr>
          <p:cNvSpPr txBox="1"/>
          <p:nvPr/>
        </p:nvSpPr>
        <p:spPr>
          <a:xfrm>
            <a:off x="6877546" y="173147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5131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410DC5-DA75-4B6C-A150-A5821A06817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13E207-22BD-DC23-0359-089CA747DC7A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98DCAA-265C-BCA3-1821-D8EC41E3E718}"/>
              </a:ext>
            </a:extLst>
          </p:cNvPr>
          <p:cNvSpPr txBox="1"/>
          <p:nvPr/>
        </p:nvSpPr>
        <p:spPr>
          <a:xfrm>
            <a:off x="6877546" y="173147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10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C12377-139E-4703-8BB4-1987BF50AB4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くじら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ぐも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A1A37D-30B6-E18A-3DAE-406562731093}"/>
              </a:ext>
            </a:extLst>
          </p:cNvPr>
          <p:cNvSpPr/>
          <p:nvPr/>
        </p:nvSpPr>
        <p:spPr>
          <a:xfrm>
            <a:off x="4409161" y="779232"/>
            <a:ext cx="2258479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0C725C-9F96-A31D-90D7-EF9694781807}"/>
              </a:ext>
            </a:extLst>
          </p:cNvPr>
          <p:cNvSpPr/>
          <p:nvPr/>
        </p:nvSpPr>
        <p:spPr>
          <a:xfrm>
            <a:off x="4409160" y="4648714"/>
            <a:ext cx="2343331" cy="21698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89868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7D9623-8EAB-404A-B334-C8B3B2252D78}"/>
              </a:ext>
            </a:extLst>
          </p:cNvPr>
          <p:cNvSpPr txBox="1"/>
          <p:nvPr/>
        </p:nvSpPr>
        <p:spPr>
          <a:xfrm>
            <a:off x="3685937" y="1291006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F812AB-DC8D-8153-E0C3-3E3C91D8392D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A19E58-2244-FBCF-8C6E-888C35D810F4}"/>
              </a:ext>
            </a:extLst>
          </p:cNvPr>
          <p:cNvSpPr txBox="1"/>
          <p:nvPr/>
        </p:nvSpPr>
        <p:spPr>
          <a:xfrm>
            <a:off x="6853169" y="192858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2846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7D9623-8EAB-404A-B334-C8B3B2252D78}"/>
              </a:ext>
            </a:extLst>
          </p:cNvPr>
          <p:cNvSpPr txBox="1"/>
          <p:nvPr/>
        </p:nvSpPr>
        <p:spPr>
          <a:xfrm>
            <a:off x="3685937" y="1291006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F812AB-DC8D-8153-E0C3-3E3C91D8392D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A19E58-2244-FBCF-8C6E-888C35D810F4}"/>
              </a:ext>
            </a:extLst>
          </p:cNvPr>
          <p:cNvSpPr txBox="1"/>
          <p:nvPr/>
        </p:nvSpPr>
        <p:spPr>
          <a:xfrm>
            <a:off x="6853169" y="192858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98540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B53CE2-60FB-4EBD-920A-EC63BF84BB1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A634F36-998F-B343-09EC-5A57D3FBD7C8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7E1B18-B27D-1E12-0B22-3DBEFA84D521}"/>
              </a:ext>
            </a:extLst>
          </p:cNvPr>
          <p:cNvSpPr txBox="1"/>
          <p:nvPr/>
        </p:nvSpPr>
        <p:spPr>
          <a:xfrm>
            <a:off x="6877546" y="181295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06780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B53CE2-60FB-4EBD-920A-EC63BF84BB1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A634F36-998F-B343-09EC-5A57D3FBD7C8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7E1B18-B27D-1E12-0B22-3DBEFA84D521}"/>
              </a:ext>
            </a:extLst>
          </p:cNvPr>
          <p:cNvSpPr txBox="1"/>
          <p:nvPr/>
        </p:nvSpPr>
        <p:spPr>
          <a:xfrm>
            <a:off x="6877546" y="181295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30818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C63326-CBF2-41F8-91A1-AAB13FDD9788}"/>
              </a:ext>
            </a:extLst>
          </p:cNvPr>
          <p:cNvSpPr txBox="1"/>
          <p:nvPr/>
        </p:nvSpPr>
        <p:spPr>
          <a:xfrm>
            <a:off x="3590737" y="1327220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560DF5-FB2F-F2B7-0692-66276B2188BF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B9EBDC-4DEC-92B9-8C51-4B880550F2BF}"/>
              </a:ext>
            </a:extLst>
          </p:cNvPr>
          <p:cNvSpPr txBox="1"/>
          <p:nvPr/>
        </p:nvSpPr>
        <p:spPr>
          <a:xfrm>
            <a:off x="6853169" y="1849171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52433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C63326-CBF2-41F8-91A1-AAB13FDD9788}"/>
              </a:ext>
            </a:extLst>
          </p:cNvPr>
          <p:cNvSpPr txBox="1"/>
          <p:nvPr/>
        </p:nvSpPr>
        <p:spPr>
          <a:xfrm>
            <a:off x="3590737" y="1327220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560DF5-FB2F-F2B7-0692-66276B2188BF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B9EBDC-4DEC-92B9-8C51-4B880550F2BF}"/>
              </a:ext>
            </a:extLst>
          </p:cNvPr>
          <p:cNvSpPr txBox="1"/>
          <p:nvPr/>
        </p:nvSpPr>
        <p:spPr>
          <a:xfrm>
            <a:off x="6853169" y="1849171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3522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23A470-77F6-CF05-706E-7EE802C33B5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BD81AF-5D34-E2E8-43FE-BE226BE16EE6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E07BA5-1797-59CE-86C1-D6A19C4FE93C}"/>
              </a:ext>
            </a:extLst>
          </p:cNvPr>
          <p:cNvSpPr txBox="1"/>
          <p:nvPr/>
        </p:nvSpPr>
        <p:spPr>
          <a:xfrm>
            <a:off x="6877546" y="17495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65090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BD81AF-5D34-E2E8-43FE-BE226BE16EE6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23A470-77F6-CF05-706E-7EE802C33B5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E07BA5-1797-59CE-86C1-D6A19C4FE93C}"/>
              </a:ext>
            </a:extLst>
          </p:cNvPr>
          <p:cNvSpPr txBox="1"/>
          <p:nvPr/>
        </p:nvSpPr>
        <p:spPr>
          <a:xfrm>
            <a:off x="6877546" y="17495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9246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D28F4A-127B-4B13-A198-109411C77A68}"/>
              </a:ext>
            </a:extLst>
          </p:cNvPr>
          <p:cNvSpPr txBox="1"/>
          <p:nvPr/>
        </p:nvSpPr>
        <p:spPr>
          <a:xfrm>
            <a:off x="3707616" y="122044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5B4D69-BC6B-E3E0-4B72-C95F64DAC0D3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D8AB0B-572A-D1B1-70A8-3C0FE531231B}"/>
              </a:ext>
            </a:extLst>
          </p:cNvPr>
          <p:cNvSpPr txBox="1"/>
          <p:nvPr/>
        </p:nvSpPr>
        <p:spPr>
          <a:xfrm>
            <a:off x="6853169" y="185189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49139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C8F4C1-173E-46F5-B8AB-5152F0011F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日づけと　よう日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D28F4A-127B-4B13-A198-109411C77A68}"/>
              </a:ext>
            </a:extLst>
          </p:cNvPr>
          <p:cNvSpPr txBox="1"/>
          <p:nvPr/>
        </p:nvSpPr>
        <p:spPr>
          <a:xfrm>
            <a:off x="3707616" y="122044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5B4D69-BC6B-E3E0-4B72-C95F64DAC0D3}"/>
              </a:ext>
            </a:extLst>
          </p:cNvPr>
          <p:cNvSpPr/>
          <p:nvPr/>
        </p:nvSpPr>
        <p:spPr>
          <a:xfrm>
            <a:off x="3781137" y="1143761"/>
            <a:ext cx="3072032" cy="554261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D8AB0B-572A-D1B1-70A8-3C0FE531231B}"/>
              </a:ext>
            </a:extLst>
          </p:cNvPr>
          <p:cNvSpPr txBox="1"/>
          <p:nvPr/>
        </p:nvSpPr>
        <p:spPr>
          <a:xfrm>
            <a:off x="6853169" y="185189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5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1603</Words>
  <Application>Microsoft Office PowerPoint</Application>
  <PresentationFormat>ワイド画面</PresentationFormat>
  <Paragraphs>817</Paragraphs>
  <Slides>189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189</vt:i4>
      </vt:variant>
    </vt:vector>
  </HeadingPairs>
  <TitlesOfParts>
    <vt:vector size="19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福原 千種</cp:lastModifiedBy>
  <cp:revision>92</cp:revision>
  <dcterms:created xsi:type="dcterms:W3CDTF">2019-06-12T23:18:36Z</dcterms:created>
  <dcterms:modified xsi:type="dcterms:W3CDTF">2023-11-27T05:07:50Z</dcterms:modified>
</cp:coreProperties>
</file>