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311" r:id="rId4"/>
    <p:sldId id="287" r:id="rId5"/>
    <p:sldId id="260" r:id="rId6"/>
    <p:sldId id="262" r:id="rId7"/>
    <p:sldId id="288" r:id="rId8"/>
    <p:sldId id="261" r:id="rId9"/>
    <p:sldId id="289" r:id="rId10"/>
    <p:sldId id="263" r:id="rId11"/>
    <p:sldId id="290" r:id="rId12"/>
    <p:sldId id="265" r:id="rId13"/>
    <p:sldId id="291" r:id="rId14"/>
    <p:sldId id="266" r:id="rId15"/>
    <p:sldId id="292" r:id="rId16"/>
    <p:sldId id="267" r:id="rId17"/>
    <p:sldId id="293" r:id="rId18"/>
    <p:sldId id="313" r:id="rId19"/>
    <p:sldId id="314" r:id="rId20"/>
    <p:sldId id="270" r:id="rId21"/>
    <p:sldId id="295" r:id="rId22"/>
    <p:sldId id="271" r:id="rId23"/>
    <p:sldId id="296" r:id="rId24"/>
    <p:sldId id="309" r:id="rId25"/>
    <p:sldId id="297" r:id="rId26"/>
    <p:sldId id="310" r:id="rId27"/>
    <p:sldId id="315" r:id="rId28"/>
    <p:sldId id="276" r:id="rId29"/>
    <p:sldId id="299" r:id="rId30"/>
    <p:sldId id="277" r:id="rId31"/>
    <p:sldId id="300" r:id="rId32"/>
    <p:sldId id="278" r:id="rId33"/>
    <p:sldId id="301" r:id="rId34"/>
    <p:sldId id="279" r:id="rId35"/>
    <p:sldId id="302" r:id="rId36"/>
    <p:sldId id="280" r:id="rId37"/>
    <p:sldId id="303" r:id="rId38"/>
    <p:sldId id="281" r:id="rId39"/>
    <p:sldId id="304" r:id="rId40"/>
    <p:sldId id="282" r:id="rId41"/>
    <p:sldId id="305" r:id="rId42"/>
    <p:sldId id="283" r:id="rId43"/>
    <p:sldId id="306" r:id="rId44"/>
    <p:sldId id="284" r:id="rId45"/>
    <p:sldId id="307" r:id="rId46"/>
    <p:sldId id="285" r:id="rId47"/>
    <p:sldId id="308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349709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やくそく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39508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うみのかくれんぼ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6300" y="5440461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かずと　かんじ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3.bp.blogspot.com/-j_iBanEUvZ8/V9vCuwf7EbI/AAAAAAAA9_8/y8B5mE1A1ygo0bbcIDZZsodllX3VDc8egCLcB/s800/tree_simple3.png">
            <a:extLst>
              <a:ext uri="{FF2B5EF4-FFF2-40B4-BE49-F238E27FC236}">
                <a16:creationId xmlns:a16="http://schemas.microsoft.com/office/drawing/2014/main" id="{72AD2DA6-98D9-471F-A095-758A9B3C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3425080"/>
            <a:ext cx="2672928" cy="35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7C58CA-A6BC-06C3-3452-C53A69A2DC70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532FBE-67B0-4005-5094-53CE6234FB1A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4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E75A8C-DC6B-F311-A348-DDCC2CF2524A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C4B4EA-DCB7-72B0-95C4-30C2868874BF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8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EF1BF0-8E81-8BCA-1936-AD6467F05499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FC437C-33F6-9D31-438A-EE06F930C4D3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64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EEEB17-7E29-C503-13B2-06F62A74490D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BECE3F-F02F-70D1-8B1A-AA72542FAB29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1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BECE3F-F02F-70D1-8B1A-AA72542FAB29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02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BECE3F-F02F-70D1-8B1A-AA72542FAB29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242521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やくそく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5562" y="54541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F2F6BD-53B7-A460-1A87-7EB77F03E888}"/>
              </a:ext>
            </a:extLst>
          </p:cNvPr>
          <p:cNvSpPr txBox="1"/>
          <p:nvPr/>
        </p:nvSpPr>
        <p:spPr>
          <a:xfrm>
            <a:off x="5008925" y="594518"/>
            <a:ext cx="1661993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おおきな木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811382-6ADA-669B-65DC-CED402FDC82C}"/>
              </a:ext>
            </a:extLst>
          </p:cNvPr>
          <p:cNvSpPr/>
          <p:nvPr/>
        </p:nvSpPr>
        <p:spPr>
          <a:xfrm>
            <a:off x="5138045" y="5469547"/>
            <a:ext cx="1476788" cy="13234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D530FD-723B-5208-EEE5-90CA06AE366B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7CBF47-373A-7CAE-4CC9-C877E8E609C3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123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E2722D-DECF-FD2E-24E1-3F2B5896FE06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9C3B5F-AA12-74F5-6306-7456B8BE1F32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09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471C0C-3AAC-696E-D12F-E2C486309757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4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F7A8DE-E475-050D-FEDF-0115B248A107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16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DB46CD-4F5B-4092-B157-E8E389AE6863}"/>
              </a:ext>
            </a:extLst>
          </p:cNvPr>
          <p:cNvSpPr/>
          <p:nvPr/>
        </p:nvSpPr>
        <p:spPr>
          <a:xfrm>
            <a:off x="4092775" y="2423211"/>
            <a:ext cx="2736647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lang="ja-JP" altLang="en-US" sz="3200"/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0146" y="242321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5D91C7-41ED-4420-AB9E-FCAECB479D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ACA92D-3824-41A0-A963-AB0A8E34C4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3273EF-DF40-7F3A-B576-7767376EC990}"/>
              </a:ext>
            </a:extLst>
          </p:cNvPr>
          <p:cNvSpPr/>
          <p:nvPr/>
        </p:nvSpPr>
        <p:spPr>
          <a:xfrm>
            <a:off x="3967994" y="2281808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456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DB46CD-4F5B-4092-B157-E8E389AE6863}"/>
              </a:ext>
            </a:extLst>
          </p:cNvPr>
          <p:cNvSpPr/>
          <p:nvPr/>
        </p:nvSpPr>
        <p:spPr>
          <a:xfrm>
            <a:off x="4092775" y="2423211"/>
            <a:ext cx="2736647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lang="ja-JP" altLang="en-US" sz="3200"/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0146" y="242321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5D91C7-41ED-4420-AB9E-FCAECB479D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ACA92D-3824-41A0-A963-AB0A8E34C4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3273EF-DF40-7F3A-B576-7767376EC990}"/>
              </a:ext>
            </a:extLst>
          </p:cNvPr>
          <p:cNvSpPr/>
          <p:nvPr/>
        </p:nvSpPr>
        <p:spPr>
          <a:xfrm>
            <a:off x="3967994" y="2281808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600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DF4822-125D-447D-8885-6CA49F5FA0FB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DF4822-125D-447D-8885-6CA49F5FA0FB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242521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やくそく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5562" y="54541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F2F6BD-53B7-A460-1A87-7EB77F03E888}"/>
              </a:ext>
            </a:extLst>
          </p:cNvPr>
          <p:cNvSpPr txBox="1"/>
          <p:nvPr/>
        </p:nvSpPr>
        <p:spPr>
          <a:xfrm>
            <a:off x="5008925" y="594518"/>
            <a:ext cx="1661993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おおきな木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69EA1E-63B3-B305-DE2D-9757F8D26B4E}"/>
              </a:ext>
            </a:extLst>
          </p:cNvPr>
          <p:cNvSpPr/>
          <p:nvPr/>
        </p:nvSpPr>
        <p:spPr>
          <a:xfrm>
            <a:off x="5138045" y="5469547"/>
            <a:ext cx="1476788" cy="13234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08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5C6C4-5A82-48C9-BDAB-392CFDD08DC9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5C6C4-5A82-48C9-BDAB-392CFDD08DC9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8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び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73B897-5334-4F5D-811D-AE8C4910B360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73B897-5334-4F5D-811D-AE8C4910B360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740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5944D0-DC39-49C1-8FA0-A5DE87E88E62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5944D0-DC39-49C1-8FA0-A5DE87E88E62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675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CC893E-5655-4B3C-A391-35B1A0A4D6D6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CC893E-5655-4B3C-A391-35B1A0A4D6D6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864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B3A905-8F1A-4B08-B8D0-8032198255B6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B3A905-8F1A-4B08-B8D0-8032198255B6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0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75659" y="98177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1D8E4F-6894-5B86-D993-488D495C6C75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22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4506F3-64D8-4B98-A685-F29EA2B55F48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4506F3-64D8-4B98-A685-F29EA2B55F48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747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367CEF-6F39-4103-9E87-3A4CBF4F5927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367CEF-6F39-4103-9E87-3A4CBF4F5927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436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A0D978-0132-44A7-8651-22235C07497F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A0D978-0132-44A7-8651-22235C07497F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881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1C5872-4336-4CF3-B3BF-874C6D246359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1C5872-4336-4CF3-B3BF-874C6D246359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2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75659" y="98177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0D590B-D5F2-01C7-1ACA-B284B219709F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　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EE77DF-71AC-B6B5-4381-4D6E3FE62AE3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　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60B0BD1-C910-71C6-D2D7-8222C9CDC934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97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B02F4-2341-4DC2-297B-0FBA58BA301F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BB7FD9-D9B0-4801-B64F-3B3BEADC8160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61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323</Words>
  <Application>Microsoft Office PowerPoint</Application>
  <PresentationFormat>ワイド画面</PresentationFormat>
  <Paragraphs>193</Paragraphs>
  <Slides>47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福原 千種</cp:lastModifiedBy>
  <cp:revision>29</cp:revision>
  <dcterms:created xsi:type="dcterms:W3CDTF">2019-06-12T23:18:36Z</dcterms:created>
  <dcterms:modified xsi:type="dcterms:W3CDTF">2023-11-27T04:56:51Z</dcterms:modified>
</cp:coreProperties>
</file>