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1"/>
  </p:notesMasterIdLst>
  <p:sldIdLst>
    <p:sldId id="1100" r:id="rId2"/>
    <p:sldId id="466" r:id="rId3"/>
    <p:sldId id="1018" r:id="rId4"/>
    <p:sldId id="714" r:id="rId5"/>
    <p:sldId id="1019" r:id="rId6"/>
    <p:sldId id="705" r:id="rId7"/>
    <p:sldId id="1020" r:id="rId8"/>
    <p:sldId id="1021" r:id="rId9"/>
    <p:sldId id="1022" r:id="rId10"/>
    <p:sldId id="852" r:id="rId11"/>
    <p:sldId id="756" r:id="rId12"/>
    <p:sldId id="1023" r:id="rId13"/>
    <p:sldId id="987" r:id="rId14"/>
    <p:sldId id="959" r:id="rId15"/>
    <p:sldId id="1024" r:id="rId16"/>
    <p:sldId id="1025" r:id="rId17"/>
    <p:sldId id="952" r:id="rId18"/>
    <p:sldId id="547" r:id="rId19"/>
    <p:sldId id="971" r:id="rId20"/>
    <p:sldId id="1026" r:id="rId21"/>
    <p:sldId id="968" r:id="rId22"/>
    <p:sldId id="986" r:id="rId23"/>
    <p:sldId id="975" r:id="rId24"/>
    <p:sldId id="1027" r:id="rId25"/>
    <p:sldId id="1000" r:id="rId26"/>
    <p:sldId id="1028" r:id="rId27"/>
    <p:sldId id="1029" r:id="rId28"/>
    <p:sldId id="712" r:id="rId29"/>
    <p:sldId id="1030" r:id="rId30"/>
    <p:sldId id="1031" r:id="rId31"/>
    <p:sldId id="750" r:id="rId32"/>
    <p:sldId id="1032" r:id="rId33"/>
    <p:sldId id="1033" r:id="rId34"/>
    <p:sldId id="1034" r:id="rId35"/>
    <p:sldId id="1035" r:id="rId36"/>
    <p:sldId id="662" r:id="rId37"/>
    <p:sldId id="1036" r:id="rId38"/>
    <p:sldId id="992" r:id="rId39"/>
    <p:sldId id="1037" r:id="rId40"/>
    <p:sldId id="1038" r:id="rId41"/>
    <p:sldId id="1039" r:id="rId42"/>
    <p:sldId id="1040" r:id="rId43"/>
    <p:sldId id="1041" r:id="rId44"/>
    <p:sldId id="1042" r:id="rId45"/>
    <p:sldId id="1043" r:id="rId46"/>
    <p:sldId id="805" r:id="rId47"/>
    <p:sldId id="1044" r:id="rId48"/>
    <p:sldId id="1045" r:id="rId49"/>
    <p:sldId id="1046" r:id="rId50"/>
    <p:sldId id="1047" r:id="rId51"/>
    <p:sldId id="1048" r:id="rId52"/>
    <p:sldId id="628" r:id="rId53"/>
    <p:sldId id="1049" r:id="rId54"/>
    <p:sldId id="1050" r:id="rId55"/>
    <p:sldId id="682" r:id="rId56"/>
    <p:sldId id="1051" r:id="rId57"/>
    <p:sldId id="273" r:id="rId58"/>
    <p:sldId id="1052" r:id="rId59"/>
    <p:sldId id="1053" r:id="rId60"/>
    <p:sldId id="1054" r:id="rId61"/>
    <p:sldId id="1055" r:id="rId62"/>
    <p:sldId id="1056" r:id="rId63"/>
    <p:sldId id="1057" r:id="rId64"/>
    <p:sldId id="1058" r:id="rId65"/>
    <p:sldId id="1059" r:id="rId66"/>
    <p:sldId id="1060" r:id="rId67"/>
    <p:sldId id="1061" r:id="rId68"/>
    <p:sldId id="1062" r:id="rId69"/>
    <p:sldId id="1063" r:id="rId70"/>
    <p:sldId id="1064" r:id="rId71"/>
    <p:sldId id="1065" r:id="rId72"/>
    <p:sldId id="1066" r:id="rId73"/>
    <p:sldId id="717" r:id="rId74"/>
    <p:sldId id="1067" r:id="rId75"/>
    <p:sldId id="1068" r:id="rId76"/>
    <p:sldId id="1069" r:id="rId77"/>
    <p:sldId id="1070" r:id="rId78"/>
    <p:sldId id="1071" r:id="rId79"/>
    <p:sldId id="1072" r:id="rId80"/>
    <p:sldId id="1073" r:id="rId81"/>
    <p:sldId id="1074" r:id="rId82"/>
    <p:sldId id="1075" r:id="rId83"/>
    <p:sldId id="1076" r:id="rId84"/>
    <p:sldId id="757" r:id="rId85"/>
    <p:sldId id="1077" r:id="rId86"/>
    <p:sldId id="1078" r:id="rId87"/>
    <p:sldId id="1079" r:id="rId88"/>
    <p:sldId id="1080" r:id="rId89"/>
    <p:sldId id="1081" r:id="rId90"/>
    <p:sldId id="1082" r:id="rId91"/>
    <p:sldId id="742" r:id="rId92"/>
    <p:sldId id="1083" r:id="rId93"/>
    <p:sldId id="1084" r:id="rId94"/>
    <p:sldId id="1085" r:id="rId95"/>
    <p:sldId id="1086" r:id="rId96"/>
    <p:sldId id="1087" r:id="rId97"/>
    <p:sldId id="744" r:id="rId98"/>
    <p:sldId id="1088" r:id="rId99"/>
    <p:sldId id="1089" r:id="rId100"/>
    <p:sldId id="1090" r:id="rId101"/>
    <p:sldId id="1091" r:id="rId102"/>
    <p:sldId id="1092" r:id="rId103"/>
    <p:sldId id="1093" r:id="rId104"/>
    <p:sldId id="1094" r:id="rId105"/>
    <p:sldId id="1095" r:id="rId106"/>
    <p:sldId id="1096" r:id="rId107"/>
    <p:sldId id="1097" r:id="rId108"/>
    <p:sldId id="1098" r:id="rId109"/>
    <p:sldId id="1099" r:id="rId1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3C4"/>
    <a:srgbClr val="47BD63"/>
    <a:srgbClr val="66C87D"/>
    <a:srgbClr val="0066D6"/>
    <a:srgbClr val="53C972"/>
    <a:srgbClr val="00CC66"/>
    <a:srgbClr val="EC6D5E"/>
    <a:srgbClr val="FF9966"/>
    <a:srgbClr val="00AB84"/>
    <a:srgbClr val="0089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8" autoAdjust="0"/>
    <p:restoredTop sz="95148" autoAdjust="0"/>
  </p:normalViewPr>
  <p:slideViewPr>
    <p:cSldViewPr>
      <p:cViewPr varScale="1">
        <p:scale>
          <a:sx n="108" d="100"/>
          <a:sy n="108" d="100"/>
        </p:scale>
        <p:origin x="144" y="1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8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515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presProps" Target="pres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B01FB-1078-4E8D-9872-1621339EF254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C1059-48E5-4904-BF80-09817418F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435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7170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77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968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9.xml"/><Relationship Id="rId13" Type="http://schemas.openxmlformats.org/officeDocument/2006/relationships/slide" Target="slide66.xml"/><Relationship Id="rId3" Type="http://schemas.openxmlformats.org/officeDocument/2006/relationships/image" Target="../media/image1.png"/><Relationship Id="rId7" Type="http://schemas.openxmlformats.org/officeDocument/2006/relationships/slide" Target="slide22.xml"/><Relationship Id="rId12" Type="http://schemas.openxmlformats.org/officeDocument/2006/relationships/slide" Target="slide59.xml"/><Relationship Id="rId17" Type="http://schemas.openxmlformats.org/officeDocument/2006/relationships/slide" Target="slide98.xml"/><Relationship Id="rId2" Type="http://schemas.openxmlformats.org/officeDocument/2006/relationships/notesSlide" Target="../notesSlides/notesSlide1.xml"/><Relationship Id="rId16" Type="http://schemas.openxmlformats.org/officeDocument/2006/relationships/slide" Target="slide8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0.xml"/><Relationship Id="rId11" Type="http://schemas.openxmlformats.org/officeDocument/2006/relationships/slide" Target="slide53.xml"/><Relationship Id="rId5" Type="http://schemas.openxmlformats.org/officeDocument/2006/relationships/slide" Target="slide16.xml"/><Relationship Id="rId15" Type="http://schemas.openxmlformats.org/officeDocument/2006/relationships/slide" Target="slide81.xml"/><Relationship Id="rId10" Type="http://schemas.openxmlformats.org/officeDocument/2006/relationships/slide" Target="slide52.xml"/><Relationship Id="rId4" Type="http://schemas.openxmlformats.org/officeDocument/2006/relationships/slide" Target="slide2.xml"/><Relationship Id="rId9" Type="http://schemas.openxmlformats.org/officeDocument/2006/relationships/slide" Target="slide45.xml"/><Relationship Id="rId14" Type="http://schemas.openxmlformats.org/officeDocument/2006/relationships/slide" Target="slide7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ç·´ãåãã»ç·´ãèå­ã®ã¤ã©ã¹ã">
            <a:extLst>
              <a:ext uri="{FF2B5EF4-FFF2-40B4-BE49-F238E27FC236}">
                <a16:creationId xmlns:a16="http://schemas.microsoft.com/office/drawing/2014/main" id="{92CDE969-D49F-449B-9552-2E43634BDA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242" y="3088524"/>
            <a:ext cx="1870341" cy="1767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小学５年生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80DB3722-44CA-446E-9B49-DDDB0E49FD1F}"/>
              </a:ext>
            </a:extLst>
          </p:cNvPr>
          <p:cNvSpPr txBox="1"/>
          <p:nvPr/>
        </p:nvSpPr>
        <p:spPr>
          <a:xfrm>
            <a:off x="33240" y="2531989"/>
            <a:ext cx="634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和の文化を受けつぐ</a:t>
            </a:r>
            <a:r>
              <a:rPr lang="en-US" altLang="ja-JP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—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和菓子をさぐる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DB87285-0242-4E79-93C3-4EDB0EB05B34}"/>
              </a:ext>
            </a:extLst>
          </p:cNvPr>
          <p:cNvSpPr txBox="1"/>
          <p:nvPr/>
        </p:nvSpPr>
        <p:spPr>
          <a:xfrm>
            <a:off x="33240" y="3133974"/>
            <a:ext cx="634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伝えたい、心に残る言葉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8D1A937-650E-497D-97F0-737D25BFD48D}"/>
              </a:ext>
            </a:extLst>
          </p:cNvPr>
          <p:cNvSpPr txBox="1"/>
          <p:nvPr/>
        </p:nvSpPr>
        <p:spPr>
          <a:xfrm>
            <a:off x="33240" y="3735959"/>
            <a:ext cx="634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zh-TW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和語、漢語、外来語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A1CDDF88-7513-4F42-BD57-3BB0E1677264}"/>
              </a:ext>
            </a:extLst>
          </p:cNvPr>
          <p:cNvSpPr txBox="1"/>
          <p:nvPr/>
        </p:nvSpPr>
        <p:spPr>
          <a:xfrm>
            <a:off x="32496" y="4337944"/>
            <a:ext cx="634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大造じいさんとがん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F5042F25-17A1-47D8-98FD-25D7F11F8612}"/>
              </a:ext>
            </a:extLst>
          </p:cNvPr>
          <p:cNvSpPr txBox="1"/>
          <p:nvPr/>
        </p:nvSpPr>
        <p:spPr>
          <a:xfrm>
            <a:off x="32496" y="4939929"/>
            <a:ext cx="634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反対の立場を考えて意見文を書こう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BF6F175-2C63-47CE-8BE3-57899B3A2E45}"/>
              </a:ext>
            </a:extLst>
          </p:cNvPr>
          <p:cNvSpPr txBox="1"/>
          <p:nvPr/>
        </p:nvSpPr>
        <p:spPr>
          <a:xfrm>
            <a:off x="32495" y="5541914"/>
            <a:ext cx="634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友達といっしょに、本をしょうかいしよう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8C73DD7E-6754-4A0C-B118-986933414C03}"/>
              </a:ext>
            </a:extLst>
          </p:cNvPr>
          <p:cNvSpPr txBox="1"/>
          <p:nvPr/>
        </p:nvSpPr>
        <p:spPr>
          <a:xfrm>
            <a:off x="32496" y="6143899"/>
            <a:ext cx="634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古文のえがく四季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9C4C1BF2-F154-4B8B-AEF4-F8C1A05DC067}"/>
              </a:ext>
            </a:extLst>
          </p:cNvPr>
          <p:cNvSpPr txBox="1"/>
          <p:nvPr/>
        </p:nvSpPr>
        <p:spPr>
          <a:xfrm>
            <a:off x="6379295" y="2531989"/>
            <a:ext cx="543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心が動いたことを三十一音で表そう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8E73B94-6B78-4DF6-904E-995114311D59}"/>
              </a:ext>
            </a:extLst>
          </p:cNvPr>
          <p:cNvSpPr txBox="1"/>
          <p:nvPr/>
        </p:nvSpPr>
        <p:spPr>
          <a:xfrm>
            <a:off x="6379295" y="3133974"/>
            <a:ext cx="543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熟語を使おう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F793B457-E02B-46C7-AFA0-9025DB1DF042}"/>
              </a:ext>
            </a:extLst>
          </p:cNvPr>
          <p:cNvSpPr txBox="1"/>
          <p:nvPr/>
        </p:nvSpPr>
        <p:spPr>
          <a:xfrm>
            <a:off x="6379295" y="3735959"/>
            <a:ext cx="543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「弱いロボット」だからできること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F2AEDE7A-C656-4B88-85DE-C5D16A499625}"/>
              </a:ext>
            </a:extLst>
          </p:cNvPr>
          <p:cNvSpPr txBox="1"/>
          <p:nvPr/>
        </p:nvSpPr>
        <p:spPr>
          <a:xfrm>
            <a:off x="6378551" y="4337944"/>
            <a:ext cx="543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資料を見て考えたことを話そう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8BAC30BF-B057-4134-8007-E34DFBB8CC0E}"/>
              </a:ext>
            </a:extLst>
          </p:cNvPr>
          <p:cNvSpPr txBox="1"/>
          <p:nvPr/>
        </p:nvSpPr>
        <p:spPr>
          <a:xfrm>
            <a:off x="6378551" y="4939929"/>
            <a:ext cx="543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日本語と外国語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CDF52D98-5ED7-4E6F-83DD-F53915D8ACFA}"/>
              </a:ext>
            </a:extLst>
          </p:cNvPr>
          <p:cNvSpPr txBox="1"/>
          <p:nvPr/>
        </p:nvSpPr>
        <p:spPr>
          <a:xfrm>
            <a:off x="6378551" y="5541914"/>
            <a:ext cx="543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手塚治虫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AD002D75-F495-4A26-B232-DCCC4A1A1CAF}"/>
              </a:ext>
            </a:extLst>
          </p:cNvPr>
          <p:cNvSpPr txBox="1"/>
          <p:nvPr/>
        </p:nvSpPr>
        <p:spPr>
          <a:xfrm>
            <a:off x="6378551" y="6143899"/>
            <a:ext cx="543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「わたしの文章見本帳」を作ろう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1508B92-6E4D-41DF-B627-2038339C9E16}"/>
              </a:ext>
            </a:extLst>
          </p:cNvPr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東京書籍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後編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8739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年賀状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C6464A-8095-4638-A61F-4B62728C2E88}"/>
              </a:ext>
            </a:extLst>
          </p:cNvPr>
          <p:cNvSpPr txBox="1"/>
          <p:nvPr/>
        </p:nvSpPr>
        <p:spPr>
          <a:xfrm>
            <a:off x="6600054" y="3486245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241F7C7-D661-416B-A2BB-B3DA8228222F}"/>
              </a:ext>
            </a:extLst>
          </p:cNvPr>
          <p:cNvSpPr txBox="1"/>
          <p:nvPr/>
        </p:nvSpPr>
        <p:spPr>
          <a:xfrm>
            <a:off x="6600053" y="4639318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B4B9CAB-C294-4597-BC0F-35353F65F687}"/>
              </a:ext>
            </a:extLst>
          </p:cNvPr>
          <p:cNvSpPr txBox="1"/>
          <p:nvPr/>
        </p:nvSpPr>
        <p:spPr>
          <a:xfrm>
            <a:off x="6600052" y="111134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52F7546-6B69-4632-B0C1-ECE583C1714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7E075E4-63D3-4A15-9E1B-5D74957DD1A9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9531D22-64B6-41C2-8177-589A0C6949F3}"/>
              </a:ext>
            </a:extLst>
          </p:cNvPr>
          <p:cNvSpPr txBox="1"/>
          <p:nvPr/>
        </p:nvSpPr>
        <p:spPr>
          <a:xfrm>
            <a:off x="458664" y="39461"/>
            <a:ext cx="779757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和の文化を受けつぐ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—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和菓子をさぐる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481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まさ　ゆめ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7261FDE-3501-49B5-938F-781F66BDBC19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「わたしの文章見本帳」を作ろう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234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幹事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0EEAD3-AFBD-4565-88AB-40E35B76794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19F5ADF-9179-4179-9A1F-F3C4258ECA05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１００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4CD2753-F650-4D60-A928-A6328D840002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「わたしの文章見本帳」を作ろう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7815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4B4FACF-2D00-4F42-B336-06DD3683BF6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3EF4A75-FDF1-4EEC-92E1-28A8CAEAE58F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１０１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2F0EC7F-3E80-4CB7-AE60-C020FD056094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「わたしの文章見本帳」を作ろう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9">
            <a:extLst>
              <a:ext uri="{FF2B5EF4-FFF2-40B4-BE49-F238E27FC236}">
                <a16:creationId xmlns:a16="http://schemas.microsoft.com/office/drawing/2014/main" id="{FF7F833E-CDB5-401A-9415-1852B91BD323}"/>
              </a:ext>
            </a:extLst>
          </p:cNvPr>
          <p:cNvSpPr txBox="1"/>
          <p:nvPr/>
        </p:nvSpPr>
        <p:spPr>
          <a:xfrm>
            <a:off x="4007768" y="2202983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幹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8949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慣例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7261FDE-3501-49B5-938F-781F66BDBC19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「わたしの文章見本帳」を作ろう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CCE7F3F-C62E-425A-9FB5-A5537DE29B4D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１０２</a:t>
            </a:r>
          </a:p>
        </p:txBody>
      </p:sp>
    </p:spTree>
    <p:extLst>
      <p:ext uri="{BB962C8B-B14F-4D97-AF65-F5344CB8AC3E}">
        <p14:creationId xmlns:p14="http://schemas.microsoft.com/office/powerpoint/2010/main" val="779828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慣れる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962FB1F-02D0-4B89-B7A0-C46401AA165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9FBBD9E-DA5A-4785-849F-0313BAF66B77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「わたしの文章見本帳」を作ろう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6815B9C-3BFF-4685-A88B-DB1C995C50D9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１０３</a:t>
            </a:r>
          </a:p>
        </p:txBody>
      </p:sp>
    </p:spTree>
    <p:extLst>
      <p:ext uri="{BB962C8B-B14F-4D97-AF65-F5344CB8AC3E}">
        <p14:creationId xmlns:p14="http://schemas.microsoft.com/office/powerpoint/2010/main" val="3251403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さ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検査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0EEAD3-AFBD-4565-88AB-40E35B76794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19F5ADF-9179-4179-9A1F-F3C4258ECA05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１０４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4CD2753-F650-4D60-A928-A6328D840002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「わたしの文章見本帳」を作ろう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1864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顔面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7261FDE-3501-49B5-938F-781F66BDBC19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「わたしの文章見本帳」を作ろう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CCE7F3F-C62E-425A-9FB5-A5537DE29B4D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１０５</a:t>
            </a:r>
          </a:p>
        </p:txBody>
      </p:sp>
    </p:spTree>
    <p:extLst>
      <p:ext uri="{BB962C8B-B14F-4D97-AF65-F5344CB8AC3E}">
        <p14:creationId xmlns:p14="http://schemas.microsoft.com/office/powerpoint/2010/main" val="2577842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青年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7261FDE-3501-49B5-938F-781F66BDBC19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「わたしの文章見本帳」を作ろう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CCE7F3F-C62E-425A-9FB5-A5537DE29B4D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１０６</a:t>
            </a:r>
          </a:p>
        </p:txBody>
      </p:sp>
    </p:spTree>
    <p:extLst>
      <p:ext uri="{BB962C8B-B14F-4D97-AF65-F5344CB8AC3E}">
        <p14:creationId xmlns:p14="http://schemas.microsoft.com/office/powerpoint/2010/main" val="199800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丸薬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7261FDE-3501-49B5-938F-781F66BDBC19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「わたしの文章見本帳」を作ろう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CCE7F3F-C62E-425A-9FB5-A5537DE29B4D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１０７</a:t>
            </a:r>
          </a:p>
        </p:txBody>
      </p:sp>
    </p:spTree>
    <p:extLst>
      <p:ext uri="{BB962C8B-B14F-4D97-AF65-F5344CB8AC3E}">
        <p14:creationId xmlns:p14="http://schemas.microsoft.com/office/powerpoint/2010/main" val="3510048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きず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築く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A9E6831-F17B-4EF7-8D95-05487BE00B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014E709-2986-48E0-A138-572AF3F69F33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１０８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2B657FB-BB90-46F1-BC63-C7405924C5E7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「わたしの文章見本帳」を作ろう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928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総合的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ごう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B0B92FE-8F20-4C6E-B84A-459612DCCA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6E66973-3E21-4E0A-B6B9-02B27F65173D}"/>
              </a:ext>
            </a:extLst>
          </p:cNvPr>
          <p:cNvSpPr txBox="1"/>
          <p:nvPr/>
        </p:nvSpPr>
        <p:spPr>
          <a:xfrm>
            <a:off x="458664" y="39461"/>
            <a:ext cx="779757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和の文化を受けつぐ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—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和菓子をさぐる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B15E299-531E-4C07-B253-02DAC6127B2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943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守衛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6DD310A-75AF-446B-AC22-DB4791C7E8C6}"/>
              </a:ext>
            </a:extLst>
          </p:cNvPr>
          <p:cNvSpPr txBox="1"/>
          <p:nvPr/>
        </p:nvSpPr>
        <p:spPr>
          <a:xfrm>
            <a:off x="458664" y="39461"/>
            <a:ext cx="779757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和の文化を受けつぐ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—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和菓子をさぐる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8048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救助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 じょ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40B5CFC-5EA5-4CC4-8691-60A44E7623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BEDB3F3-140E-4031-9801-239EDE835FD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FCC8C3-5A9C-4079-AF49-4603285EED9B}"/>
              </a:ext>
            </a:extLst>
          </p:cNvPr>
          <p:cNvSpPr txBox="1"/>
          <p:nvPr/>
        </p:nvSpPr>
        <p:spPr>
          <a:xfrm>
            <a:off x="458664" y="39461"/>
            <a:ext cx="779757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和の文化を受けつぐ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—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和菓子をさぐる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231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禁止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0EEAD3-AFBD-4565-88AB-40E35B76794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25DF641-4776-4B3A-AC43-63CD66B5178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978B4BC-76C4-48D7-AFD4-4A0629215041}"/>
              </a:ext>
            </a:extLst>
          </p:cNvPr>
          <p:cNvSpPr txBox="1"/>
          <p:nvPr/>
        </p:nvSpPr>
        <p:spPr>
          <a:xfrm>
            <a:off x="458664" y="39461"/>
            <a:ext cx="779757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和の文化を受けつぐ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—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和菓子をさぐる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2540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混雑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6DD310A-75AF-446B-AC22-DB4791C7E8C6}"/>
              </a:ext>
            </a:extLst>
          </p:cNvPr>
          <p:cNvSpPr txBox="1"/>
          <p:nvPr/>
        </p:nvSpPr>
        <p:spPr>
          <a:xfrm>
            <a:off x="458664" y="39461"/>
            <a:ext cx="779757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和の文化を受けつぐ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—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和菓子をさぐる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961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合格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6DD310A-75AF-446B-AC22-DB4791C7E8C6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伝えたい、心に残る言葉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2572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C9FDD9C-42C9-432B-8144-9B7E972F6C6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A43F841-529C-4C32-A379-0B15D5449C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8955F82-C8D2-408F-87B7-F264CA0B196F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伝えたい、心に残る言葉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9">
            <a:extLst>
              <a:ext uri="{FF2B5EF4-FFF2-40B4-BE49-F238E27FC236}">
                <a16:creationId xmlns:a16="http://schemas.microsoft.com/office/drawing/2014/main" id="{93BF7456-491F-47BD-A36E-2AEB41807CDD}"/>
              </a:ext>
            </a:extLst>
          </p:cNvPr>
          <p:cNvSpPr txBox="1"/>
          <p:nvPr/>
        </p:nvSpPr>
        <p:spPr>
          <a:xfrm>
            <a:off x="4007768" y="2202983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賞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7529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博士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はかせ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5AD10FD-3AE0-446B-96DF-ECF65C092D1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3B10F6-BA10-493A-8EB8-14202219984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F529364-4087-4448-BE61-04E8C383AD6E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伝えたい、心に残る言葉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166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67F144C-8ED8-4F50-8B22-53C88A0D4FB7}"/>
              </a:ext>
            </a:extLst>
          </p:cNvPr>
          <p:cNvSpPr txBox="1"/>
          <p:nvPr/>
        </p:nvSpPr>
        <p:spPr>
          <a:xfrm>
            <a:off x="6600051" y="4639318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ざくら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八重</a:t>
            </a:r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桜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73963DC-17FD-4C88-BD24-95D50E1223C6}"/>
              </a:ext>
            </a:extLst>
          </p:cNvPr>
          <p:cNvSpPr txBox="1"/>
          <p:nvPr/>
        </p:nvSpPr>
        <p:spPr>
          <a:xfrm>
            <a:off x="6600054" y="152053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ECB361E-0FA7-4C79-9AF0-1EC2DB664941}"/>
              </a:ext>
            </a:extLst>
          </p:cNvPr>
          <p:cNvSpPr txBox="1"/>
          <p:nvPr/>
        </p:nvSpPr>
        <p:spPr>
          <a:xfrm>
            <a:off x="6600054" y="3429000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7A7C22C-11E6-4190-8F8F-B294B8A8FE9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4ABC903-6EB5-4F4A-ADF0-E923CAB7E8F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EFF7FA2-EB33-44C9-9CDE-BDFF217AB037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伝えたい、心に残る言葉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4150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8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B7FA-2BF7-4A5C-95FE-7B8FE6E140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D8EAC3B-8900-4F25-8BC5-FCDEBFF2C2FD}"/>
              </a:ext>
            </a:extLst>
          </p:cNvPr>
          <p:cNvSpPr txBox="1"/>
          <p:nvPr/>
        </p:nvSpPr>
        <p:spPr>
          <a:xfrm>
            <a:off x="458664" y="39461"/>
            <a:ext cx="779757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和の文化を受けつぐ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—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和菓子をさぐる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7678B14-D0BF-4289-8454-04BAD386716E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CCFA003-9DC1-40D7-A1E2-A11D4AB3C26D}"/>
              </a:ext>
            </a:extLst>
          </p:cNvPr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こな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007768" y="2202983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329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貿易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6DD310A-75AF-446B-AC22-DB4791C7E8C6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和語、漢語、外来語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8151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規則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296EB34-C8CC-43F9-8D33-D397E8DF3D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9EE2D09-9895-4E72-8604-6E2B8564D7B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3030803-E50C-4AD0-A98E-A3C24B968763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和語、漢語、外来語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015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率いる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ひき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03DF997-BEFD-4BF2-9E30-A1396ABD36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A67ED30-75F2-44B2-A919-525AEAFDA9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53BFC61-7DF0-475B-A2C7-06C3C6BF926E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大造じいさんとがん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7880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B7FA-2BF7-4A5C-95FE-7B8FE6E140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E2EFA7-6D56-4C53-B13B-E496FF9837F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頭領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38C33AA-E28D-4399-9467-7BA1522A9D7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 りょう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4D082A5-A532-49AB-8323-95810E5042C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231B148-B057-4A66-9098-55F7FE078544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大造じいさんとがん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1638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油断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296EB34-C8CC-43F9-8D33-D397E8DF3D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9EE2D09-9895-4E72-8604-6E2B8564D7B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44364F6-C0EF-4066-A837-8A50F0B305FA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大造じいさんとがん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5939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張る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974F22D-5FAE-41D0-B9CF-20DAFD74E2B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23F7E02-F2D5-4377-8B74-57841646530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45C81F7-EC9A-4FAE-BA2F-E11C0618A5C3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大造じいさんとがん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978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B7FA-2BF7-4A5C-95FE-7B8FE6E140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E2EFA7-6D56-4C53-B13B-E496FF9837F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計略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38C33AA-E28D-4399-9467-7BA1522A9D7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 りゃく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4D082A5-A532-49AB-8323-95810E5042C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231B148-B057-4A66-9098-55F7FE078544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大造じいさんとがん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101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飼う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974F22D-5FAE-41D0-B9CF-20DAFD74E2B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23F7E02-F2D5-4377-8B74-57841646530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45C81F7-EC9A-4FAE-BA2F-E11C0618A5C3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大造じいさんとがん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5895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燃える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962FB1F-02D0-4B89-B7A0-C46401AA165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C23D65B-74A7-4515-874E-EDECE721AB35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大造じいさんとがん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4187716-CB74-4879-9D4D-0CE3D829B55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994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花弁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べん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296EB34-C8CC-43F9-8D33-D397E8DF3D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9EE2D09-9895-4E72-8604-6E2B8564D7B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44364F6-C0EF-4066-A837-8A50F0B305FA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大造じいさんとがん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8881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輸入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にゅう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82E42A6-87E6-4701-BEA2-F3DE0ED9D06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76FEE6F-AE18-4304-A9DF-DBD5653DB180}"/>
              </a:ext>
            </a:extLst>
          </p:cNvPr>
          <p:cNvSpPr txBox="1"/>
          <p:nvPr/>
        </p:nvSpPr>
        <p:spPr>
          <a:xfrm>
            <a:off x="458664" y="39461"/>
            <a:ext cx="779757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和の文化を受けつぐ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—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和菓子をさぐる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B8AB61D-E124-4389-AA89-7696085ED884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669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堂々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96DE139-82B9-418C-96B4-FA59D7A77A5C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大造じいさんとがん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6087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6822" y="1340768"/>
            <a:ext cx="923330" cy="255454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こころよ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快い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C44E338-AF23-484A-9E24-228F3740ACE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296821D-215C-489C-A8D3-FC9E092D6B1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CB7A322-2725-40B3-A50C-BCE88C4B01D8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大造じいさんとがん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871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ふく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96DE139-82B9-418C-96B4-FA59D7A77A5C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大造じいさんとがん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5145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仏像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ぶつ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96DE139-82B9-418C-96B4-FA59D7A77A5C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大造じいさんとがん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113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寺社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296EB34-C8CC-43F9-8D33-D397E8DF3D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9EE2D09-9895-4E72-8604-6E2B8564D7B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44364F6-C0EF-4066-A837-8A50F0B305FA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大造じいさんとがん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0768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招待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たい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40B5CFC-5EA5-4CC4-8691-60A44E7623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BEDB3F3-140E-4031-9801-239EDE835FD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3EF7A1E-901F-41A5-AAFD-3C2D8E68CD33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大造じいさんとがん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9922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ころ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殺す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A9E6831-F17B-4EF7-8D95-05487BE00B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EF6A66D-290C-469B-BC62-2CD1B574FDD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8A6C602-4A33-4669-B319-B2E03F59C614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大造じいさんとがん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387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6822" y="1340768"/>
            <a:ext cx="923330" cy="255454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こころざ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志す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C44E338-AF23-484A-9E24-228F3740ACE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296821D-215C-489C-A8D3-FC9E092D6B1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CB7A322-2725-40B3-A50C-BCE88C4B01D8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大造じいさんとがん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3710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意志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C9381BE-7CCF-4323-BD76-989301797F6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866E4F-6C3A-4E55-89C0-912FFFF7277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1AC2B2-3748-4336-A34D-42B7E73FB092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大造じいさんとがん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0864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実際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じっ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96DE139-82B9-418C-96B4-FA59D7A77A5C}"/>
              </a:ext>
            </a:extLst>
          </p:cNvPr>
          <p:cNvSpPr txBox="1"/>
          <p:nvPr/>
        </p:nvSpPr>
        <p:spPr>
          <a:xfrm>
            <a:off x="458664" y="39461"/>
            <a:ext cx="75095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反対の立場を考えて意見文を書こう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7196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特性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とく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AB93F23-3CCC-451E-A968-C81E2C939494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6DD310A-75AF-446B-AC22-DB4791C7E8C6}"/>
              </a:ext>
            </a:extLst>
          </p:cNvPr>
          <p:cNvSpPr txBox="1"/>
          <p:nvPr/>
        </p:nvSpPr>
        <p:spPr>
          <a:xfrm>
            <a:off x="458664" y="39461"/>
            <a:ext cx="779757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和の文化を受けつぐ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—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和菓子をさぐる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1827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とく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得意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0EEAD3-AFBD-4565-88AB-40E35B76794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25DF641-4776-4B3A-AC43-63CD66B5178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30E43A8-B8C5-4C39-A0DC-F745ABC80AA3}"/>
              </a:ext>
            </a:extLst>
          </p:cNvPr>
          <p:cNvSpPr txBox="1"/>
          <p:nvPr/>
        </p:nvSpPr>
        <p:spPr>
          <a:xfrm>
            <a:off x="458664" y="39461"/>
            <a:ext cx="75095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反対の立場を考えて意見文を書こう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5272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修正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 せい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40B5CFC-5EA5-4CC4-8691-60A44E7623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BEDB3F3-140E-4031-9801-239EDE835FD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B5E8596-1760-4CE3-99A2-CF645C84EF7F}"/>
              </a:ext>
            </a:extLst>
          </p:cNvPr>
          <p:cNvSpPr txBox="1"/>
          <p:nvPr/>
        </p:nvSpPr>
        <p:spPr>
          <a:xfrm>
            <a:off x="458664" y="39461"/>
            <a:ext cx="75095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反対の立場を考えて意見文を書こう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3670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険しい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けわ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03DF997-BEFD-4BF2-9E30-A1396ABD36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A67ED30-75F2-44B2-A919-525AEAFDA9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F604EA0-9FE9-44E8-88B0-CEC920E8B99A}"/>
              </a:ext>
            </a:extLst>
          </p:cNvPr>
          <p:cNvSpPr txBox="1"/>
          <p:nvPr/>
        </p:nvSpPr>
        <p:spPr>
          <a:xfrm>
            <a:off x="458664" y="39461"/>
            <a:ext cx="75095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反対の立場を考えて意見文を書こう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4493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険悪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96DE139-82B9-418C-96B4-FA59D7A77A5C}"/>
              </a:ext>
            </a:extLst>
          </p:cNvPr>
          <p:cNvSpPr txBox="1"/>
          <p:nvPr/>
        </p:nvSpPr>
        <p:spPr>
          <a:xfrm>
            <a:off x="458664" y="39461"/>
            <a:ext cx="75095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反対の立場を考えて意見文を書こう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5635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許可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0EEAD3-AFBD-4565-88AB-40E35B76794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25DF641-4776-4B3A-AC43-63CD66B5178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30E43A8-B8C5-4C39-A0DC-F745ABC80AA3}"/>
              </a:ext>
            </a:extLst>
          </p:cNvPr>
          <p:cNvSpPr txBox="1"/>
          <p:nvPr/>
        </p:nvSpPr>
        <p:spPr>
          <a:xfrm>
            <a:off x="458664" y="39461"/>
            <a:ext cx="75095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反対の立場を考えて意見文を書こう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9185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寄る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974F22D-5FAE-41D0-B9CF-20DAFD74E2B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23F7E02-F2D5-4377-8B74-57841646530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45C81F7-EC9A-4FAE-BA2F-E11C0618A5C3}"/>
              </a:ext>
            </a:extLst>
          </p:cNvPr>
          <p:cNvSpPr txBox="1"/>
          <p:nvPr/>
        </p:nvSpPr>
        <p:spPr>
          <a:xfrm>
            <a:off x="458664" y="39461"/>
            <a:ext cx="88776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友達といっしょに、本をしょうかいしよう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0131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寄宿舎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3" y="2769319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しゅく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852FE9-8EBB-43B3-BA55-783BA09C8FEB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73963DC-17FD-4C88-BD24-95D50E1223C6}"/>
              </a:ext>
            </a:extLst>
          </p:cNvPr>
          <p:cNvSpPr txBox="1"/>
          <p:nvPr/>
        </p:nvSpPr>
        <p:spPr>
          <a:xfrm>
            <a:off x="6600054" y="152053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A86C6FF-429F-48E2-900E-27308F3ED68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663149F-0DCE-464D-9F18-15F113C9D1F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2CF8BCA-8B1B-4735-A6FB-8BB755841818}"/>
              </a:ext>
            </a:extLst>
          </p:cNvPr>
          <p:cNvSpPr txBox="1"/>
          <p:nvPr/>
        </p:nvSpPr>
        <p:spPr>
          <a:xfrm>
            <a:off x="458664" y="39461"/>
            <a:ext cx="88776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友達といっしょに、本をしょうかいしよう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1819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8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実績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じっ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04928B4-0659-46A3-B39D-8E5AE880C1C6}"/>
              </a:ext>
            </a:extLst>
          </p:cNvPr>
          <p:cNvSpPr txBox="1"/>
          <p:nvPr/>
        </p:nvSpPr>
        <p:spPr>
          <a:xfrm>
            <a:off x="458664" y="39461"/>
            <a:ext cx="88776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友達といっしょに、本をしょうかいしよう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5157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実演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じつ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04928B4-0659-46A3-B39D-8E5AE880C1C6}"/>
              </a:ext>
            </a:extLst>
          </p:cNvPr>
          <p:cNvSpPr txBox="1"/>
          <p:nvPr/>
        </p:nvSpPr>
        <p:spPr>
          <a:xfrm>
            <a:off x="458664" y="39461"/>
            <a:ext cx="88776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友達といっしょに、本をしょうかいしよう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475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設定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せっ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04928B4-0659-46A3-B39D-8E5AE880C1C6}"/>
              </a:ext>
            </a:extLst>
          </p:cNvPr>
          <p:cNvSpPr txBox="1"/>
          <p:nvPr/>
        </p:nvSpPr>
        <p:spPr>
          <a:xfrm>
            <a:off x="458664" y="39461"/>
            <a:ext cx="88776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友達といっしょに、本をしょうかいしよう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2820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技術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じゅつ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82E42A6-87E6-4701-BEA2-F3DE0ED9D06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76FEE6F-AE18-4304-A9DF-DBD5653DB180}"/>
              </a:ext>
            </a:extLst>
          </p:cNvPr>
          <p:cNvSpPr txBox="1"/>
          <p:nvPr/>
        </p:nvSpPr>
        <p:spPr>
          <a:xfrm>
            <a:off x="458664" y="39461"/>
            <a:ext cx="779757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和の文化を受けつぐ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—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和菓子をさぐる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B8AB61D-E124-4389-AA89-7696085ED884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4918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精神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04928B4-0659-46A3-B39D-8E5AE880C1C6}"/>
              </a:ext>
            </a:extLst>
          </p:cNvPr>
          <p:cNvSpPr txBox="1"/>
          <p:nvPr/>
        </p:nvSpPr>
        <p:spPr>
          <a:xfrm>
            <a:off x="458664" y="39461"/>
            <a:ext cx="88776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友達といっしょに、本をしょうかいしよう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4949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個室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しつ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296EB34-C8CC-43F9-8D33-D397E8DF3D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9EE2D09-9895-4E72-8604-6E2B8564D7B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30E2796-11A5-4FC2-99F5-9007F2E72481}"/>
              </a:ext>
            </a:extLst>
          </p:cNvPr>
          <p:cNvSpPr txBox="1"/>
          <p:nvPr/>
        </p:nvSpPr>
        <p:spPr>
          <a:xfrm>
            <a:off x="458664" y="39461"/>
            <a:ext cx="88776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友達といっしょに、本をしょうかいしよう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5882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似合う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FE5DF13-0CCC-4397-83C2-C459F7623DD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7CB0B84-FF01-40DE-B763-EFB67DD73BD2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F4D67DC-043E-42A9-8DE3-0F0EF6A0D73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890DE4B-8B60-4229-A4BA-9484A3FDFA5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8F4AFD-55B9-41A3-95BA-217445D69069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古文のえがく四季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1521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基本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ほん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296EB34-C8CC-43F9-8D33-D397E8DF3D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9EE2D09-9895-4E72-8604-6E2B8564D7B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30E2796-11A5-4FC2-99F5-9007F2E72481}"/>
              </a:ext>
            </a:extLst>
          </p:cNvPr>
          <p:cNvSpPr txBox="1"/>
          <p:nvPr/>
        </p:nvSpPr>
        <p:spPr>
          <a:xfrm>
            <a:off x="458664" y="39461"/>
            <a:ext cx="88776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心が動いたことを三十一音で表そう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8549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余計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296EB34-C8CC-43F9-8D33-D397E8DF3D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9EE2D09-9895-4E72-8604-6E2B8564D7B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30E2796-11A5-4FC2-99F5-9007F2E72481}"/>
              </a:ext>
            </a:extLst>
          </p:cNvPr>
          <p:cNvSpPr txBox="1"/>
          <p:nvPr/>
        </p:nvSpPr>
        <p:spPr>
          <a:xfrm>
            <a:off x="458664" y="39461"/>
            <a:ext cx="88776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心が動いたことを三十一音で表そう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3501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基準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C9D4ED9-C14E-42DC-8414-C6B11E35C57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22E5424-6304-4E3C-8185-E92E65421B7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7AABBB7-40EC-4E7F-8DE0-ADBABDADA8D3}"/>
              </a:ext>
            </a:extLst>
          </p:cNvPr>
          <p:cNvSpPr txBox="1"/>
          <p:nvPr/>
        </p:nvSpPr>
        <p:spPr>
          <a:xfrm>
            <a:off x="458664" y="39461"/>
            <a:ext cx="88776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心が動いたことを三十一音で表そう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64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ぞ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先祖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0EEAD3-AFBD-4565-88AB-40E35B76794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25DF641-4776-4B3A-AC43-63CD66B5178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CB18552-1A83-4039-BEB5-110D36FF7F98}"/>
              </a:ext>
            </a:extLst>
          </p:cNvPr>
          <p:cNvSpPr txBox="1"/>
          <p:nvPr/>
        </p:nvSpPr>
        <p:spPr>
          <a:xfrm>
            <a:off x="458664" y="39461"/>
            <a:ext cx="88776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心が動いたことを三十一音で表そう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5899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はか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4B4FACF-2D00-4F42-B336-06DD3683BF6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9F77864-5440-4B16-994A-9FE174FFD6F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BB9C6C5-8C00-43F5-92E1-D93099164CD8}"/>
              </a:ext>
            </a:extLst>
          </p:cNvPr>
          <p:cNvSpPr txBox="1"/>
          <p:nvPr/>
        </p:nvSpPr>
        <p:spPr>
          <a:xfrm>
            <a:off x="458664" y="39461"/>
            <a:ext cx="88776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心が動いたことを三十一音で表そう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9">
            <a:extLst>
              <a:ext uri="{FF2B5EF4-FFF2-40B4-BE49-F238E27FC236}">
                <a16:creationId xmlns:a16="http://schemas.microsoft.com/office/drawing/2014/main" id="{406989F7-8798-4CB4-BA74-C2A91A282C48}"/>
              </a:ext>
            </a:extLst>
          </p:cNvPr>
          <p:cNvSpPr txBox="1"/>
          <p:nvPr/>
        </p:nvSpPr>
        <p:spPr>
          <a:xfrm>
            <a:off x="4007768" y="2202983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347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墓地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C9381BE-7CCF-4323-BD76-989301797F6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866E4F-6C3A-4E55-89C0-912FFFF7277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0BFEA5B-EB51-4517-9651-4D50E2966471}"/>
              </a:ext>
            </a:extLst>
          </p:cNvPr>
          <p:cNvSpPr txBox="1"/>
          <p:nvPr/>
        </p:nvSpPr>
        <p:spPr>
          <a:xfrm>
            <a:off x="458664" y="39461"/>
            <a:ext cx="88776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心が動いたことを三十一音で表そう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6189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保護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C9381BE-7CCF-4323-BD76-989301797F6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866E4F-6C3A-4E55-89C0-912FFFF7277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0BFEA5B-EB51-4517-9651-4D50E2966471}"/>
              </a:ext>
            </a:extLst>
          </p:cNvPr>
          <p:cNvSpPr txBox="1"/>
          <p:nvPr/>
        </p:nvSpPr>
        <p:spPr>
          <a:xfrm>
            <a:off x="458664" y="39461"/>
            <a:ext cx="297304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5902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豊かな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ゆた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03DF997-BEFD-4BF2-9E30-A1396ABD36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A998D8-1847-4568-9677-628DCCF029FE}"/>
              </a:ext>
            </a:extLst>
          </p:cNvPr>
          <p:cNvSpPr txBox="1"/>
          <p:nvPr/>
        </p:nvSpPr>
        <p:spPr>
          <a:xfrm>
            <a:off x="458664" y="39461"/>
            <a:ext cx="779757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和の文化を受けつぐ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—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和菓子をさぐる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D6294A-D95C-4FC6-BAF8-CB0B209A3830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933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夫妻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296EB34-C8CC-43F9-8D33-D397E8DF3D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9EE2D09-9895-4E72-8604-6E2B8564D7B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82E5867-AF1E-4D0B-A205-EE3BF5DD2F2B}"/>
              </a:ext>
            </a:extLst>
          </p:cNvPr>
          <p:cNvSpPr txBox="1"/>
          <p:nvPr/>
        </p:nvSpPr>
        <p:spPr>
          <a:xfrm>
            <a:off x="458664" y="39461"/>
            <a:ext cx="297304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316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ぐ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耕具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0EEAD3-AFBD-4565-88AB-40E35B76794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25DF641-4776-4B3A-AC43-63CD66B5178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7329AAE-3B58-40CF-9C65-5A81A4C1C3B6}"/>
              </a:ext>
            </a:extLst>
          </p:cNvPr>
          <p:cNvSpPr txBox="1"/>
          <p:nvPr/>
        </p:nvSpPr>
        <p:spPr>
          <a:xfrm>
            <a:off x="458664" y="39461"/>
            <a:ext cx="297304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44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受講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77DA361-425E-4333-9606-4962AAFDE868}"/>
              </a:ext>
            </a:extLst>
          </p:cNvPr>
          <p:cNvSpPr txBox="1"/>
          <p:nvPr/>
        </p:nvSpPr>
        <p:spPr>
          <a:xfrm>
            <a:off x="458664" y="39461"/>
            <a:ext cx="297304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3883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犯罪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77DA361-425E-4333-9606-4962AAFDE868}"/>
              </a:ext>
            </a:extLst>
          </p:cNvPr>
          <p:cNvSpPr txBox="1"/>
          <p:nvPr/>
        </p:nvSpPr>
        <p:spPr>
          <a:xfrm>
            <a:off x="458664" y="39461"/>
            <a:ext cx="297304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7920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計測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77DA361-425E-4333-9606-4962AAFDE868}"/>
              </a:ext>
            </a:extLst>
          </p:cNvPr>
          <p:cNvSpPr txBox="1"/>
          <p:nvPr/>
        </p:nvSpPr>
        <p:spPr>
          <a:xfrm>
            <a:off x="458664" y="39461"/>
            <a:ext cx="297304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699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独立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どく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77DA361-425E-4333-9606-4962AAFDE868}"/>
              </a:ext>
            </a:extLst>
          </p:cNvPr>
          <p:cNvSpPr txBox="1"/>
          <p:nvPr/>
        </p:nvSpPr>
        <p:spPr>
          <a:xfrm>
            <a:off x="458664" y="39461"/>
            <a:ext cx="297304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7771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B7FA-2BF7-4A5C-95FE-7B8FE6E140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E2EFA7-6D56-4C53-B13B-E496FF9837F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能力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38C33AA-E28D-4399-9467-7BA1522A9D7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のう りょく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4D082A5-A532-49AB-8323-95810E5042C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231B148-B057-4A66-9098-55F7FE078544}"/>
              </a:ext>
            </a:extLst>
          </p:cNvPr>
          <p:cNvSpPr txBox="1"/>
          <p:nvPr/>
        </p:nvSpPr>
        <p:spPr>
          <a:xfrm>
            <a:off x="458664" y="39461"/>
            <a:ext cx="75095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「弱いロボット」だからできること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1339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かこ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囲む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A9E6831-F17B-4EF7-8D95-05487BE00B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EF6A66D-290C-469B-BC62-2CD1B574FDD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6537BD3-AB63-4F25-8222-D6A16D068643}"/>
              </a:ext>
            </a:extLst>
          </p:cNvPr>
          <p:cNvSpPr txBox="1"/>
          <p:nvPr/>
        </p:nvSpPr>
        <p:spPr>
          <a:xfrm>
            <a:off x="458664" y="39461"/>
            <a:ext cx="75095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「弱いロボット」だからできること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9556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製品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A0DC6DC-980B-492A-AA26-E939B6FD2178}"/>
              </a:ext>
            </a:extLst>
          </p:cNvPr>
          <p:cNvSpPr txBox="1"/>
          <p:nvPr/>
        </p:nvSpPr>
        <p:spPr>
          <a:xfrm>
            <a:off x="458664" y="39461"/>
            <a:ext cx="75095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「弱いロボット」だからできること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2254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集団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 だん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40B5CFC-5EA5-4CC4-8691-60A44E7623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BEDB3F3-140E-4031-9801-239EDE835FD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DAF27E9-9812-40C5-98B5-D0DE8EA5024B}"/>
              </a:ext>
            </a:extLst>
          </p:cNvPr>
          <p:cNvSpPr txBox="1"/>
          <p:nvPr/>
        </p:nvSpPr>
        <p:spPr>
          <a:xfrm>
            <a:off x="458664" y="39461"/>
            <a:ext cx="75095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「弱いロボット」だからできること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4753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支える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ささ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03DF997-BEFD-4BF2-9E30-A1396ABD36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A998D8-1847-4568-9677-628DCCF029FE}"/>
              </a:ext>
            </a:extLst>
          </p:cNvPr>
          <p:cNvSpPr txBox="1"/>
          <p:nvPr/>
        </p:nvSpPr>
        <p:spPr>
          <a:xfrm>
            <a:off x="458664" y="39461"/>
            <a:ext cx="779757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和の文化を受けつぐ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—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和菓子をさぐる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D6294A-D95C-4FC6-BAF8-CB0B209A3830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0717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景色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けしき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5AD10FD-3AE0-446B-96DF-ECF65C092D1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3B10F6-BA10-493A-8EB8-14202219984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CCEDFF-A47D-46CD-9EAC-CBC5B3A38B53}"/>
              </a:ext>
            </a:extLst>
          </p:cNvPr>
          <p:cNvSpPr txBox="1"/>
          <p:nvPr/>
        </p:nvSpPr>
        <p:spPr>
          <a:xfrm>
            <a:off x="458664" y="39461"/>
            <a:ext cx="75095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「弱いロボット」だからできること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5952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所属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A0DC6DC-980B-492A-AA26-E939B6FD2178}"/>
              </a:ext>
            </a:extLst>
          </p:cNvPr>
          <p:cNvSpPr txBox="1"/>
          <p:nvPr/>
        </p:nvSpPr>
        <p:spPr>
          <a:xfrm>
            <a:off x="458664" y="39461"/>
            <a:ext cx="75095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「弱いロボット」だからできること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1750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税金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A0DC6DC-980B-492A-AA26-E939B6FD2178}"/>
              </a:ext>
            </a:extLst>
          </p:cNvPr>
          <p:cNvSpPr txBox="1"/>
          <p:nvPr/>
        </p:nvSpPr>
        <p:spPr>
          <a:xfrm>
            <a:off x="458664" y="39461"/>
            <a:ext cx="75095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「弱いロボット」だからできること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2595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玉座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ぎょく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5647563-7A0F-4AA0-B47B-0F9FEF3FBE0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8456B12-D55E-4611-BEE8-C32425A3AF1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71FBC68-1433-4270-A35E-DA6D187173D7}"/>
              </a:ext>
            </a:extLst>
          </p:cNvPr>
          <p:cNvSpPr txBox="1"/>
          <p:nvPr/>
        </p:nvSpPr>
        <p:spPr>
          <a:xfrm>
            <a:off x="458664" y="39461"/>
            <a:ext cx="75095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「弱いロボット」だからできること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385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A0DC6DC-980B-492A-AA26-E939B6FD2178}"/>
              </a:ext>
            </a:extLst>
          </p:cNvPr>
          <p:cNvSpPr txBox="1"/>
          <p:nvPr/>
        </p:nvSpPr>
        <p:spPr>
          <a:xfrm>
            <a:off x="458664" y="39461"/>
            <a:ext cx="75095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「弱いロボット」だからできること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2618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直ちに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ただ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03DF997-BEFD-4BF2-9E30-A1396ABD36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A67ED30-75F2-44B2-A919-525AEAFDA9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206C1E0-70C8-435D-AEF0-1D560B96C64B}"/>
              </a:ext>
            </a:extLst>
          </p:cNvPr>
          <p:cNvSpPr txBox="1"/>
          <p:nvPr/>
        </p:nvSpPr>
        <p:spPr>
          <a:xfrm>
            <a:off x="458664" y="39461"/>
            <a:ext cx="75095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「弱いロボット」だからできること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1969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帰国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296EB34-C8CC-43F9-8D33-D397E8DF3D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9EE2D09-9895-4E72-8604-6E2B8564D7B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4ADCDE9-3753-4774-86BB-EEC13F6C538F}"/>
              </a:ext>
            </a:extLst>
          </p:cNvPr>
          <p:cNvSpPr txBox="1"/>
          <p:nvPr/>
        </p:nvSpPr>
        <p:spPr>
          <a:xfrm>
            <a:off x="458664" y="39461"/>
            <a:ext cx="75095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「弱いロボット」だからできること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7845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消費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5647563-7A0F-4AA0-B47B-0F9FEF3FBE0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8456B12-D55E-4611-BEE8-C32425A3AF1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71FBC68-1433-4270-A35E-DA6D187173D7}"/>
              </a:ext>
            </a:extLst>
          </p:cNvPr>
          <p:cNvSpPr txBox="1"/>
          <p:nvPr/>
        </p:nvSpPr>
        <p:spPr>
          <a:xfrm>
            <a:off x="458664" y="39461"/>
            <a:ext cx="75095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資料を見て考えたことを話そう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9361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期限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296EB34-C8CC-43F9-8D33-D397E8DF3D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9EE2D09-9895-4E72-8604-6E2B8564D7B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3DB650D-18E2-407C-AC7A-0B9FADB268AD}"/>
              </a:ext>
            </a:extLst>
          </p:cNvPr>
          <p:cNvSpPr txBox="1"/>
          <p:nvPr/>
        </p:nvSpPr>
        <p:spPr>
          <a:xfrm>
            <a:off x="458664" y="39461"/>
            <a:ext cx="75095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資料を見て考えたことを話そう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273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肥料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C9D4ED9-C14E-42DC-8414-C6B11E35C57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22E5424-6304-4E3C-8185-E92E65421B7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7670894-A52F-4C72-BEFB-CF78B0D9BF90}"/>
              </a:ext>
            </a:extLst>
          </p:cNvPr>
          <p:cNvSpPr txBox="1"/>
          <p:nvPr/>
        </p:nvSpPr>
        <p:spPr>
          <a:xfrm>
            <a:off x="458664" y="39461"/>
            <a:ext cx="75095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資料を見て考えたことを話そう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4611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工程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AB93F23-3CCC-451E-A968-C81E2C939494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6DD310A-75AF-446B-AC22-DB4791C7E8C6}"/>
              </a:ext>
            </a:extLst>
          </p:cNvPr>
          <p:cNvSpPr txBox="1"/>
          <p:nvPr/>
        </p:nvSpPr>
        <p:spPr>
          <a:xfrm>
            <a:off x="458664" y="39461"/>
            <a:ext cx="779757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和の文化を受けつぐ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—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和菓子をさぐる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2189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財産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8EFBB48-E7B2-4EF0-915E-A10F1B758D04}"/>
              </a:ext>
            </a:extLst>
          </p:cNvPr>
          <p:cNvSpPr txBox="1"/>
          <p:nvPr/>
        </p:nvSpPr>
        <p:spPr>
          <a:xfrm>
            <a:off x="458664" y="39461"/>
            <a:ext cx="75095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資料を見て考えたことを話そう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9120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留学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りゅう がく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40B5CFC-5EA5-4CC4-8691-60A44E7623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BEDB3F3-140E-4031-9801-239EDE835FD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DAF27E9-9812-40C5-98B5-D0DE8EA5024B}"/>
              </a:ext>
            </a:extLst>
          </p:cNvPr>
          <p:cNvSpPr txBox="1"/>
          <p:nvPr/>
        </p:nvSpPr>
        <p:spPr>
          <a:xfrm>
            <a:off x="458664" y="39461"/>
            <a:ext cx="34770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日本語と外国語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7487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照明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めい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40B5CFC-5EA5-4CC4-8691-60A44E7623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BEDB3F3-140E-4031-9801-239EDE835FD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DAF27E9-9812-40C5-98B5-D0DE8EA5024B}"/>
              </a:ext>
            </a:extLst>
          </p:cNvPr>
          <p:cNvSpPr txBox="1"/>
          <p:nvPr/>
        </p:nvSpPr>
        <p:spPr>
          <a:xfrm>
            <a:off x="458664" y="39461"/>
            <a:ext cx="34770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手塚治虫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2812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B7FA-2BF7-4A5C-95FE-7B8FE6E140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E2EFA7-6D56-4C53-B13B-E496FF9837F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採集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38C33AA-E28D-4399-9467-7BA1522A9D7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 しゅう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4D082A5-A532-49AB-8323-95810E5042C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583B87A-CF84-4074-AA58-FA2F2C3251C7}"/>
              </a:ext>
            </a:extLst>
          </p:cNvPr>
          <p:cNvSpPr txBox="1"/>
          <p:nvPr/>
        </p:nvSpPr>
        <p:spPr>
          <a:xfrm>
            <a:off x="458664" y="39461"/>
            <a:ext cx="34770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手塚治虫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1374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大評判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3" y="2769319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852FE9-8EBB-43B3-BA55-783BA09C8FEB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B5F1A4B-FC36-447B-ACB0-E63E1B47CDD4}"/>
              </a:ext>
            </a:extLst>
          </p:cNvPr>
          <p:cNvSpPr txBox="1"/>
          <p:nvPr/>
        </p:nvSpPr>
        <p:spPr>
          <a:xfrm>
            <a:off x="6600052" y="111134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0F147A6-D91C-4F14-A086-488D1D597CA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F326CC0-FF79-4057-BF52-9C8F5EF97FD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9C9E659-B608-4811-9DEF-F96AE61EBB97}"/>
              </a:ext>
            </a:extLst>
          </p:cNvPr>
          <p:cNvSpPr txBox="1"/>
          <p:nvPr/>
        </p:nvSpPr>
        <p:spPr>
          <a:xfrm>
            <a:off x="458664" y="39461"/>
            <a:ext cx="34770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手塚治虫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5188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12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B7FA-2BF7-4A5C-95FE-7B8FE6E140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E2EFA7-6D56-4C53-B13B-E496FF9837F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授業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38C33AA-E28D-4399-9467-7BA1522A9D7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 ぎょう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4D082A5-A532-49AB-8323-95810E5042C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583B87A-CF84-4074-AA58-FA2F2C3251C7}"/>
              </a:ext>
            </a:extLst>
          </p:cNvPr>
          <p:cNvSpPr txBox="1"/>
          <p:nvPr/>
        </p:nvSpPr>
        <p:spPr>
          <a:xfrm>
            <a:off x="458664" y="39461"/>
            <a:ext cx="34770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手塚治虫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345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備える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そな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03DF997-BEFD-4BF2-9E30-A1396ABD36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A67ED30-75F2-44B2-A919-525AEAFDA9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31D87CC-9E89-4F31-B8BB-A9C4F76860A5}"/>
              </a:ext>
            </a:extLst>
          </p:cNvPr>
          <p:cNvSpPr txBox="1"/>
          <p:nvPr/>
        </p:nvSpPr>
        <p:spPr>
          <a:xfrm>
            <a:off x="458664" y="39461"/>
            <a:ext cx="34770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手塚治虫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4952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まよ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迷う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A9E6831-F17B-4EF7-8D95-05487BE00B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EF6A66D-290C-469B-BC62-2CD1B574FDD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DC1F344-D274-4B0F-AA81-59C71A9FA1B0}"/>
              </a:ext>
            </a:extLst>
          </p:cNvPr>
          <p:cNvSpPr txBox="1"/>
          <p:nvPr/>
        </p:nvSpPr>
        <p:spPr>
          <a:xfrm>
            <a:off x="458664" y="39461"/>
            <a:ext cx="34770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手塚治虫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8630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迷子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まいご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5AD10FD-3AE0-446B-96DF-ECF65C092D1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3B10F6-BA10-493A-8EB8-14202219984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92D40DA-2029-465F-B0CA-F84BF8E17346}"/>
              </a:ext>
            </a:extLst>
          </p:cNvPr>
          <p:cNvSpPr txBox="1"/>
          <p:nvPr/>
        </p:nvSpPr>
        <p:spPr>
          <a:xfrm>
            <a:off x="458664" y="39461"/>
            <a:ext cx="34770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手塚治虫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3397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B7FA-2BF7-4A5C-95FE-7B8FE6E140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E2EFA7-6D56-4C53-B13B-E496FF9837F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暴力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38C33AA-E28D-4399-9467-7BA1522A9D7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 りょく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4D082A5-A532-49AB-8323-95810E5042C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583B87A-CF84-4074-AA58-FA2F2C3251C7}"/>
              </a:ext>
            </a:extLst>
          </p:cNvPr>
          <p:cNvSpPr txBox="1"/>
          <p:nvPr/>
        </p:nvSpPr>
        <p:spPr>
          <a:xfrm>
            <a:off x="458664" y="39461"/>
            <a:ext cx="34770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手塚治虫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7576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毛筆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AB93F23-3CCC-451E-A968-C81E2C939494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6DD310A-75AF-446B-AC22-DB4791C7E8C6}"/>
              </a:ext>
            </a:extLst>
          </p:cNvPr>
          <p:cNvSpPr txBox="1"/>
          <p:nvPr/>
        </p:nvSpPr>
        <p:spPr>
          <a:xfrm>
            <a:off x="458664" y="39461"/>
            <a:ext cx="779757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和の文化を受けつぐ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—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和菓子をさぐる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3125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感謝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C743732-FE1D-435F-9394-5E44568D0E93}"/>
              </a:ext>
            </a:extLst>
          </p:cNvPr>
          <p:cNvSpPr txBox="1"/>
          <p:nvPr/>
        </p:nvSpPr>
        <p:spPr>
          <a:xfrm>
            <a:off x="458664" y="39461"/>
            <a:ext cx="34770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手塚治虫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8164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ちゅうしょく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昼食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A791B2-C58B-4CAD-93AA-43F2DB5119C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452E2DC-F1BD-4EFE-980A-E6BA85E8A94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2F824CA-D2B5-416C-836F-160669B86F73}"/>
              </a:ext>
            </a:extLst>
          </p:cNvPr>
          <p:cNvSpPr txBox="1"/>
          <p:nvPr/>
        </p:nvSpPr>
        <p:spPr>
          <a:xfrm>
            <a:off x="458664" y="39461"/>
            <a:ext cx="34770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手塚治虫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102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液体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えき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C743732-FE1D-435F-9394-5E44568D0E93}"/>
              </a:ext>
            </a:extLst>
          </p:cNvPr>
          <p:cNvSpPr txBox="1"/>
          <p:nvPr/>
        </p:nvSpPr>
        <p:spPr>
          <a:xfrm>
            <a:off x="458664" y="39461"/>
            <a:ext cx="34770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手塚治虫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8434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が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運河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0EEAD3-AFBD-4565-88AB-40E35B76794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25DF641-4776-4B3A-AC43-63CD66B5178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C8A376-68E5-41F1-B87F-6ECD47D9DB69}"/>
              </a:ext>
            </a:extLst>
          </p:cNvPr>
          <p:cNvSpPr txBox="1"/>
          <p:nvPr/>
        </p:nvSpPr>
        <p:spPr>
          <a:xfrm>
            <a:off x="458664" y="39461"/>
            <a:ext cx="34770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手塚治虫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6643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河原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かわら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5AD10FD-3AE0-446B-96DF-ECF65C092D1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3B10F6-BA10-493A-8EB8-14202219984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92D40DA-2029-465F-B0CA-F84BF8E17346}"/>
              </a:ext>
            </a:extLst>
          </p:cNvPr>
          <p:cNvSpPr txBox="1"/>
          <p:nvPr/>
        </p:nvSpPr>
        <p:spPr>
          <a:xfrm>
            <a:off x="458664" y="39461"/>
            <a:ext cx="34770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手塚治虫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9897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居住地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3" y="2769319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B5F1A4B-FC36-447B-ACB0-E63E1B47CDD4}"/>
              </a:ext>
            </a:extLst>
          </p:cNvPr>
          <p:cNvSpPr txBox="1"/>
          <p:nvPr/>
        </p:nvSpPr>
        <p:spPr>
          <a:xfrm>
            <a:off x="6600052" y="111134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0F147A6-D91C-4F14-A086-488D1D597CA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F326CC0-FF79-4057-BF52-9C8F5EF97FD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9C9E659-B608-4811-9DEF-F96AE61EBB97}"/>
              </a:ext>
            </a:extLst>
          </p:cNvPr>
          <p:cNvSpPr txBox="1"/>
          <p:nvPr/>
        </p:nvSpPr>
        <p:spPr>
          <a:xfrm>
            <a:off x="458664" y="39461"/>
            <a:ext cx="34770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手塚治虫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2522B58-4392-48C5-8E0D-650C58AE9544}"/>
              </a:ext>
            </a:extLst>
          </p:cNvPr>
          <p:cNvSpPr txBox="1"/>
          <p:nvPr/>
        </p:nvSpPr>
        <p:spPr>
          <a:xfrm>
            <a:off x="6600052" y="5456862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8636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  <p:bldP spid="14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黄金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C743732-FE1D-435F-9394-5E44568D0E93}"/>
              </a:ext>
            </a:extLst>
          </p:cNvPr>
          <p:cNvSpPr txBox="1"/>
          <p:nvPr/>
        </p:nvSpPr>
        <p:spPr>
          <a:xfrm>
            <a:off x="458664" y="39461"/>
            <a:ext cx="34770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手塚治虫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9847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手厚</a:t>
            </a:r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あつ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C4E7F74-A0CD-4BE2-9D41-74C0CC65148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54038A2-C539-4563-BEBA-0FFDDB2CC6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F7B3554-E7B2-4209-A77C-F5D12118061C}"/>
              </a:ext>
            </a:extLst>
          </p:cNvPr>
          <p:cNvSpPr txBox="1"/>
          <p:nvPr/>
        </p:nvSpPr>
        <p:spPr>
          <a:xfrm>
            <a:off x="458664" y="39461"/>
            <a:ext cx="34770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手塚治虫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121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務める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つと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03DF997-BEFD-4BF2-9E30-A1396ABD36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A67ED30-75F2-44B2-A919-525AEAFDA9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31D87CC-9E89-4F31-B8BB-A9C4F76860A5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「わたしの文章見本帳」を作ろう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8784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義務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C9381BE-7CCF-4323-BD76-989301797F6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866E4F-6C3A-4E55-89C0-912FFFF7277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810A3BD-DBCA-449C-A7C7-3FFAB77F1CB2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「わたしの文章見本帳」を作ろう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6975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5660</TotalTime>
  <Words>1306</Words>
  <Application>Microsoft Office PowerPoint</Application>
  <PresentationFormat>ワイド画面</PresentationFormat>
  <Paragraphs>486</Paragraphs>
  <Slides>109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109</vt:i4>
      </vt:variant>
    </vt:vector>
  </HeadingPairs>
  <TitlesOfParts>
    <vt:vector size="114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5年（下）</dc:title>
  <dc:creator>morita</dc:creator>
  <cp:lastModifiedBy>colas@edu-c.local</cp:lastModifiedBy>
  <cp:revision>694</cp:revision>
  <dcterms:created xsi:type="dcterms:W3CDTF">2019-06-12T23:18:36Z</dcterms:created>
  <dcterms:modified xsi:type="dcterms:W3CDTF">2023-10-11T06:14:19Z</dcterms:modified>
</cp:coreProperties>
</file>