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6"/>
  </p:notesMasterIdLst>
  <p:sldIdLst>
    <p:sldId id="483" r:id="rId2"/>
    <p:sldId id="382" r:id="rId3"/>
    <p:sldId id="662" r:id="rId4"/>
    <p:sldId id="678" r:id="rId5"/>
    <p:sldId id="427" r:id="rId6"/>
    <p:sldId id="712" r:id="rId7"/>
    <p:sldId id="273" r:id="rId8"/>
    <p:sldId id="713" r:id="rId9"/>
    <p:sldId id="714" r:id="rId10"/>
    <p:sldId id="466" r:id="rId11"/>
    <p:sldId id="715" r:id="rId12"/>
    <p:sldId id="479" r:id="rId13"/>
    <p:sldId id="716" r:id="rId14"/>
    <p:sldId id="543" r:id="rId15"/>
    <p:sldId id="884" r:id="rId16"/>
    <p:sldId id="389" r:id="rId17"/>
    <p:sldId id="429" r:id="rId18"/>
    <p:sldId id="680" r:id="rId19"/>
    <p:sldId id="885" r:id="rId20"/>
    <p:sldId id="886" r:id="rId21"/>
    <p:sldId id="436" r:id="rId22"/>
    <p:sldId id="887" r:id="rId23"/>
    <p:sldId id="888" r:id="rId24"/>
    <p:sldId id="889" r:id="rId25"/>
    <p:sldId id="258" r:id="rId26"/>
    <p:sldId id="890" r:id="rId27"/>
    <p:sldId id="390" r:id="rId28"/>
    <p:sldId id="705" r:id="rId29"/>
    <p:sldId id="891" r:id="rId30"/>
    <p:sldId id="892" r:id="rId31"/>
    <p:sldId id="893" r:id="rId32"/>
    <p:sldId id="699" r:id="rId33"/>
    <p:sldId id="895" r:id="rId34"/>
    <p:sldId id="894" r:id="rId35"/>
    <p:sldId id="896" r:id="rId36"/>
    <p:sldId id="897" r:id="rId37"/>
    <p:sldId id="741" r:id="rId38"/>
    <p:sldId id="898" r:id="rId39"/>
    <p:sldId id="899" r:id="rId40"/>
    <p:sldId id="900" r:id="rId41"/>
    <p:sldId id="901" r:id="rId42"/>
    <p:sldId id="805" r:id="rId43"/>
    <p:sldId id="902" r:id="rId44"/>
    <p:sldId id="903" r:id="rId45"/>
    <p:sldId id="904" r:id="rId46"/>
    <p:sldId id="905" r:id="rId47"/>
    <p:sldId id="906" r:id="rId48"/>
    <p:sldId id="582" r:id="rId49"/>
    <p:sldId id="907" r:id="rId50"/>
    <p:sldId id="908" r:id="rId51"/>
    <p:sldId id="597" r:id="rId52"/>
    <p:sldId id="909" r:id="rId53"/>
    <p:sldId id="910" r:id="rId54"/>
    <p:sldId id="911" r:id="rId55"/>
    <p:sldId id="525" r:id="rId56"/>
    <p:sldId id="912" r:id="rId57"/>
    <p:sldId id="913" r:id="rId58"/>
    <p:sldId id="914" r:id="rId59"/>
    <p:sldId id="915" r:id="rId60"/>
    <p:sldId id="916" r:id="rId61"/>
    <p:sldId id="917" r:id="rId62"/>
    <p:sldId id="918" r:id="rId63"/>
    <p:sldId id="290" r:id="rId64"/>
    <p:sldId id="919" r:id="rId65"/>
    <p:sldId id="920" r:id="rId66"/>
    <p:sldId id="921" r:id="rId67"/>
    <p:sldId id="922" r:id="rId68"/>
    <p:sldId id="923" r:id="rId69"/>
    <p:sldId id="747" r:id="rId70"/>
    <p:sldId id="924" r:id="rId71"/>
    <p:sldId id="925" r:id="rId72"/>
    <p:sldId id="926" r:id="rId73"/>
    <p:sldId id="927" r:id="rId74"/>
    <p:sldId id="928" r:id="rId75"/>
    <p:sldId id="929" r:id="rId76"/>
    <p:sldId id="930" r:id="rId77"/>
    <p:sldId id="931" r:id="rId78"/>
    <p:sldId id="932" r:id="rId79"/>
    <p:sldId id="933" r:id="rId80"/>
    <p:sldId id="934" r:id="rId81"/>
    <p:sldId id="935" r:id="rId82"/>
    <p:sldId id="936" r:id="rId83"/>
    <p:sldId id="937" r:id="rId84"/>
    <p:sldId id="938" r:id="rId85"/>
    <p:sldId id="939" r:id="rId86"/>
    <p:sldId id="940" r:id="rId87"/>
    <p:sldId id="941" r:id="rId88"/>
    <p:sldId id="942" r:id="rId89"/>
    <p:sldId id="756" r:id="rId90"/>
    <p:sldId id="943" r:id="rId91"/>
    <p:sldId id="944" r:id="rId92"/>
    <p:sldId id="945" r:id="rId93"/>
    <p:sldId id="381" r:id="rId94"/>
    <p:sldId id="946" r:id="rId95"/>
    <p:sldId id="947" r:id="rId96"/>
    <p:sldId id="514" r:id="rId97"/>
    <p:sldId id="948" r:id="rId98"/>
    <p:sldId id="949" r:id="rId99"/>
    <p:sldId id="950" r:id="rId100"/>
    <p:sldId id="951" r:id="rId101"/>
    <p:sldId id="952" r:id="rId102"/>
    <p:sldId id="953" r:id="rId103"/>
    <p:sldId id="477" r:id="rId104"/>
    <p:sldId id="954" r:id="rId105"/>
    <p:sldId id="955" r:id="rId106"/>
    <p:sldId id="956" r:id="rId107"/>
    <p:sldId id="957" r:id="rId108"/>
    <p:sldId id="958" r:id="rId109"/>
    <p:sldId id="959" r:id="rId110"/>
    <p:sldId id="960" r:id="rId111"/>
    <p:sldId id="961" r:id="rId112"/>
    <p:sldId id="962" r:id="rId113"/>
    <p:sldId id="963" r:id="rId114"/>
    <p:sldId id="964" r:id="rId115"/>
    <p:sldId id="965" r:id="rId116"/>
    <p:sldId id="682" r:id="rId117"/>
    <p:sldId id="434" r:id="rId118"/>
    <p:sldId id="966" r:id="rId119"/>
    <p:sldId id="967" r:id="rId120"/>
    <p:sldId id="968" r:id="rId121"/>
    <p:sldId id="969" r:id="rId122"/>
    <p:sldId id="970" r:id="rId123"/>
    <p:sldId id="971" r:id="rId124"/>
    <p:sldId id="972" r:id="rId1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D5E"/>
    <a:srgbClr val="FF9966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6730" autoAdjust="0"/>
  </p:normalViewPr>
  <p:slideViewPr>
    <p:cSldViewPr snapToGrid="0">
      <p:cViewPr varScale="1">
        <p:scale>
          <a:sx n="106" d="100"/>
          <a:sy n="106" d="100"/>
        </p:scale>
        <p:origin x="132" y="198"/>
      </p:cViewPr>
      <p:guideLst/>
    </p:cSldViewPr>
  </p:slideViewPr>
  <p:outlineViewPr>
    <p:cViewPr>
      <p:scale>
        <a:sx n="33" d="100"/>
        <a:sy n="33" d="100"/>
      </p:scale>
      <p:origin x="0" y="-1721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8" d="100"/>
        <a:sy n="68" d="100"/>
      </p:scale>
      <p:origin x="0" y="-13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253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511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5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79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071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925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01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372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939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974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47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874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8130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996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537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0866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227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9137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2234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0121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16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34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139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4802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169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10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6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97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889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223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62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104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54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60.xml"/><Relationship Id="rId18" Type="http://schemas.openxmlformats.org/officeDocument/2006/relationships/slide" Target="slide89.xml"/><Relationship Id="rId3" Type="http://schemas.openxmlformats.org/officeDocument/2006/relationships/image" Target="../media/image1.png"/><Relationship Id="rId21" Type="http://schemas.openxmlformats.org/officeDocument/2006/relationships/slide" Target="slide114.xml"/><Relationship Id="rId7" Type="http://schemas.openxmlformats.org/officeDocument/2006/relationships/slide" Target="slide16.xml"/><Relationship Id="rId12" Type="http://schemas.openxmlformats.org/officeDocument/2006/relationships/slide" Target="slide53.xml"/><Relationship Id="rId17" Type="http://schemas.openxmlformats.org/officeDocument/2006/relationships/slide" Target="slide87.xml"/><Relationship Id="rId2" Type="http://schemas.openxmlformats.org/officeDocument/2006/relationships/notesSlide" Target="../notesSlides/notesSlide1.xml"/><Relationship Id="rId16" Type="http://schemas.openxmlformats.org/officeDocument/2006/relationships/slide" Target="slide86.xml"/><Relationship Id="rId20" Type="http://schemas.openxmlformats.org/officeDocument/2006/relationships/slide" Target="slide1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47.xml"/><Relationship Id="rId5" Type="http://schemas.openxmlformats.org/officeDocument/2006/relationships/slide" Target="slide4.xml"/><Relationship Id="rId15" Type="http://schemas.openxmlformats.org/officeDocument/2006/relationships/slide" Target="slide78.xml"/><Relationship Id="rId23" Type="http://schemas.openxmlformats.org/officeDocument/2006/relationships/image" Target="../media/image3.png"/><Relationship Id="rId10" Type="http://schemas.openxmlformats.org/officeDocument/2006/relationships/slide" Target="slide38.xml"/><Relationship Id="rId19" Type="http://schemas.openxmlformats.org/officeDocument/2006/relationships/slide" Target="slide93.xml"/><Relationship Id="rId4" Type="http://schemas.openxmlformats.org/officeDocument/2006/relationships/slide" Target="slide2.xml"/><Relationship Id="rId9" Type="http://schemas.openxmlformats.org/officeDocument/2006/relationships/slide" Target="slide25.xml"/><Relationship Id="rId14" Type="http://schemas.openxmlformats.org/officeDocument/2006/relationships/slide" Target="slide72.xml"/><Relationship Id="rId2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ã©ã¤ãªã³ã®ã¤ã©ã¹ã">
            <a:extLst>
              <a:ext uri="{FF2B5EF4-FFF2-40B4-BE49-F238E27FC236}">
                <a16:creationId xmlns:a16="http://schemas.microsoft.com/office/drawing/2014/main" id="{02AAEFBE-9EB9-4890-85A1-6558939CB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135" y="1391292"/>
            <a:ext cx="2156861" cy="207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02483" y="243689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何をしているのかな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B404E-E477-4AC2-ADA4-372EBD0473C5}"/>
              </a:ext>
            </a:extLst>
          </p:cNvPr>
          <p:cNvSpPr txBox="1"/>
          <p:nvPr/>
        </p:nvSpPr>
        <p:spPr>
          <a:xfrm>
            <a:off x="502483" y="289855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くらべてみよう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39D0971-1D5C-4EA0-84AC-E00198A39471}"/>
              </a:ext>
            </a:extLst>
          </p:cNvPr>
          <p:cNvSpPr txBox="1"/>
          <p:nvPr/>
        </p:nvSpPr>
        <p:spPr>
          <a:xfrm>
            <a:off x="502483" y="336022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すいせんのラッパ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2CD7E0-3024-422D-B5BD-5E2EAF4C907C}"/>
              </a:ext>
            </a:extLst>
          </p:cNvPr>
          <p:cNvSpPr txBox="1"/>
          <p:nvPr/>
        </p:nvSpPr>
        <p:spPr>
          <a:xfrm>
            <a:off x="502483" y="382188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76EC4A-AD29-48FE-B899-C5F791840D52}"/>
              </a:ext>
            </a:extLst>
          </p:cNvPr>
          <p:cNvSpPr txBox="1"/>
          <p:nvPr/>
        </p:nvSpPr>
        <p:spPr>
          <a:xfrm>
            <a:off x="502483" y="428355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国語じてんの使い方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3D8D00-75D2-42DE-B9A7-FF3C528033B4}"/>
              </a:ext>
            </a:extLst>
          </p:cNvPr>
          <p:cNvSpPr txBox="1"/>
          <p:nvPr/>
        </p:nvSpPr>
        <p:spPr>
          <a:xfrm>
            <a:off x="502483" y="474521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自然のかくし絵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A6D7174-CF44-4959-921E-5FFA7E051512}"/>
              </a:ext>
            </a:extLst>
          </p:cNvPr>
          <p:cNvSpPr txBox="1"/>
          <p:nvPr/>
        </p:nvSpPr>
        <p:spPr>
          <a:xfrm>
            <a:off x="502483" y="520688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漢字の表す意味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A16ED1-F036-4952-A3E1-FA3F98D0B92C}"/>
              </a:ext>
            </a:extLst>
          </p:cNvPr>
          <p:cNvSpPr txBox="1"/>
          <p:nvPr/>
        </p:nvSpPr>
        <p:spPr>
          <a:xfrm>
            <a:off x="502483" y="566854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メモを取りながら話を聞こう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55C9992-A02D-4641-9E82-AAFBDA6F65EE}"/>
              </a:ext>
            </a:extLst>
          </p:cNvPr>
          <p:cNvSpPr txBox="1"/>
          <p:nvPr/>
        </p:nvSpPr>
        <p:spPr>
          <a:xfrm>
            <a:off x="502483" y="613021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調べて書こう、わたしのレポート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3FB053-4FDD-4BB5-A211-070A0FBB07BB}"/>
              </a:ext>
            </a:extLst>
          </p:cNvPr>
          <p:cNvSpPr txBox="1"/>
          <p:nvPr/>
        </p:nvSpPr>
        <p:spPr>
          <a:xfrm>
            <a:off x="6313809" y="243689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はりねずみと金貨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F0FF35-FBA5-4281-B5B5-777267B98237}"/>
              </a:ext>
            </a:extLst>
          </p:cNvPr>
          <p:cNvSpPr txBox="1"/>
          <p:nvPr/>
        </p:nvSpPr>
        <p:spPr>
          <a:xfrm>
            <a:off x="6313809" y="289855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慣用句を使おう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72C2F7C-6C7E-47B9-9F46-E92BD861257B}"/>
              </a:ext>
            </a:extLst>
          </p:cNvPr>
          <p:cNvSpPr txBox="1"/>
          <p:nvPr/>
        </p:nvSpPr>
        <p:spPr>
          <a:xfrm>
            <a:off x="6313809" y="336022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「ほけんだより」を読みくらべよう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51E0C5-CCFD-40DF-9629-35B6F6A0F086}"/>
              </a:ext>
            </a:extLst>
          </p:cNvPr>
          <p:cNvSpPr txBox="1"/>
          <p:nvPr/>
        </p:nvSpPr>
        <p:spPr>
          <a:xfrm>
            <a:off x="6313809" y="382188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紙ひこうき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8A1E1B-01BA-47B0-A435-EF20F029B22D}"/>
              </a:ext>
            </a:extLst>
          </p:cNvPr>
          <p:cNvSpPr txBox="1"/>
          <p:nvPr/>
        </p:nvSpPr>
        <p:spPr>
          <a:xfrm>
            <a:off x="6313809" y="428355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夕日がせなかをおしてくる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26D246-C70C-4365-9E07-0F9046DBB0D2}"/>
              </a:ext>
            </a:extLst>
          </p:cNvPr>
          <p:cNvSpPr txBox="1"/>
          <p:nvPr/>
        </p:nvSpPr>
        <p:spPr>
          <a:xfrm>
            <a:off x="6313809" y="474521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グループの合い言葉をきめよう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DC0A949-124B-48C3-A21E-D2EC75FCF380}"/>
              </a:ext>
            </a:extLst>
          </p:cNvPr>
          <p:cNvSpPr txBox="1"/>
          <p:nvPr/>
        </p:nvSpPr>
        <p:spPr>
          <a:xfrm>
            <a:off x="6313809" y="520688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サーカスのライオン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C91E8F2-DEC3-4BBA-B29E-3377DF69FCAF}"/>
              </a:ext>
            </a:extLst>
          </p:cNvPr>
          <p:cNvSpPr txBox="1"/>
          <p:nvPr/>
        </p:nvSpPr>
        <p:spPr>
          <a:xfrm>
            <a:off x="6313809" y="5668546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くわしく表す言葉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E0BB6E-915F-45EF-A174-884164CAC252}"/>
              </a:ext>
            </a:extLst>
          </p:cNvPr>
          <p:cNvSpPr txBox="1"/>
          <p:nvPr/>
        </p:nvSpPr>
        <p:spPr>
          <a:xfrm>
            <a:off x="6313809" y="6130211"/>
            <a:ext cx="5375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想ぞうを広げて物語を書こう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4.bp.blogspot.com/-kJyN5GCFkbk/WFC9S78tXmI/AAAAAAABAYQ/6mFZXtlvmZ4pGFdp0YDb3l0CfX0NYwtCwCLcB/s800/dictionary4_kokugo2.png">
            <a:extLst>
              <a:ext uri="{FF2B5EF4-FFF2-40B4-BE49-F238E27FC236}">
                <a16:creationId xmlns:a16="http://schemas.microsoft.com/office/drawing/2014/main" id="{324596EC-8544-45E8-A4CD-51C538894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636" y="4215923"/>
            <a:ext cx="1415806" cy="135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水仙のイラスト">
            <a:extLst>
              <a:ext uri="{FF2B5EF4-FFF2-40B4-BE49-F238E27FC236}">
                <a16:creationId xmlns:a16="http://schemas.microsoft.com/office/drawing/2014/main" id="{7103ADDE-CDD0-45B7-96A1-2732027AD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23" y="2391145"/>
            <a:ext cx="1057152" cy="173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BE767E-A903-47B3-BD92-F2D2FF26A86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4B5160-78C7-40EC-BDD3-67E96861143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97FA2-E008-407E-BABC-1C582BC28F3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84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入院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いん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69E482-6D1F-4705-B712-25A534AEAE8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89D2C8-6DEE-4D5F-AAB2-5FCB976779B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5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63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A3723D-F85D-4489-BBAB-15AA548531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EDBA4A-2E82-4A4C-AE41-F70DB8C41965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B1ADB9-857E-4EB3-BEE9-62B67D9EA9A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0E7E2A-1293-48A3-9058-3E141D3CF3C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A43817-D718-449E-9BE1-8E8C53113C4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014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F9F5DA-B5C1-42C9-9EAA-2C20E93925E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C60368-14F5-4002-8426-2D8614233EA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025C69-B0A8-41FE-9048-3DD44262880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36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2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F91B548-87D7-45C3-BB85-AB502841A2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F0436A-3E70-4336-AD92-16DFC8540D56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E655ED9-8202-434B-B39C-62C71DA36C3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A5590E-4231-4F34-A530-4B5E922CF8CD}"/>
              </a:ext>
            </a:extLst>
          </p:cNvPr>
          <p:cNvSpPr txBox="1"/>
          <p:nvPr/>
        </p:nvSpPr>
        <p:spPr>
          <a:xfrm>
            <a:off x="6873941" y="2093346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36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A06582F-9995-440F-A31B-DFAADAEBE01C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6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020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48CA9B-CB6F-403F-8331-7C33530816C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33CC981C-937B-46B2-8571-FD2576CD0B3E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5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1E534D-8DFD-472F-B7E6-31244A25035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764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1ED92-5A59-4589-9ED6-20ECAB33090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くわしく表す言葉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333414-683E-4F4F-8288-2BF642745BD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99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49880-94D3-4917-A0D0-98E93317DC6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くわしく表す言葉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A4412A-B4BD-4439-A445-11799E17060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461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E4890A-B787-424F-8521-87984A0596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くわしく表す言葉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F7E3D0-DF4D-402E-996D-6C14AF32D9B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669FAAA8-58CF-4D73-8153-0897004FAADF}"/>
              </a:ext>
            </a:extLst>
          </p:cNvPr>
          <p:cNvSpPr txBox="1"/>
          <p:nvPr/>
        </p:nvSpPr>
        <p:spPr>
          <a:xfrm>
            <a:off x="4116441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34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A2F535-6717-4DA7-AF32-EBA412977984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585233-07F8-4A39-84E9-CDC2F83CF5A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85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</a:t>
            </a:r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333414-683E-4F4F-8288-2BF642745BD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337142-1940-4DA2-836C-476B6F9278E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54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2CA308-07CA-421D-82B7-0B03C98DA17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365249-2610-4AE9-9242-B09AE41C34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F70937-5A6B-4058-A6F4-74329C3E8C4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美しい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うつく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4D5D8D-9B65-4354-9A63-A58FE35176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E36365-0A15-43EE-8667-198B200418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792ECB-66D7-4C85-97E0-3CD01A46AF7E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28B50-3C9B-45B6-BB07-3B3979B2D2BC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14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FA303D-00F6-4A15-AF41-67A6993A88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89FD8B-06BE-4902-A9B2-EA1D751E21C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497B4809-D432-4165-AD60-78C886AFFF08}"/>
              </a:ext>
            </a:extLst>
          </p:cNvPr>
          <p:cNvSpPr txBox="1"/>
          <p:nvPr/>
        </p:nvSpPr>
        <p:spPr>
          <a:xfrm>
            <a:off x="4038064" y="214912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89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EA1B3-A0CE-4157-A6D2-4C6B40976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E3B3C4-A7F5-4D9A-90CE-56F3234AFF7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B057D2-2C06-487B-ADC9-4D5969409F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48DC6-E9EF-4F16-B606-30F07235A90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4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悲しい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DCF239-0B58-483E-9372-1EDE8514ACD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34CFF7-738E-4090-A76B-1B49082B25D0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33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4A488C-13D6-432E-888A-5DB176C9A2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28B50-3C9B-45B6-BB07-3B3979B2D2BC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1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DBAD41-A463-4969-8C70-3E8F4D2896F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F84402-87B6-4C47-BCE2-1D71DE8A7886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66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48DC6-E9EF-4F16-B606-30F07235A908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想ぞうを広げて物語を書こう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93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4B5160-78C7-40EC-BDD3-67E96861143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89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向こう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岸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37250E-B954-47F9-B031-E74B0073CCFA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ぎし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C181930-D937-42D3-ABAC-B9962A88F2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8BEFFE-8F1E-439C-B690-997BBD8AD3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6FDDBD-2FB0-49D1-BB24-95A7B2330F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風向き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2E4F7DB-BDAD-4BA1-9C27-684A9C6FBA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F3D629-89B8-432B-9C07-5768DF4E4A6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E1D314-5DBB-4A1D-BE18-E4EF23D9D9F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6D48D1-7E8C-4859-91D0-7E2915E136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54CD7DF-D1E9-453C-AC7A-18807C71FC4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25E3E48-50E0-4303-A355-F93636F926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4ADEF-58EB-430E-A0E3-5E7F48B48AD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07922E-1C20-4E9F-84B2-CE0F378E785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E6A2C5-293B-431A-B601-933BF077778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FB01E8-A972-4CDC-85AB-C8DF7337EB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EA1B3-A0CE-4157-A6D2-4C6B40976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B057D2-2C06-487B-ADC9-4D5969409F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6AFD28-A03D-4C08-9AE7-3AA9B6E17D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7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何をしているのかな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11DFEB-BE41-4BFA-926A-7EF550CAEDB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C3709CC-C6B2-42C6-B3E5-9F502DACAB4A}"/>
              </a:ext>
            </a:extLst>
          </p:cNvPr>
          <p:cNvSpPr txBox="1"/>
          <p:nvPr/>
        </p:nvSpPr>
        <p:spPr>
          <a:xfrm>
            <a:off x="3756760" y="1191419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7C6B02-5F82-42E0-A12A-1C288D25AEC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8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落ち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B5EB4E-4A06-4398-AFE2-C1ACBDE418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881356-69AB-4A1F-A428-BC23C208358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AB7884-2A3C-4AFF-B100-DE7174B4FD8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A076B7D-29A4-48E5-8925-75951515E48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C57C4E-806B-4D7E-B1F8-EE10D7FC6AA2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51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AF4123-624C-490D-8C2D-7D49BCA807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504638-014A-4BD9-A9AE-C7CD560335B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16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BEDF1A-A099-4E54-92E9-92BBB81035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国語じてんの使い方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072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66FCB-F6A7-4FC1-B614-EDD145F7157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036C1B55-A3F2-403A-B1F8-1BD2121ACD35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FA139B-800A-41F9-A868-4098E755F10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28DBC65E-F48A-4DC6-83E2-2CC3C23000E1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33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ほご色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EE567C-6917-44ED-9926-0123EE221632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7D06FF-F7A0-49B1-A9C2-978592B277C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8B6859-58C5-47CB-A961-1D4AB3DA8B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B366F2-9E38-414F-A82D-85CBE8FBC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E6218E-2C5B-4AD2-88D7-5422F66A289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9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3C8CA2-B5C9-4C67-898D-00B45CDF80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何をしているのかな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A7997C0-8367-45E2-8507-5B05D355102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C4D423-DC60-408E-9685-8B5E3ADA88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8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持つ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FF6377-E534-4400-B685-9C8009EF67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A03353-5F16-470A-9576-9C8AA7CC3AE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77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C4D423-DC60-408E-9685-8B5E3ADA88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263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807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題名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C4D423-DC60-408E-9685-8B5E3ADA88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46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3318-033E-4776-9F6A-31D30090B8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自然のかくし絵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さっ きょく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A03353-5F16-470A-9576-9C8AA7CC3AE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70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05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948ECA-2148-4BD2-A111-A2198CFB318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くらべてみよう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2DAD28-FB52-4E9D-8DF2-C0D827B6B45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90613" y="2518181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84F00A-5CD8-4C45-B844-119D9DA034D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31878B3-CC93-4E23-B897-CFDF582EE152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996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598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委員長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62F8BD-736F-474C-A9A0-B9AF52D83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623DEE-3A44-4C1E-B15F-B7B73BA65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2D27FA-8151-40ED-902A-1A191DD47FB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7A8C39-B337-4435-AA9A-3E76786FFDB7}"/>
              </a:ext>
            </a:extLst>
          </p:cNvPr>
          <p:cNvSpPr txBox="1"/>
          <p:nvPr/>
        </p:nvSpPr>
        <p:spPr>
          <a:xfrm>
            <a:off x="6600052" y="2929667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 ぴょう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A03353-5F16-470A-9576-9C8AA7CC3AE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5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447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8631EC-DA33-4494-ADDD-353DA594B92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2AB278CC-265D-4D70-84D5-0B9EF6E7D20D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36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6F456-D0AC-4FCA-B0CF-16A5319178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漢字の表す意味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82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FF6377-E534-4400-B685-9C8009EF670C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8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4F6A1-8986-4493-8D84-1CA8335B59D9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D8542-23D2-4CF3-BB6E-2C915AE6C245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A559F5-9F93-47F5-820B-8DFAA9DE781D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48BA99-E495-4567-B4B1-07E3DB60B0D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944E32-38CA-443F-8863-405C1DB5A5F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8D7353-C63C-4E8C-A2F5-E05E439C26DC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78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配たつ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93A01-4A86-4967-A3FD-B8ADD812D65C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1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70F526-71A2-45CB-BCEB-493C1102B5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くらべてみよう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B4D3E4-CE1A-4502-83AF-3AE2FD54ECD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DCB84F-1821-47DE-A00B-E08DC446B66B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FA6BD7-BE9F-470F-B234-DF34B38218D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FB5494A-8CF7-4157-AAC9-E24AA93E6BD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42B6D6-8076-471E-9DC0-C92124FAD411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83EA84-787E-4C0C-A98F-F433347D1ABF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メモを取りながら話を聞こう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AFEC982F-B829-41DA-A6A6-A37D750CE679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6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F6EC8F-20CB-499B-A762-7B1391CD1A5E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657464-8820-43F6-BEF0-C4F608D6FDC9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93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通学路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68591E8-8017-468E-8C37-4590B8655B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45F09B-A471-4B6D-9D9D-4D946DB9402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B737259-DD8D-492B-A708-73888B21301D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9B351A-0335-4A9C-924E-534B4D8DC77D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6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8187F4-99E8-4D0F-9547-D59C6DAF958E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49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62CF90-6DBA-4E8F-A255-D4C7FA5BF3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81DCF6-FF4D-46A9-A534-89E2876DF45F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9">
            <a:extLst>
              <a:ext uri="{FF2B5EF4-FFF2-40B4-BE49-F238E27FC236}">
                <a16:creationId xmlns:a16="http://schemas.microsoft.com/office/drawing/2014/main" id="{8053F604-83F6-4F98-9D12-8F677EE335D5}"/>
              </a:ext>
            </a:extLst>
          </p:cNvPr>
          <p:cNvSpPr txBox="1"/>
          <p:nvPr/>
        </p:nvSpPr>
        <p:spPr>
          <a:xfrm>
            <a:off x="4109794" y="2201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0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9B351A-0335-4A9C-924E-534B4D8DC77D}"/>
              </a:ext>
            </a:extLst>
          </p:cNvPr>
          <p:cNvSpPr txBox="1"/>
          <p:nvPr/>
        </p:nvSpPr>
        <p:spPr>
          <a:xfrm>
            <a:off x="458664" y="39461"/>
            <a:ext cx="716133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調べて書こう、わたしのレポート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856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起きる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FB2FA3-312B-4040-8484-013DD8ABC2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C3440A-D3F3-4488-AC7F-44A78734975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92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BA7122-1B03-423E-BA6F-DA9571A9D55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52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10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くつ屋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0E8980-521C-447C-AE84-BA4A9E0EE0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E92CB6-E1E3-43B8-BDF7-BA633C01F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C797A5-5AB2-4938-B62A-CB0795A1C4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6C75FD-BC24-4DE4-9509-7BF821FA7D5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C4BCE40C-FF7B-418D-BA57-7979228773FA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5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1ED92-5A59-4589-9ED6-20ECAB33090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71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わが家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0E8980-521C-447C-AE84-BA4A9E0EE0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E92CB6-E1E3-43B8-BDF7-BA633C01F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C797A5-5AB2-4938-B62A-CB0795A1C4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31C4F3-23EC-4BBF-9F3B-5FD9DBFC2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58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にが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1ED92-5A59-4589-9ED6-20ECAB33090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40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出来事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A0E0DB7-64CA-40BA-BDA3-8E58CE81CBC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4B7073-5FEE-4A75-8E55-444A9B10291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21788D-B660-4C6B-96BA-E173C1A4E13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48CA9B-CB6F-403F-8331-7C33530816C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FFE13C-3750-4B3E-85C4-FC5573FD97B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47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FFE13C-3750-4B3E-85C4-FC5573FD97B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はりねずみと金貨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6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83EA84-787E-4C0C-A98F-F433347D1ABF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F65056AA-0565-4FE2-9A97-A939EE019E6A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704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DEB125-77C2-4E51-8673-C8158B1834B9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99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DEB125-77C2-4E51-8673-C8158B1834B9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08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07CEE4-FB18-447C-A982-98FE0FF2A956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40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61C2A4-3E18-4D8B-919D-9AAD77FAA25A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60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DEB125-77C2-4E51-8673-C8158B1834B9}"/>
              </a:ext>
            </a:extLst>
          </p:cNvPr>
          <p:cNvSpPr txBox="1"/>
          <p:nvPr/>
        </p:nvSpPr>
        <p:spPr>
          <a:xfrm>
            <a:off x="458665" y="39461"/>
            <a:ext cx="61685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92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6C7D88-1C80-4EE6-A373-2F2E19390AC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2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5A2CAC-EDE1-47A0-883A-EE192C1987BE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79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向こう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FB2FA3-312B-4040-8484-013DD8ABC2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C3440A-D3F3-4488-AC7F-44A78734975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860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69575-E8D6-4917-8154-83465CA38A3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1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6C7D88-1C80-4EE6-A373-2F2E19390AC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6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7A83F8-CE14-4FA1-8D03-0BDB88CDBA0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0C88F8-DE26-4B18-931C-4BF23F8FD988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59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DA98D-9187-49AD-A72A-8D00C5E8506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52B86922-F4DB-4FAA-81CB-288CFA6B3CF5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03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69575-E8D6-4917-8154-83465CA38A3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70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62CF90-6DBA-4E8F-A255-D4C7FA5BF3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3B3D36-81E4-4DCC-8880-729CE926303A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「ほけんだより」を読みくらべよう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5B1A2AF-2AF8-44AB-9DD2-F37161F03AA4}"/>
              </a:ext>
            </a:extLst>
          </p:cNvPr>
          <p:cNvSpPr txBox="1"/>
          <p:nvPr/>
        </p:nvSpPr>
        <p:spPr>
          <a:xfrm>
            <a:off x="4109794" y="218395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45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DA98D-9187-49AD-A72A-8D00C5E8506B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紙ひこうき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49EC16A-6922-4F8A-B3CF-EFDBC4623BD6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69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669575-E8D6-4917-8154-83465CA38A3F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夕日がせなかをおしてくる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62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63A8D6-34B1-4587-B2EC-E33F14C4605D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夕日が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せなかを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おしてくる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343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運動会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D632875-6505-48C5-B77C-5CF136E6EF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74EEA2-89FF-4241-ACF1-7518BDC118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9C69320-9CF6-4404-B85D-F661622B22BA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2DAD28-FB52-4E9D-8DF2-C0D827B6B45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4B0D07-759B-4CD5-8E4B-432DA4668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すいせんのラッパ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4D279F39-3120-4D18-85E4-15A3BB597463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774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5B7DBC-A73A-4178-9439-C053D0063FF9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30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A2F535-6717-4DA7-AF32-EBA412977984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3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7EACE5-558A-4D4B-9DCD-F45326CC6850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グループの合い言葉をきめよう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12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お化け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37274B4-7048-4AB5-8448-9A221EE4CA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5A1BF8-77DA-416D-B698-7B4E011B58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58ACD7-64EE-418B-8F66-5437BF54B09D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97FA2-E008-407E-BABC-1C582BC28F3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52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34B6E5-3DAC-45AB-8E01-1440903C85F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060BB787-FA7A-43E7-ADC2-D9FD180E2D26}"/>
              </a:ext>
            </a:extLst>
          </p:cNvPr>
          <p:cNvSpPr txBox="1"/>
          <p:nvPr/>
        </p:nvSpPr>
        <p:spPr>
          <a:xfrm>
            <a:off x="446478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71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真ん中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4E1B45-C91E-419B-9494-A55431F4833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3A3BDE-D6CB-4380-B7FF-B0E1C98B1A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B3AC353-5322-417E-875F-D1B2E9DF5E34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A97FA2-E008-407E-BABC-1C582BC28F3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95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254B1C-5F1A-4B1A-B980-EFDDE0E31D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62CF90-6DBA-4E8F-A255-D4C7FA5BF3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C2F0AC-2543-4B15-A3B0-4D1D27EB6280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CE7A8F20-CC06-4370-B1BD-DE60C97B0ABC}"/>
              </a:ext>
            </a:extLst>
          </p:cNvPr>
          <p:cNvSpPr txBox="1"/>
          <p:nvPr/>
        </p:nvSpPr>
        <p:spPr>
          <a:xfrm>
            <a:off x="4235274" y="219266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53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E71C63-1F86-4FE6-9B6E-A1DCDA2E2E3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34B6E5-3DAC-45AB-8E01-1440903C85F7}"/>
              </a:ext>
            </a:extLst>
          </p:cNvPr>
          <p:cNvSpPr txBox="1"/>
          <p:nvPr/>
        </p:nvSpPr>
        <p:spPr>
          <a:xfrm>
            <a:off x="458664" y="39461"/>
            <a:ext cx="755322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サーカスのライオン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99BD0D17-AAE9-4323-83F6-4ABF00D385F8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96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3201</TotalTime>
  <Words>1222</Words>
  <Application>Microsoft Office PowerPoint</Application>
  <PresentationFormat>ワイド画面</PresentationFormat>
  <Paragraphs>580</Paragraphs>
  <Slides>124</Slides>
  <Notes>33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124</vt:i4>
      </vt:variant>
    </vt:vector>
  </HeadingPairs>
  <TitlesOfParts>
    <vt:vector size="129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3年（上）</dc:title>
  <dc:creator>morita</dc:creator>
  <cp:lastModifiedBy>colas@edu-c.local</cp:lastModifiedBy>
  <cp:revision>530</cp:revision>
  <dcterms:created xsi:type="dcterms:W3CDTF">2019-06-12T23:18:36Z</dcterms:created>
  <dcterms:modified xsi:type="dcterms:W3CDTF">2023-10-11T05:59:37Z</dcterms:modified>
</cp:coreProperties>
</file>