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5"/>
  </p:notesMasterIdLst>
  <p:sldIdLst>
    <p:sldId id="675" r:id="rId2"/>
    <p:sldId id="382" r:id="rId3"/>
    <p:sldId id="258" r:id="rId4"/>
    <p:sldId id="387" r:id="rId5"/>
    <p:sldId id="401" r:id="rId6"/>
    <p:sldId id="677" r:id="rId7"/>
    <p:sldId id="385" r:id="rId8"/>
    <p:sldId id="428" r:id="rId9"/>
    <p:sldId id="699" r:id="rId10"/>
    <p:sldId id="384" r:id="rId11"/>
    <p:sldId id="758" r:id="rId12"/>
    <p:sldId id="759" r:id="rId13"/>
    <p:sldId id="468" r:id="rId14"/>
    <p:sldId id="383" r:id="rId15"/>
    <p:sldId id="760" r:id="rId16"/>
    <p:sldId id="662" r:id="rId17"/>
    <p:sldId id="612" r:id="rId18"/>
    <p:sldId id="761" r:id="rId19"/>
    <p:sldId id="762" r:id="rId20"/>
    <p:sldId id="763" r:id="rId21"/>
    <p:sldId id="764" r:id="rId22"/>
    <p:sldId id="765" r:id="rId23"/>
    <p:sldId id="587" r:id="rId24"/>
    <p:sldId id="637" r:id="rId25"/>
    <p:sldId id="294" r:id="rId26"/>
    <p:sldId id="403" r:id="rId27"/>
    <p:sldId id="766" r:id="rId28"/>
    <p:sldId id="507" r:id="rId29"/>
    <p:sldId id="767" r:id="rId30"/>
    <p:sldId id="768" r:id="rId31"/>
    <p:sldId id="476" r:id="rId32"/>
    <p:sldId id="769" r:id="rId33"/>
    <p:sldId id="513" r:id="rId34"/>
    <p:sldId id="770" r:id="rId35"/>
    <p:sldId id="434" r:id="rId36"/>
    <p:sldId id="460" r:id="rId37"/>
    <p:sldId id="771" r:id="rId38"/>
    <p:sldId id="386" r:id="rId39"/>
    <p:sldId id="772" r:id="rId40"/>
    <p:sldId id="773" r:id="rId41"/>
    <p:sldId id="774" r:id="rId42"/>
    <p:sldId id="852" r:id="rId43"/>
    <p:sldId id="756" r:id="rId44"/>
    <p:sldId id="853" r:id="rId45"/>
    <p:sldId id="480" r:id="rId46"/>
    <p:sldId id="525" r:id="rId47"/>
    <p:sldId id="431" r:id="rId48"/>
    <p:sldId id="854" r:id="rId49"/>
    <p:sldId id="855" r:id="rId50"/>
    <p:sldId id="407" r:id="rId51"/>
    <p:sldId id="453" r:id="rId52"/>
    <p:sldId id="856" r:id="rId53"/>
    <p:sldId id="857" r:id="rId54"/>
    <p:sldId id="858" r:id="rId55"/>
    <p:sldId id="859" r:id="rId56"/>
    <p:sldId id="409" r:id="rId57"/>
    <p:sldId id="477" r:id="rId58"/>
    <p:sldId id="860" r:id="rId59"/>
    <p:sldId id="861" r:id="rId60"/>
    <p:sldId id="862" r:id="rId61"/>
    <p:sldId id="863" r:id="rId62"/>
    <p:sldId id="864" r:id="rId63"/>
    <p:sldId id="712" r:id="rId64"/>
    <p:sldId id="865" r:id="rId65"/>
    <p:sldId id="866" r:id="rId66"/>
    <p:sldId id="867" r:id="rId67"/>
    <p:sldId id="429" r:id="rId68"/>
    <p:sldId id="868" r:id="rId69"/>
    <p:sldId id="869" r:id="rId70"/>
    <p:sldId id="870" r:id="rId71"/>
    <p:sldId id="871" r:id="rId72"/>
    <p:sldId id="872" r:id="rId73"/>
    <p:sldId id="873" r:id="rId74"/>
    <p:sldId id="874" r:id="rId75"/>
    <p:sldId id="875" r:id="rId76"/>
    <p:sldId id="876" r:id="rId77"/>
    <p:sldId id="877" r:id="rId78"/>
    <p:sldId id="878" r:id="rId79"/>
    <p:sldId id="879" r:id="rId80"/>
    <p:sldId id="880" r:id="rId81"/>
    <p:sldId id="881" r:id="rId82"/>
    <p:sldId id="882" r:id="rId83"/>
    <p:sldId id="883" r:id="rId84"/>
    <p:sldId id="884" r:id="rId85"/>
    <p:sldId id="391" r:id="rId86"/>
    <p:sldId id="885" r:id="rId87"/>
    <p:sldId id="432" r:id="rId88"/>
    <p:sldId id="886" r:id="rId89"/>
    <p:sldId id="887" r:id="rId90"/>
    <p:sldId id="888" r:id="rId91"/>
    <p:sldId id="889" r:id="rId92"/>
    <p:sldId id="890" r:id="rId93"/>
    <p:sldId id="891" r:id="rId94"/>
    <p:sldId id="892" r:id="rId95"/>
    <p:sldId id="893" r:id="rId96"/>
    <p:sldId id="894" r:id="rId97"/>
    <p:sldId id="895" r:id="rId98"/>
    <p:sldId id="896" r:id="rId99"/>
    <p:sldId id="897" r:id="rId100"/>
    <p:sldId id="898" r:id="rId101"/>
    <p:sldId id="899" r:id="rId102"/>
    <p:sldId id="900" r:id="rId103"/>
    <p:sldId id="901" r:id="rId104"/>
    <p:sldId id="902" r:id="rId105"/>
    <p:sldId id="903" r:id="rId106"/>
    <p:sldId id="479" r:id="rId107"/>
    <p:sldId id="904" r:id="rId108"/>
    <p:sldId id="905" r:id="rId109"/>
    <p:sldId id="906" r:id="rId110"/>
    <p:sldId id="907" r:id="rId111"/>
    <p:sldId id="908" r:id="rId112"/>
    <p:sldId id="435" r:id="rId113"/>
    <p:sldId id="909" r:id="rId114"/>
    <p:sldId id="910" r:id="rId115"/>
    <p:sldId id="911" r:id="rId116"/>
    <p:sldId id="488" r:id="rId117"/>
    <p:sldId id="912" r:id="rId118"/>
    <p:sldId id="913" r:id="rId119"/>
    <p:sldId id="547" r:id="rId120"/>
    <p:sldId id="914" r:id="rId121"/>
    <p:sldId id="915" r:id="rId122"/>
    <p:sldId id="916" r:id="rId123"/>
    <p:sldId id="917" r:id="rId124"/>
    <p:sldId id="475" r:id="rId125"/>
    <p:sldId id="419" r:id="rId126"/>
    <p:sldId id="918" r:id="rId127"/>
    <p:sldId id="742" r:id="rId128"/>
    <p:sldId id="919" r:id="rId129"/>
    <p:sldId id="920" r:id="rId130"/>
    <p:sldId id="921" r:id="rId131"/>
    <p:sldId id="682" r:id="rId132"/>
    <p:sldId id="922" r:id="rId133"/>
    <p:sldId id="932" r:id="rId134"/>
    <p:sldId id="933" r:id="rId135"/>
    <p:sldId id="923" r:id="rId136"/>
    <p:sldId id="924" r:id="rId137"/>
    <p:sldId id="925" r:id="rId138"/>
    <p:sldId id="926" r:id="rId139"/>
    <p:sldId id="927" r:id="rId140"/>
    <p:sldId id="928" r:id="rId141"/>
    <p:sldId id="929" r:id="rId142"/>
    <p:sldId id="930" r:id="rId143"/>
    <p:sldId id="931" r:id="rId14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6730" autoAdjust="0"/>
  </p:normalViewPr>
  <p:slideViewPr>
    <p:cSldViewPr snapToGrid="0">
      <p:cViewPr varScale="1">
        <p:scale>
          <a:sx n="106" d="100"/>
          <a:sy n="106" d="100"/>
        </p:scale>
        <p:origin x="120" y="198"/>
      </p:cViewPr>
      <p:guideLst/>
    </p:cSldViewPr>
  </p:slideViewPr>
  <p:outlineViewPr>
    <p:cViewPr>
      <p:scale>
        <a:sx n="33" d="100"/>
        <a:sy n="33" d="100"/>
      </p:scale>
      <p:origin x="0" y="-1741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69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396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333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36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97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04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25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502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258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540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673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6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73.xml"/><Relationship Id="rId18" Type="http://schemas.openxmlformats.org/officeDocument/2006/relationships/slide" Target="slide107.xml"/><Relationship Id="rId3" Type="http://schemas.openxmlformats.org/officeDocument/2006/relationships/slide" Target="slide2.xml"/><Relationship Id="rId21" Type="http://schemas.openxmlformats.org/officeDocument/2006/relationships/slide" Target="slide135.xml"/><Relationship Id="rId7" Type="http://schemas.openxmlformats.org/officeDocument/2006/relationships/slide" Target="slide18.xml"/><Relationship Id="rId12" Type="http://schemas.openxmlformats.org/officeDocument/2006/relationships/slide" Target="slide69.xml"/><Relationship Id="rId17" Type="http://schemas.openxmlformats.org/officeDocument/2006/relationships/slide" Target="slide96.xml"/><Relationship Id="rId2" Type="http://schemas.openxmlformats.org/officeDocument/2006/relationships/image" Target="../media/image1.png"/><Relationship Id="rId16" Type="http://schemas.openxmlformats.org/officeDocument/2006/relationships/slide" Target="slide92.xml"/><Relationship Id="rId20" Type="http://schemas.openxmlformats.org/officeDocument/2006/relationships/slide" Target="slide12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11" Type="http://schemas.openxmlformats.org/officeDocument/2006/relationships/slide" Target="slide49.xml"/><Relationship Id="rId5" Type="http://schemas.openxmlformats.org/officeDocument/2006/relationships/slide" Target="slide5.xml"/><Relationship Id="rId15" Type="http://schemas.openxmlformats.org/officeDocument/2006/relationships/slide" Target="slide78.xml"/><Relationship Id="rId23" Type="http://schemas.openxmlformats.org/officeDocument/2006/relationships/image" Target="../media/image2.png"/><Relationship Id="rId10" Type="http://schemas.openxmlformats.org/officeDocument/2006/relationships/slide" Target="slide40.xml"/><Relationship Id="rId19" Type="http://schemas.openxmlformats.org/officeDocument/2006/relationships/slide" Target="slide114.xml"/><Relationship Id="rId4" Type="http://schemas.openxmlformats.org/officeDocument/2006/relationships/slide" Target="slide3.xml"/><Relationship Id="rId9" Type="http://schemas.openxmlformats.org/officeDocument/2006/relationships/slide" Target="slide34.xml"/><Relationship Id="rId14" Type="http://schemas.openxmlformats.org/officeDocument/2006/relationships/slide" Target="slide74.xml"/><Relationship Id="rId22" Type="http://schemas.openxmlformats.org/officeDocument/2006/relationships/slide" Target="slide1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ãã¹ç«ã®ã¤ã©ã¹ã">
            <a:extLst>
              <a:ext uri="{FF2B5EF4-FFF2-40B4-BE49-F238E27FC236}">
                <a16:creationId xmlns:a16="http://schemas.microsoft.com/office/drawing/2014/main" id="{86A64E91-7158-4324-81E4-9620C24A8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124" y="1445772"/>
            <a:ext cx="1895876" cy="219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209429" y="239114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すきな　こと、なあに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3D3A1C84-A132-454A-8517-E277011DA902}"/>
              </a:ext>
            </a:extLst>
          </p:cNvPr>
          <p:cNvSpPr txBox="1"/>
          <p:nvPr/>
        </p:nvSpPr>
        <p:spPr>
          <a:xfrm>
            <a:off x="208687" y="282701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いくつ　あつめられるかな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A2AE364D-CED1-4D95-BD49-2AF56AD35A5C}"/>
              </a:ext>
            </a:extLst>
          </p:cNvPr>
          <p:cNvSpPr txBox="1"/>
          <p:nvPr/>
        </p:nvSpPr>
        <p:spPr>
          <a:xfrm>
            <a:off x="208687" y="326288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風の　ゆうびんやさん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969BDB7-D8D2-4FD3-A83A-A22371047BB3}"/>
              </a:ext>
            </a:extLst>
          </p:cNvPr>
          <p:cNvSpPr txBox="1"/>
          <p:nvPr/>
        </p:nvSpPr>
        <p:spPr>
          <a:xfrm>
            <a:off x="208687" y="369875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としょかんへ　行こう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D008AA0F-BE7D-4EE8-9AE0-F93E54209BDD}"/>
              </a:ext>
            </a:extLst>
          </p:cNvPr>
          <p:cNvSpPr txBox="1"/>
          <p:nvPr/>
        </p:nvSpPr>
        <p:spPr>
          <a:xfrm>
            <a:off x="208687" y="413462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かん字の　書き方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819F9513-AF95-4330-AA3C-FD6BFC94BF02}"/>
              </a:ext>
            </a:extLst>
          </p:cNvPr>
          <p:cNvSpPr txBox="1"/>
          <p:nvPr/>
        </p:nvSpPr>
        <p:spPr>
          <a:xfrm>
            <a:off x="208687" y="457049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たんぽぽ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2AE732A1-CFF2-470F-B81D-461CA35101B6}"/>
              </a:ext>
            </a:extLst>
          </p:cNvPr>
          <p:cNvSpPr txBox="1"/>
          <p:nvPr/>
        </p:nvSpPr>
        <p:spPr>
          <a:xfrm>
            <a:off x="208687" y="500636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こんな　ことを　して　いるよ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EEDC65D-E539-4947-A759-C710806491F7}"/>
              </a:ext>
            </a:extLst>
          </p:cNvPr>
          <p:cNvSpPr txBox="1"/>
          <p:nvPr/>
        </p:nvSpPr>
        <p:spPr>
          <a:xfrm>
            <a:off x="208687" y="544223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外国の　小学校に　ついて　聞こう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6E5B346-E21B-4768-B1C9-7B51F3F8B42E}"/>
              </a:ext>
            </a:extLst>
          </p:cNvPr>
          <p:cNvSpPr txBox="1"/>
          <p:nvPr/>
        </p:nvSpPr>
        <p:spPr>
          <a:xfrm>
            <a:off x="208687" y="587810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名前を　見て　ちょうだい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CD8CB55-363F-4542-A241-110EEBF8C1D5}"/>
              </a:ext>
            </a:extLst>
          </p:cNvPr>
          <p:cNvSpPr txBox="1"/>
          <p:nvPr/>
        </p:nvSpPr>
        <p:spPr>
          <a:xfrm>
            <a:off x="208687" y="6313975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かんさつした　ことを　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73E5991-D07F-4B8B-B4F2-A3903D0C5602}"/>
              </a:ext>
            </a:extLst>
          </p:cNvPr>
          <p:cNvSpPr txBox="1"/>
          <p:nvPr/>
        </p:nvSpPr>
        <p:spPr>
          <a:xfrm>
            <a:off x="5696971" y="239114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かたかなで　書く　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89A1B593-D435-421A-8521-7350A8718A3A}"/>
              </a:ext>
            </a:extLst>
          </p:cNvPr>
          <p:cNvSpPr txBox="1"/>
          <p:nvPr/>
        </p:nvSpPr>
        <p:spPr>
          <a:xfrm>
            <a:off x="5696600" y="282701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ことばで　絵を　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1CD2A010-3522-4C3C-950A-E54119A1E5FF}"/>
              </a:ext>
            </a:extLst>
          </p:cNvPr>
          <p:cNvSpPr txBox="1"/>
          <p:nvPr/>
        </p:nvSpPr>
        <p:spPr>
          <a:xfrm>
            <a:off x="5696600" y="3262500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サツマイモの　そだて方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BF18B3B-F176-4710-B68B-E42B64C03BA8}"/>
              </a:ext>
            </a:extLst>
          </p:cNvPr>
          <p:cNvSpPr txBox="1"/>
          <p:nvPr/>
        </p:nvSpPr>
        <p:spPr>
          <a:xfrm>
            <a:off x="5696600" y="3698370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言いつたえられて　いる　お話を　知ろう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93378E1D-95A4-4D69-BC3C-B206942C629F}"/>
              </a:ext>
            </a:extLst>
          </p:cNvPr>
          <p:cNvSpPr txBox="1"/>
          <p:nvPr/>
        </p:nvSpPr>
        <p:spPr>
          <a:xfrm>
            <a:off x="5696600" y="413462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はんたいの　いみの　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A83EA623-0B15-4528-8137-116F0720D57F}"/>
              </a:ext>
            </a:extLst>
          </p:cNvPr>
          <p:cNvSpPr txBox="1"/>
          <p:nvPr/>
        </p:nvSpPr>
        <p:spPr>
          <a:xfrm>
            <a:off x="5696600" y="456972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うれしく　なる　ことばを　あつめよう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CDB3FE3-9548-43C7-A8E6-B90F43FF8E27}"/>
              </a:ext>
            </a:extLst>
          </p:cNvPr>
          <p:cNvSpPr txBox="1"/>
          <p:nvPr/>
        </p:nvSpPr>
        <p:spPr>
          <a:xfrm>
            <a:off x="5696600" y="5005980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ニャーゴ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7F1CBD04-6FEB-4782-87EB-F3AA8052E078}"/>
              </a:ext>
            </a:extLst>
          </p:cNvPr>
          <p:cNvSpPr txBox="1"/>
          <p:nvPr/>
        </p:nvSpPr>
        <p:spPr>
          <a:xfrm>
            <a:off x="5696600" y="544223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にた　いみの　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D8EDC155-0C85-4211-BBA3-51A34567A52D}"/>
              </a:ext>
            </a:extLst>
          </p:cNvPr>
          <p:cNvSpPr txBox="1"/>
          <p:nvPr/>
        </p:nvSpPr>
        <p:spPr>
          <a:xfrm>
            <a:off x="5696600" y="5877335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ことばあつめ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F783DFC0-499B-4374-9EC8-0FDCF13472B5}"/>
              </a:ext>
            </a:extLst>
          </p:cNvPr>
          <p:cNvSpPr txBox="1"/>
          <p:nvPr/>
        </p:nvSpPr>
        <p:spPr>
          <a:xfrm>
            <a:off x="5696600" y="6313590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絵を　見て　お話を　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タンポポの綿毛のイラスト">
            <a:extLst>
              <a:ext uri="{FF2B5EF4-FFF2-40B4-BE49-F238E27FC236}">
                <a16:creationId xmlns:a16="http://schemas.microsoft.com/office/drawing/2014/main" id="{D7595A3E-924A-4031-8368-7BB87AA0D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92" y="3188013"/>
            <a:ext cx="1728166" cy="18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FE8958-5397-464E-BEAE-0135A977E2B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57CA17-CD05-4B01-BCE0-3042BCF5A4E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8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60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FF8011-5739-44F1-BAC3-884ADCA8D69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56E085-4474-43E1-AE7C-3487B4839F7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74770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FF8011-5739-44F1-BAC3-884ADCA8D69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56E085-4474-43E1-AE7C-3487B4839F7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68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EC2BCA-48F2-4CFC-B996-8D3B0BEB138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892AE-3D7E-4679-8F4B-72FFA679DC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24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0E7506-1A21-414C-A4A2-81A2081126C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166B12-42CF-457D-B1B1-E5799077C0E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155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D3E72B-5C70-4419-A254-0BAE984C53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DC3AA7-683A-49F2-B839-7C9E7B1DE34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CD6F1E-C827-4953-BC89-91B839F64D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88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前後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620795F-2523-43FD-80E0-8D4896077C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37A9F7-587C-4059-881D-CDCF30B1813A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FC6B1F-FB09-46DF-B419-810BEEAD438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1F3B54-6417-4846-8041-ECB94B78575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0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1F3B54-6417-4846-8041-ECB94B78575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7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87013B-BA35-450B-8590-732298033D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274827-5722-4F56-B3A8-EAD9E0DA602F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96472-79C6-49CF-9B0D-3C343AECCCA7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904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21CC91-5D24-49F8-B920-BF0EEA2736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DA2B188-E644-495D-8FF1-A69C8B9D8EF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B76A2D-2B32-4C43-8EC4-5B82E7AF2B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892AE-3D7E-4679-8F4B-72FFA679DC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0A5493-1D45-455C-A7A1-AE54E10A185E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1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892AE-3D7E-4679-8F4B-72FFA679DC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0A5493-1D45-455C-A7A1-AE54E10A185E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759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9472E2-70DE-47FB-B8D0-21448980650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8B3790-C49B-4441-9D41-00D5BA647E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147F25-683D-4E78-B4F9-6DDC5022B09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3FE618-5F14-49A3-9C9E-F372DC26EDC9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3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AEDFE0-F549-42AB-8050-5C12D57AEC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BFDB81-DA24-4F12-A7EA-AA13401F20E9}"/>
              </a:ext>
            </a:extLst>
          </p:cNvPr>
          <p:cNvSpPr txBox="1"/>
          <p:nvPr/>
        </p:nvSpPr>
        <p:spPr>
          <a:xfrm>
            <a:off x="458664" y="39461"/>
            <a:ext cx="846762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うれしく　なる　ことばを　あつめよう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9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0E7506-1A21-414C-A4A2-81A2081126C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9E7B32-D172-479C-96CD-DB38DCB3234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669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AEDFE0-F549-42AB-8050-5C12D57AEC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2C042-809E-4007-8AD7-457584090D21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54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57176-357E-4B5A-B844-9ABD8CA76883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2E552B-C477-4817-B444-E003D3254A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41500B-C42C-4BAF-A377-7D8D7FA58A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E2C212-0131-4A3A-B7D9-A9BCA33DBC40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1F3B54-6417-4846-8041-ECB94B78575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DF29DA-4558-4940-BAF5-783D582A715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90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0E7506-1A21-414C-A4A2-81A2081126C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353BAA-5090-4593-A9B3-5DE62D4493E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95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94F922-2040-4864-BB94-D0B1EBC6874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EA9CB9-A9E9-4541-8479-C01443966F48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E7D40A-ECF7-4F54-9AC2-893ECC710F8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1567A9-D6BE-4BE9-B2ED-379055462F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B8D718-E393-4A5D-AEE7-789CDF109E3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B653A6-73D9-46B2-B59F-6D8D2B35EFD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115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1F3B54-6417-4846-8041-ECB94B78575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DF29DA-4558-4940-BAF5-783D582A715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508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56E085-4474-43E1-AE7C-3487B4839F7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ABAA2E-EE3B-4C00-97AF-B839492280AC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21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AEDFE0-F549-42AB-8050-5C12D57AEC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2C042-809E-4007-8AD7-457584090D21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996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56E085-4474-43E1-AE7C-3487B4839F7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ABAA2E-EE3B-4C00-97AF-B839492280AC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82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うと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715BA4-B9A1-4394-ABBA-D4955DE9B83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3984E1-D4B8-4D93-898E-9292CF3C38C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5DDDFE-E8D7-4F3C-820C-A437CC8A444A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A66483-6CA1-42D9-BDAA-623E880F2E7A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98B2B-874F-4735-8E72-3CB105DC801E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4E0647-9216-406B-9559-FA16E06661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B4CAB8-4DC0-45CF-8B10-29FD592A542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728F4D-4BB5-4959-8D37-A1B33D9F8598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6D94E3-D5DF-46F5-9386-ED19CDF8FE1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4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0E7506-1A21-414C-A4A2-81A2081126C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6C61D5-5602-42ED-B9EA-FB563D50847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20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3C505A9-53C5-4633-A328-E9D8B819B0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F4BC56-ED4D-43DB-8372-0B0C4FC63410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87E4D9-8A66-40A6-8709-10E0D45A1D5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DDBEC-8CE0-424B-8FDA-A4AEF725849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EEBE48-AEC6-4C99-94B3-AA04C62BF5D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ニャーゴ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718B5C-E550-4650-BFCB-9251BCFD92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6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ぞら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D3E72B-5C70-4419-A254-0BAE984C53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DC3AA7-683A-49F2-B839-7C9E7B1DE34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CD6F1E-C827-4953-BC89-91B839F64D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415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EB8C41-52C3-4B18-BEBA-643BA3BA9EC2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50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721CA0-3CF2-4192-B32A-B3558BAD492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14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42DBEC-9567-47CA-9B18-EE301293BF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7230F2-435D-4B04-9293-DA9FA538BD1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7DEE95-D490-4E84-AD0B-E0A2FF7C89F8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DAE747-C45C-4C06-B515-638B29B894F6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空のびん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83CFEE-4099-452C-90E5-33B771BF561B}"/>
              </a:ext>
            </a:extLst>
          </p:cNvPr>
          <p:cNvSpPr txBox="1"/>
          <p:nvPr/>
        </p:nvSpPr>
        <p:spPr>
          <a:xfrm>
            <a:off x="6125588" y="9959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014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2F20997-E382-4877-A4C7-501D4AC5859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１３２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06B559-1017-4130-900A-79A412E3507C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42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AEDFE0-F549-42AB-8050-5C12D57AEC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B7DB1C-1055-4EB8-A870-1D7898184EEC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　いみの　ことば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711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892AE-3D7E-4679-8F4B-72FFA679DC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CE9588-FB87-44C3-BCFE-6443A3072FC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ことばあつめ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6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ECF3A0-D2C0-4300-AB05-BFA70BFDCF21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30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33E5E6-D044-4E87-A58D-A88E6966D7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2B3D1A-73AA-489D-A6FE-41DF615B4AC3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ED9A55C-2170-4141-B2AA-A760EEAB893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976550-17D7-43CA-BFAA-1143A620F8A8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41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D3E72B-5C70-4419-A254-0BAE984C53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CD6F1E-C827-4953-BC89-91B839F64D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3C1F2E-325C-4BB2-91BA-4718E1F1389C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4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892AE-3D7E-4679-8F4B-72FFA679DC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CB8BC09-2C7D-44A7-85DA-99B8CAA29522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31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E9BC74-819F-44B6-9BD0-325B6818E7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B30CBA-EBF4-4A07-BBC4-7B9575850D3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99D10B-32F2-4057-9F50-04DB330C63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0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3C9E0DB-4BCC-4FCE-BF8A-8D3CE6681F98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46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C2FCD9-B821-4BEE-A7B0-645ACB73E51A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612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ACA8B5-5BE4-42C6-B227-8F685538258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18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242F-2E4C-4BC7-8371-C1B9AEBFF2B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0574BA-D3B5-41AA-BBF6-6DE50601761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絵を　見て　お話を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D528811-0200-4FFF-9CD4-A602BB73CAFD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19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A31C4B-0672-430C-B844-F1110207452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11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E2A76A-6304-447F-B505-EB76123A1B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35115A-20F7-4718-8826-E1FE918C303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FC10B7-ADE0-420D-927D-C6A1C90929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C623313-B429-4E22-90B9-4C7CADEA5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5DB7A1-ACBE-4347-B00E-9CFF4459EA9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としょかんへ　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1819953-1121-4BB4-AE2B-EC09C4490E6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9849F9-BB1A-407D-9A6D-4653AE90057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94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3EEC60-82D0-4E54-B0FF-CA1524A789A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05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こと、なあに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795B33-FB24-4981-8D74-14C8219588E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BEC198-3854-4827-B529-B5B47BF4DC00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CE5E12-C8E2-4504-83BC-25E9A63BFD3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48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487-1323-425B-B6CF-9335087599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71AF33-C9E8-400C-9C48-89E63CB2CD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4C72E8-9EAC-4FE4-B179-1F13FAD6C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B979C6-6CB7-4AED-AD79-E289AF0C97C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999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E9BC74-819F-44B6-9BD0-325B6818E7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F9AB2C-51AB-46E1-91B6-FCF7B62D85A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5BD763B-E145-479B-9757-96E03EADD0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872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B296647-5998-4AB9-9FB2-3813744CD8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91ADF1-DBED-4A2E-9E1F-2F5EBE4E291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8AB7A3-648A-46CE-9E9C-FE66326E93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0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3FB0BAB-4545-4933-A4D9-3C14174F1D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0254DC-7114-4BD5-AF09-DFB235B51D9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書き方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C88533-CD1C-408A-8E11-8D9C75CF9BF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87013B-BA35-450B-8590-732298033D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90C830-C45A-47CC-9EC9-05687D2ACE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60750F-052B-440C-AF1E-6084996816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ED4F7E-43AC-4ED2-BF9B-6F117B4ED9C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6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87013B-BA35-450B-8590-732298033D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90C830-C45A-47CC-9EC9-05687D2ACE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60750F-052B-440C-AF1E-6084996816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41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5F57E9-DFF2-4609-B519-06F54D0EFA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87C604-C1F9-4DF3-9CE3-D442D26D10B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5975A9-D729-4DE3-8DDD-9D710FD4C4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F831C2-B9FE-4158-B834-FC52E4B68997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10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当たる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1567A9-D6BE-4BE9-B2ED-379055462F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B653A6-73D9-46B2-B59F-6D8D2B35EFD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284CED-B627-4F6B-AB6D-D16C64DB559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8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D132BA6-34E7-4596-88D0-670A75EE38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635AA3-2900-4CDC-B880-5F217FF278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いくつ　あつめられるかな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BE87FDA-72B9-4FDF-9E9A-7CCBE3844E7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7852A2-EC72-4E74-A70C-0B83153D03BC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5A0D00-07C3-4657-8ACD-343815ADE10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395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FED616-5B79-4D9C-8AFF-5970830239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B7D06F-6C79-4B75-A265-0342A9DAB5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534674-E4D1-45A9-B224-196A608ED73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7C2284-42EB-4B48-AA59-28FF182C82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C7403C-B325-48E3-8227-E243A2DE1E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85ADF4-ADFE-4A0D-9EDA-342F16F2661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DA5471-10D5-497D-A423-1FB9F35E01F0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11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D765225-0394-451D-AF53-AC93588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146BCB-C5D8-4357-A776-7D8A965EEF8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B0C66D8-7E98-42EB-BA98-A005E7EE7BB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5A0D00-07C3-4657-8ACD-343815ADE103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46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BAFF0D-5542-4079-850C-6F32450571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6417A2-2E83-45B9-A1A0-DE9206C08F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8FB353-E9C6-44D7-94E0-0C0F5CB9A942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A066A2-5DFF-4D18-A0CC-460162B059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981781E-9B06-4466-98C7-A6972D50489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A538B6-8362-4969-BEA4-FA0B38890FCB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9882E8-ABBD-4E02-B190-F7EB77F28B1D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5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18A49B-6FED-4007-A690-9263E1F66B7E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96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232EA4-070A-4749-9C2A-33FE9E85A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BE0115-0332-4C67-B2D9-6B1874B98C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0C8A45-E39D-4F7A-A879-8C5861CD57AE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8B6BD7-5E22-4825-9239-2B8051A282D1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花びん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1567A9-D6BE-4BE9-B2ED-379055462F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DEAA93-7738-4098-B6FB-ADFECFE42A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0331CE-D8FE-4E91-880A-569250023835}"/>
              </a:ext>
            </a:extLst>
          </p:cNvPr>
          <p:cNvSpPr txBox="1"/>
          <p:nvPr/>
        </p:nvSpPr>
        <p:spPr>
          <a:xfrm>
            <a:off x="458664" y="39461"/>
            <a:ext cx="68826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ことを　して　いるよ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26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807D3-20F8-4F6D-8C9E-9843C4E90F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810BFA-2025-445F-ADD9-7816C322B5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いくつ　あつめられるかな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B04FF61-A261-49C1-84E6-AAF23D06C49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75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E9BC74-819F-44B6-9BD0-325B6818E7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B30CBA-EBF4-4A07-BBC4-7B9575850D3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99D10B-32F2-4057-9F50-04DB330C63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79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7E9FB3-FC47-4267-9097-921A9407F06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805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教科書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B153C60-530F-41CB-94D3-6B21DEEDCF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EC74A6-003F-44DD-ACFB-BEDC8DBC23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A8F005-E029-496A-A03A-2C05CA0B1CC3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三十分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74D93C-F135-45AF-9D05-B05E33AD15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E28C60-9288-4563-BD69-B9DFE77542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0763E5-F85A-4E88-8C18-3B365ED90791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D7BD7E-85EA-466B-895B-07E429B11C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9673EC-4030-4A57-956B-8C252840FA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75B827-2A91-4B06-BD9A-E32E415CC5D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28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算数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7B4BAF-27F3-47ED-ADA8-331C98370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ADBC6E-EC5E-4E00-989A-485D9DC9E80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1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外国語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698A1D-A39C-4B6C-BB11-F2284BCB3D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A3D2F2-5EA4-4C26-9309-774F5116C8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E3C5A3-EE89-4646-B9F3-AE3781FB19BA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69EB0-DD1E-41A3-94E5-4FD82C1CA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5CA6F9D-8334-48AA-AC97-97BCC25429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65D3B7-FFDD-4A09-A972-BEEDD6C2FC2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5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232EA4-070A-4749-9C2A-33FE9E85A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BE0115-0332-4C67-B2D9-6B1874B98C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358F04-B4B3-4978-8530-4F762A429662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　小学校に　ついて　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12665E-69FE-40B8-BC79-BE031140E08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2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FED616-5B79-4D9C-8AFF-5970830239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B7D06F-6C79-4B75-A265-0342A9DAB5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F6BE2F-6C34-4364-A056-1E4E368C605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</a:p>
        </p:txBody>
      </p:sp>
    </p:spTree>
    <p:extLst>
      <p:ext uri="{BB962C8B-B14F-4D97-AF65-F5344CB8AC3E}">
        <p14:creationId xmlns:p14="http://schemas.microsoft.com/office/powerpoint/2010/main" val="272905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ABD78D-7B0A-4593-A438-C5FCA7B1820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8C0870-0902-48EB-AD26-6EA87136FA8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98039F-B621-44F4-8E1D-EB31F447B58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04B334-3ABD-411A-8BF0-D3738BD5B2E3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94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24D132-7264-4BCF-A784-E5CF51741EBA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9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EE432E-AFAE-46EB-A407-CA38A47530C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46CF44-38C0-40DC-ADD7-12E8200F82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B468ED-AB47-40A8-B84A-7EB19C5EEB7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3E3E75-C359-47D0-97CC-75BC93872CA1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66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B0B6A5-1F66-4AB7-BF4E-0A5C0354F79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248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3137D6-C579-40B9-AF92-8F7DBD9162EB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32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下ろす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1567A9-D6BE-4BE9-B2ED-379055462F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882E72-EF69-4C49-987A-28AE7DD099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8BF36E-286D-4ED0-87A9-5B9BBD38DD23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1990D9-7D92-443B-9676-825207E46D42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77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10926E4-3610-44C8-B73A-EF3CA65C89D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796013-0202-4B62-9E01-D4A4034495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5565EB-A7A2-4186-9966-436685DE708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B21A01-4A79-4736-96D6-DB73F8D6BA23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1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DA6157D-4885-43FA-AD22-9A391B4B37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461198-D3B5-404E-839D-CC44DFE1AC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A2567F-EB52-4ED5-B97E-C4B1921E342A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524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22E96D4-A475-4E13-A0B7-5970A1EC18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6AD7274-1BFF-48EE-BB78-88B4A26CBFC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8D0E21-29F6-4299-A793-1C75CF3A2B43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915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D3E72B-5C70-4419-A254-0BAE984C53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A6061A-01CC-4726-B106-0D785615C3D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ABE3BDB-4F92-4F68-8BCD-10EE1DD2F38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63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風せん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87013B-BA35-450B-8590-732298033D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60750F-052B-440C-AF1E-6084996816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C7AFF1-3092-430F-A8A1-4A008BAC20D8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44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05A58-C4D2-401C-8318-927D7AB1902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803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EB79-06E6-4AB9-9DF7-5DCD7970CBD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874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場めん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44B308-5D28-4D1F-9F7C-D72DD589B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12F73B-AF21-462D-9BDD-E8DC5687D8D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44B308-5D28-4D1F-9F7C-D72DD589B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12F73B-AF21-462D-9BDD-E8DC5687D8D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2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7B4BAF-27F3-47ED-ADA8-331C98370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8BF468-55BE-49F2-92C1-B0B060351C78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27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BAFF0D-5542-4079-850C-6F32450571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6417A2-2E83-45B9-A1A0-DE9206C08F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F714A-85FC-4C7A-B4C4-9F7B954FEA31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70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DDBEC-8CE0-424B-8FDA-A4AEF725849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1CF988A-3D32-4A25-9BC4-9EEAF4727D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0D728F-6A6E-4A24-B41C-9D3CDD3BAFEF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DBA0FA-59C0-4F60-B2AE-49927460BC2B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名前を　見て　ちょうだい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00F73C-E587-42F4-85C3-C9487EA8E01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2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かんさつした　ことを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964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CF36B3-2330-452F-A888-211783FF9B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60A32A-2B1E-477E-A3E4-9052993BF86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CCFB59-BBB4-4126-BE8B-86B618EC207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62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かんさつした　ことを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5F57E9-DFF2-4609-B519-06F54D0EFA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5975A9-D729-4DE3-8DDD-9D710FD4C4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1E1D88-45F7-461C-9BA8-841BE1CA0BB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かんさつした　ことを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54B9A6-AD1E-4621-ABB5-6E71824A8AA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04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EE432E-AFAE-46EB-A407-CA38A47530C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46CF44-38C0-40DC-ADD7-12E8200F82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B22E2C-6AC3-481D-A803-1740600E902E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かんさつした　ことを　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48C5F3-C39D-44D2-B1C8-3B0F0D71E19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8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FED616-5B79-4D9C-8AFF-5970830239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B7D06F-6C79-4B75-A265-0342A9DAB5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F6BE2F-6C34-4364-A056-1E4E368C605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　書く　ことば</a:t>
            </a:r>
          </a:p>
        </p:txBody>
      </p:sp>
    </p:spTree>
    <p:extLst>
      <p:ext uri="{BB962C8B-B14F-4D97-AF65-F5344CB8AC3E}">
        <p14:creationId xmlns:p14="http://schemas.microsoft.com/office/powerpoint/2010/main" val="86871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5F57E9-DFF2-4609-B519-06F54D0EFA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5975A9-D729-4DE3-8DDD-9D710FD4C4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1E1D88-45F7-461C-9BA8-841BE1CA0BB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ことばで　絵を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B93159-A29C-47AA-AFFB-60262355464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63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48C12A-BE5C-4E0E-868C-0FAED84691E2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ことばで　絵を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489F03-B2DF-43D1-BF36-FA9767625F0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63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48C12A-BE5C-4E0E-868C-0FAED84691E2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ことばで　絵を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40D162-B7CF-41B6-BC7F-BD953E027630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864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48C12A-BE5C-4E0E-868C-0FAED84691E2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ことばで　絵を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3B567B-9B04-4F25-8AF6-1FD1A74A26E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626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14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7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55AC97-DFF4-4DF2-9E54-F700ECBD1A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0AF720-1C9D-436D-BA74-B91AF4017AD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2A1C95-98DA-4238-9D25-698C295E37F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9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E75E4C-C15B-499E-8B8E-1BC49893225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94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E60DAF-50D7-4CB5-97CF-DD08FE396A1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D6CC93-0B75-4989-878A-7064502B863A}"/>
              </a:ext>
            </a:extLst>
          </p:cNvPr>
          <p:cNvSpPr txBox="1"/>
          <p:nvPr/>
        </p:nvSpPr>
        <p:spPr>
          <a:xfrm>
            <a:off x="3745838" y="20640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0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地めん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83E6B9-DD9D-4BA0-8CFD-59661B440F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44B308-5D28-4D1F-9F7C-D72DD589B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6432A0-015F-4B51-9234-1AC7B93DB9F6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広がる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87013B-BA35-450B-8590-732298033D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60750F-052B-440C-AF1E-6084996816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50AEA-654E-4042-9FC1-8E8B36B31FB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38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ざっ草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08E802-A4B9-4950-8680-52C0D7BD66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DE413-BB06-4CBA-8983-FD9493DE27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73064F-DD8F-4218-9E62-A4B718B497FE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7B4BAF-27F3-47ED-ADA8-331C98370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55BDF1-17BB-424B-8620-D78A380E0A6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48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179049-B639-4AB8-A0CE-4D40382D8E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ACFFC7-2A7F-41AC-BE34-5AD249D38E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4C6348-821E-4A4C-8153-44C13A79CBFD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7D27C1-5A28-4693-B1D8-AD06792AAD5B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E60DAF-50D7-4CB5-97CF-DD08FE396A1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BE1BBE-0700-4517-9DD3-E0DE8B8EAB7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72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E60DAF-50D7-4CB5-97CF-DD08FE396A15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3C2350-A852-4782-9B1A-1D4ABBD57E96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279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4B35971-879B-41B7-AE3A-F7F1EFDF5B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4C8BDC-7F94-4DFE-9ADC-C27CA18D218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　ゆうびんやさん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B317B2-3171-4C95-9492-64C7632DDE7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5F57E9-DFF2-4609-B519-06F54D0EFA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5975A9-D729-4DE3-8DDD-9D710FD4C4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16C1EB-323D-4A39-B136-913CC9928973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E19087-569A-42FD-933F-D5722E54A54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17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C2D4A-83A6-4E1B-8AEE-4DABA4A5CE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7B4BAF-27F3-47ED-ADA8-331C98370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55BDF1-17BB-424B-8620-D78A380E0A67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サツマイモの　そだて方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5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33E5E6-D044-4E87-A58D-A88E6966D7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BC7BBA-D354-4657-8E06-BA0476EE537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571213-3DBA-4BAA-A925-FB919E7578D2}"/>
              </a:ext>
            </a:extLst>
          </p:cNvPr>
          <p:cNvSpPr txBox="1"/>
          <p:nvPr/>
        </p:nvSpPr>
        <p:spPr>
          <a:xfrm>
            <a:off x="458664" y="39461"/>
            <a:ext cx="890304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言いつたえられて　いる　お話を　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8B1519-05C3-40FC-B70F-A49853FE0B9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2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66A185-4BE9-4AAD-B186-5251AF6DC233}"/>
              </a:ext>
            </a:extLst>
          </p:cNvPr>
          <p:cNvSpPr txBox="1"/>
          <p:nvPr/>
        </p:nvSpPr>
        <p:spPr>
          <a:xfrm>
            <a:off x="458664" y="39461"/>
            <a:ext cx="890304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言いつたえられて　いる　お話を　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D1FC37-3987-4A60-9639-4671ED87B3D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75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66A185-4BE9-4AAD-B186-5251AF6DC233}"/>
              </a:ext>
            </a:extLst>
          </p:cNvPr>
          <p:cNvSpPr txBox="1"/>
          <p:nvPr/>
        </p:nvSpPr>
        <p:spPr>
          <a:xfrm>
            <a:off x="458664" y="39461"/>
            <a:ext cx="890304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言いつたえられて　いる　お話を　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74FA4E-4F66-4808-83CA-C795516C3FAE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52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EDB89-E72E-47E2-8CBB-C8B54FFD09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9316E9-6ADF-4832-A636-F8F10692B2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66A185-4BE9-4AAD-B186-5251AF6DC233}"/>
              </a:ext>
            </a:extLst>
          </p:cNvPr>
          <p:cNvSpPr txBox="1"/>
          <p:nvPr/>
        </p:nvSpPr>
        <p:spPr>
          <a:xfrm>
            <a:off x="458664" y="39461"/>
            <a:ext cx="890304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言いつたえられて　いる　お話を　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5CE428-A80B-40FB-A7B1-6C205883419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03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82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65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7F7360-3E2E-46A0-BF0F-DC99F56850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66D5BE-8C92-49B8-87C0-EE42760F35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2B543C-0A5C-44DF-A724-A016ECE39BC9}"/>
              </a:ext>
            </a:extLst>
          </p:cNvPr>
          <p:cNvSpPr txBox="1"/>
          <p:nvPr/>
        </p:nvSpPr>
        <p:spPr>
          <a:xfrm>
            <a:off x="458665" y="39461"/>
            <a:ext cx="805831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はんたいの　いみの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94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1496</Words>
  <Application>Microsoft Office PowerPoint</Application>
  <PresentationFormat>ワイド画面</PresentationFormat>
  <Paragraphs>620</Paragraphs>
  <Slides>143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143</vt:i4>
      </vt:variant>
    </vt:vector>
  </HeadingPairs>
  <TitlesOfParts>
    <vt:vector size="14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2年（上）</dc:title>
  <dc:creator>morita</dc:creator>
  <cp:lastModifiedBy>colas@edu-c.local</cp:lastModifiedBy>
  <cp:revision>297</cp:revision>
  <dcterms:created xsi:type="dcterms:W3CDTF">2019-06-12T23:18:36Z</dcterms:created>
  <dcterms:modified xsi:type="dcterms:W3CDTF">2023-10-11T05:53:27Z</dcterms:modified>
</cp:coreProperties>
</file>