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1" r:id="rId3"/>
    <p:sldId id="263" r:id="rId4"/>
    <p:sldId id="265" r:id="rId5"/>
    <p:sldId id="266" r:id="rId6"/>
    <p:sldId id="267" r:id="rId7"/>
    <p:sldId id="269" r:id="rId8"/>
    <p:sldId id="270" r:id="rId9"/>
    <p:sldId id="271" r:id="rId10"/>
    <p:sldId id="272" r:id="rId11"/>
    <p:sldId id="273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58" r:id="rId30"/>
    <p:sldId id="293" r:id="rId31"/>
    <p:sldId id="294" r:id="rId32"/>
    <p:sldId id="295" r:id="rId33"/>
    <p:sldId id="296" r:id="rId34"/>
    <p:sldId id="297" r:id="rId3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833"/>
    <a:srgbClr val="008000"/>
    <a:srgbClr val="00B000"/>
    <a:srgbClr val="00CC00"/>
    <a:srgbClr val="00FF00"/>
    <a:srgbClr val="66FF33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45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592477" y="1939980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クリックすると漢字の読みが出ます。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76300" y="3609971"/>
            <a:ext cx="3848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4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" action="ppaction://hlinksldjump"/>
              </a:rPr>
              <a:t>かぞえうた</a:t>
            </a:r>
            <a:endParaRPr kumimoji="1" lang="ja-JP" altLang="en-US" sz="4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76300" y="4866545"/>
            <a:ext cx="523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4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かんじの　はなし</a:t>
            </a:r>
            <a:endParaRPr kumimoji="1" lang="ja-JP" altLang="en-US" sz="4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A51B35F-A57F-4B7E-AEA5-3DD44C06F9F1}"/>
              </a:ext>
            </a:extLst>
          </p:cNvPr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12571AE-E07A-4A5B-968E-A23D4B9A5527}"/>
              </a:ext>
            </a:extLst>
          </p:cNvPr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小学１年生 かん字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CF6DC78-A39D-4888-95B3-3A8018AB081F}"/>
              </a:ext>
            </a:extLst>
          </p:cNvPr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東京書籍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</a:t>
            </a:r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）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32" name="Picture 8" descr="å±±ã®ã¤ã©ã¹ã">
            <a:extLst>
              <a:ext uri="{FF2B5EF4-FFF2-40B4-BE49-F238E27FC236}">
                <a16:creationId xmlns:a16="http://schemas.microsoft.com/office/drawing/2014/main" id="{DCB9BCAC-10EA-4CA1-9BC6-F019119494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2" y="3762375"/>
            <a:ext cx="4286250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4264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191418"/>
            <a:ext cx="1200329" cy="263674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ここの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九つ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07A3F6B-E735-48BF-9442-44A1D87CE86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2DC627D-AD91-4AEA-ADE2-0955B690715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6B9AA0E-25CE-4626-8D19-10E644B4CD16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7425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とお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6C9F62F-5EE9-4943-8341-4687EAC4F752}"/>
              </a:ext>
            </a:extLst>
          </p:cNvPr>
          <p:cNvSpPr txBox="1"/>
          <p:nvPr/>
        </p:nvSpPr>
        <p:spPr>
          <a:xfrm>
            <a:off x="4000041" y="2340709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347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607241" y="1171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一とう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FBABDC7-6AF9-47C6-BC70-9D31C30D7A9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A8D2C14-05A9-4128-8CFB-29EF26867A4E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2E8FCE1-4200-4DF6-A932-E9AD4318BE3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9041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59586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二まい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051AF87-A924-49AC-A3DC-56931FF1C90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96DA517-F782-4337-A70A-BE55B81D338E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940024D-E22E-4F7B-A2E2-9516AC95365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886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三びき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AA9F883-351A-4696-9B14-B529350406D6}"/>
              </a:ext>
            </a:extLst>
          </p:cNvPr>
          <p:cNvSpPr txBox="1"/>
          <p:nvPr/>
        </p:nvSpPr>
        <p:spPr>
          <a:xfrm>
            <a:off x="6607241" y="9988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717E374-D6FB-440F-95DE-ACEC9C9ABA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31E3D29-37D2-45BA-92AC-A98AA84FED17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19B51BF-6FEA-4793-A580-B7B46C8CA7E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5651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四さつ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AA9F883-351A-4696-9B14-B529350406D6}"/>
              </a:ext>
            </a:extLst>
          </p:cNvPr>
          <p:cNvSpPr txBox="1"/>
          <p:nvPr/>
        </p:nvSpPr>
        <p:spPr>
          <a:xfrm>
            <a:off x="6607241" y="9988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よん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F7EEC6A-012E-440C-B236-5D196B91991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AE04F21-6A1B-4FA2-AA8B-538D1FFB259B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E7786D2-7659-4A6A-B064-79170A8823C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2520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五だい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D6FCB45-D358-4C88-B271-7B754217227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48A9CDD-B4DE-4375-AD5D-388D1995369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7C56FEB-14D9-4C97-9187-15CC6D86940C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A2CDC1C-03E0-47E7-9BEE-F47731A36A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1175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59586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六ぽん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A7BD3F-B0EB-46C3-A957-312C719210F8}"/>
              </a:ext>
            </a:extLst>
          </p:cNvPr>
          <p:cNvSpPr txBox="1"/>
          <p:nvPr/>
        </p:nvSpPr>
        <p:spPr>
          <a:xfrm>
            <a:off x="6607241" y="9988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ろっ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641CCD1-C18A-4C52-B386-B1FDD44B0A6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22895FC-E5B1-4364-BA11-06AC5CCFD22C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01EEF20-786F-49EA-9055-FC304289F73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0551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七そく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A7BD3F-B0EB-46C3-A957-312C719210F8}"/>
              </a:ext>
            </a:extLst>
          </p:cNvPr>
          <p:cNvSpPr txBox="1"/>
          <p:nvPr/>
        </p:nvSpPr>
        <p:spPr>
          <a:xfrm>
            <a:off x="6607241" y="9988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なな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537988B-8493-4D9A-9EB4-FE8E3FBED7A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33502BB-2007-43ED-99F3-B32C59B9BAF0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4A80A7A-D069-421F-8820-F90FCCA4CA9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6937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59586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八りん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A7BD3F-B0EB-46C3-A957-312C719210F8}"/>
              </a:ext>
            </a:extLst>
          </p:cNvPr>
          <p:cNvSpPr txBox="1"/>
          <p:nvPr/>
        </p:nvSpPr>
        <p:spPr>
          <a:xfrm>
            <a:off x="6607241" y="9988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DB2C14F-9161-4993-8F49-077C4D6A809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1E77E84-6CF8-4108-B532-B18727DBA75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A21E5F3-841F-4BC1-A197-3CA83C6C61F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7170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ひと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1667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59586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九つぶ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E714CF1-4342-47D9-8248-BFF29D0442E4}"/>
              </a:ext>
            </a:extLst>
          </p:cNvPr>
          <p:cNvSpPr txBox="1"/>
          <p:nvPr/>
        </p:nvSpPr>
        <p:spPr>
          <a:xfrm>
            <a:off x="6699573" y="932981"/>
            <a:ext cx="1015663" cy="20928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ゅ</a:t>
            </a:r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5A2C9E8-DA3F-48B4-A01B-03F9D6F4E5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BEB45F1-A6BF-4D86-8CA9-BA234A5B9D3D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A8C4196-9B18-4146-B34B-2A3F4C15A40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450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59586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十にん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7507532-E6E8-437F-808C-5CF5F9FF8C09}"/>
              </a:ext>
            </a:extLst>
          </p:cNvPr>
          <p:cNvSpPr txBox="1"/>
          <p:nvPr/>
        </p:nvSpPr>
        <p:spPr>
          <a:xfrm>
            <a:off x="6699573" y="932981"/>
            <a:ext cx="1015663" cy="20928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ゅ</a:t>
            </a:r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5FD0242-B136-4681-9C6D-7F1E85AFDD8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7C7C496-304A-478B-96F8-501867A0151B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F877A05-4545-48F3-ABCB-4AA606DC22D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4710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6D52041-9C42-430F-9F94-B8133B8E319E}"/>
              </a:ext>
            </a:extLst>
          </p:cNvPr>
          <p:cNvSpPr txBox="1"/>
          <p:nvPr/>
        </p:nvSpPr>
        <p:spPr>
          <a:xfrm>
            <a:off x="3848200" y="253483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4007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230F51D-54A6-4A80-9CCB-B3841925FB27}"/>
              </a:ext>
            </a:extLst>
          </p:cNvPr>
          <p:cNvSpPr txBox="1"/>
          <p:nvPr/>
        </p:nvSpPr>
        <p:spPr>
          <a:xfrm>
            <a:off x="8900663" y="2360578"/>
            <a:ext cx="1200329" cy="265158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（し）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A343DB6-FA44-49CE-B803-069ABC74F450}"/>
              </a:ext>
            </a:extLst>
          </p:cNvPr>
          <p:cNvSpPr txBox="1"/>
          <p:nvPr/>
        </p:nvSpPr>
        <p:spPr>
          <a:xfrm>
            <a:off x="9892713" y="2360578"/>
            <a:ext cx="1200329" cy="265158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（よ）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459C545-D3E1-4478-86A1-1A3D7BA8C7C6}"/>
              </a:ext>
            </a:extLst>
          </p:cNvPr>
          <p:cNvSpPr txBox="1"/>
          <p:nvPr/>
        </p:nvSpPr>
        <p:spPr>
          <a:xfrm>
            <a:off x="3924351" y="207727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5151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ろく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B1F3079-D94A-493D-BEFB-C0B3F797D895}"/>
              </a:ext>
            </a:extLst>
          </p:cNvPr>
          <p:cNvSpPr txBox="1"/>
          <p:nvPr/>
        </p:nvSpPr>
        <p:spPr>
          <a:xfrm>
            <a:off x="4133950" y="223765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6144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なな</a:t>
            </a:r>
            <a:endParaRPr kumimoji="1" lang="en-US" altLang="ja-JP" sz="9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230F51D-54A6-4A80-9CCB-B3841925FB27}"/>
              </a:ext>
            </a:extLst>
          </p:cNvPr>
          <p:cNvSpPr txBox="1"/>
          <p:nvPr/>
        </p:nvSpPr>
        <p:spPr>
          <a:xfrm>
            <a:off x="8900663" y="1944935"/>
            <a:ext cx="1200329" cy="348287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（しち）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D52BCE0-83B0-45AA-A9BC-A3F795E6C5E5}"/>
              </a:ext>
            </a:extLst>
          </p:cNvPr>
          <p:cNvSpPr txBox="1"/>
          <p:nvPr/>
        </p:nvSpPr>
        <p:spPr>
          <a:xfrm>
            <a:off x="3985360" y="22201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4034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230F51D-54A6-4A80-9CCB-B3841925FB27}"/>
              </a:ext>
            </a:extLst>
          </p:cNvPr>
          <p:cNvSpPr txBox="1"/>
          <p:nvPr/>
        </p:nvSpPr>
        <p:spPr>
          <a:xfrm>
            <a:off x="8900663" y="2360578"/>
            <a:ext cx="1200329" cy="265158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（く）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57170BF-136B-434C-979C-4D54F167FCC1}"/>
              </a:ext>
            </a:extLst>
          </p:cNvPr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0D24467-E76C-4BD3-8CC2-408DE24C906A}"/>
              </a:ext>
            </a:extLst>
          </p:cNvPr>
          <p:cNvSpPr txBox="1"/>
          <p:nvPr/>
        </p:nvSpPr>
        <p:spPr>
          <a:xfrm>
            <a:off x="4109794" y="236057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818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66D1810-F193-4E53-8551-7D1436FC70D2}"/>
              </a:ext>
            </a:extLst>
          </p:cNvPr>
          <p:cNvSpPr txBox="1"/>
          <p:nvPr/>
        </p:nvSpPr>
        <p:spPr>
          <a:xfrm>
            <a:off x="8895938" y="1608992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（じゅっ）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57170BF-136B-434C-979C-4D54F167FCC1}"/>
              </a:ext>
            </a:extLst>
          </p:cNvPr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5202F2F-736B-4F3D-8FC0-27F23AFE7217}"/>
              </a:ext>
            </a:extLst>
          </p:cNvPr>
          <p:cNvSpPr txBox="1"/>
          <p:nvPr/>
        </p:nvSpPr>
        <p:spPr>
          <a:xfrm>
            <a:off x="9897438" y="1944934"/>
            <a:ext cx="1200329" cy="348287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（じっ）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4B0842A-DEA9-423C-B6CE-A75C3E1B6F97}"/>
              </a:ext>
            </a:extLst>
          </p:cNvPr>
          <p:cNvSpPr txBox="1"/>
          <p:nvPr/>
        </p:nvSpPr>
        <p:spPr>
          <a:xfrm>
            <a:off x="4274440" y="249291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816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やま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かんじの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A2D721B-F3AB-424A-AA7A-17E984D34CE7}"/>
              </a:ext>
            </a:extLst>
          </p:cNvPr>
          <p:cNvSpPr txBox="1"/>
          <p:nvPr/>
        </p:nvSpPr>
        <p:spPr>
          <a:xfrm>
            <a:off x="4084420" y="226202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2544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BDF9EBE-7261-48AE-83EC-21F9EFF0315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AFBC8F1-10A7-44F6-BCF5-4F233BA72D7F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かんじの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4A63036-B419-4C8B-B6D7-C843C026933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CFFD4CB-162D-4DE3-B25D-1AF05F41CE9B}"/>
              </a:ext>
            </a:extLst>
          </p:cNvPr>
          <p:cNvSpPr txBox="1"/>
          <p:nvPr/>
        </p:nvSpPr>
        <p:spPr>
          <a:xfrm>
            <a:off x="4201377" y="2500101"/>
            <a:ext cx="3262432" cy="317924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527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ふた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85E80CC-0DCA-4AE4-8EBF-3A842A15DB2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0301950-4CA1-417F-BF02-B9EC06A203DD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D0153F4-4813-41F6-B169-9CA53F568E38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8192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かわ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かんじの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EAA991E-A029-4BD3-8BB4-49F0CE7A7F95}"/>
              </a:ext>
            </a:extLst>
          </p:cNvPr>
          <p:cNvSpPr txBox="1"/>
          <p:nvPr/>
        </p:nvSpPr>
        <p:spPr>
          <a:xfrm>
            <a:off x="3844390" y="21820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910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くち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かんじの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77367C3-295B-46C8-84A6-79EF1DDDC792}"/>
              </a:ext>
            </a:extLst>
          </p:cNvPr>
          <p:cNvSpPr txBox="1"/>
          <p:nvPr/>
        </p:nvSpPr>
        <p:spPr>
          <a:xfrm>
            <a:off x="4055160" y="210876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3496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BDF9EBE-7261-48AE-83EC-21F9EFF0315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AFBC8F1-10A7-44F6-BCF5-4F233BA72D7F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かんじの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4A63036-B419-4C8B-B6D7-C843C026933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D000B81-990A-42E9-9A4B-07849ED2F0BA}"/>
              </a:ext>
            </a:extLst>
          </p:cNvPr>
          <p:cNvSpPr txBox="1"/>
          <p:nvPr/>
        </p:nvSpPr>
        <p:spPr>
          <a:xfrm>
            <a:off x="4058970" y="242204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目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4381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うえ</a:t>
            </a:r>
            <a:endParaRPr lang="en-US" altLang="ja-JP" sz="9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かんじの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A6356AB-3C12-46CC-BC6D-217FAA87BDE8}"/>
              </a:ext>
            </a:extLst>
          </p:cNvPr>
          <p:cNvSpPr txBox="1"/>
          <p:nvPr/>
        </p:nvSpPr>
        <p:spPr>
          <a:xfrm>
            <a:off x="3992980" y="226202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3154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した</a:t>
            </a:r>
            <a:endParaRPr lang="en-US" altLang="ja-JP" sz="9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E8A766-D5E3-4351-BA09-801293CAA1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1877CD-6DD2-4AEC-958A-38658811F13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かんじの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778863-2C38-4D29-94AD-E5324A3A9F0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CB9662F-5B45-4664-B6DD-741B514670CF}"/>
              </a:ext>
            </a:extLst>
          </p:cNvPr>
          <p:cNvSpPr txBox="1"/>
          <p:nvPr/>
        </p:nvSpPr>
        <p:spPr>
          <a:xfrm>
            <a:off x="3890110" y="221630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8282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みっ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E3FDAD6-FF12-4FA5-A792-49454E6FA3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FFA3C65-CA15-4234-8968-E34FF9751DF0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9834C74-B817-4FEE-8237-4492B13DF297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7383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よっ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四つ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EF3103FA-90E5-494D-A264-5121AF2A87B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99CCCDD-BDD8-4A6C-807B-3D902748E51E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DAB1A68-F3E9-45F7-935E-66840B0382ED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689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いつ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五つ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D9A16C8-8C42-47A6-9266-2D94F85B178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388B321-D149-446B-95C3-4B7E119A25ED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F97B54A-F6AF-47FD-AEFB-315F7A1E740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2835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むっ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六つ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F28DA70-B00B-4693-BB44-1AFB327A522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C7429CF-F105-42AB-B4F6-C1CCD8CE1E8D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4337A0D-E072-4193-B85C-ED0FBF9DC366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10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なな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七つ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B9359F8-54F6-4AD3-BB8C-A2F3D8435CD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C2BE0FA-23DA-4764-B738-528A0972A605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9B586A5-8290-44CA-8C2C-CA8293C3F1FB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5365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やっ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2722093-56DF-4EF9-AD69-ED697DC5B33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FFD8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838305C-69D5-4619-B23D-DAC553D5C554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かぞえうた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9905D60-5007-4641-9B81-87350AEE799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7858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248</Words>
  <Application>Microsoft Office PowerPoint</Application>
  <PresentationFormat>ワイド画面</PresentationFormat>
  <Paragraphs>144</Paragraphs>
  <Slides>34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34</vt:i4>
      </vt:variant>
    </vt:vector>
  </HeadingPairs>
  <TitlesOfParts>
    <vt:vector size="39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1年（上）</dc:title>
  <dc:creator>morita</dc:creator>
  <cp:lastModifiedBy>colas@edu-c.local</cp:lastModifiedBy>
  <cp:revision>51</cp:revision>
  <dcterms:created xsi:type="dcterms:W3CDTF">2019-06-12T23:18:36Z</dcterms:created>
  <dcterms:modified xsi:type="dcterms:W3CDTF">2023-10-11T05:31:00Z</dcterms:modified>
</cp:coreProperties>
</file>