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4"/>
  </p:notesMasterIdLst>
  <p:sldIdLst>
    <p:sldId id="677" r:id="rId2"/>
    <p:sldId id="699" r:id="rId3"/>
    <p:sldId id="427" r:id="rId4"/>
    <p:sldId id="273" r:id="rId5"/>
    <p:sldId id="700" r:id="rId6"/>
    <p:sldId id="701" r:id="rId7"/>
    <p:sldId id="716" r:id="rId8"/>
    <p:sldId id="717" r:id="rId9"/>
    <p:sldId id="466" r:id="rId10"/>
    <p:sldId id="713" r:id="rId11"/>
    <p:sldId id="718" r:id="rId12"/>
    <p:sldId id="988" r:id="rId13"/>
    <p:sldId id="989" r:id="rId14"/>
    <p:sldId id="990" r:id="rId15"/>
    <p:sldId id="924" r:id="rId16"/>
    <p:sldId id="991" r:id="rId17"/>
    <p:sldId id="992" r:id="rId18"/>
    <p:sldId id="993" r:id="rId19"/>
    <p:sldId id="994" r:id="rId20"/>
    <p:sldId id="1005" r:id="rId21"/>
    <p:sldId id="1009" r:id="rId22"/>
    <p:sldId id="434" r:id="rId23"/>
    <p:sldId id="1010" r:id="rId24"/>
    <p:sldId id="997" r:id="rId25"/>
    <p:sldId id="1011" r:id="rId26"/>
    <p:sldId id="1012" r:id="rId27"/>
    <p:sldId id="1013" r:id="rId28"/>
    <p:sldId id="258" r:id="rId29"/>
    <p:sldId id="678" r:id="rId30"/>
    <p:sldId id="1014" r:id="rId31"/>
    <p:sldId id="1015" r:id="rId32"/>
    <p:sldId id="1016" r:id="rId33"/>
    <p:sldId id="1017" r:id="rId34"/>
    <p:sldId id="976" r:id="rId35"/>
    <p:sldId id="966" r:id="rId36"/>
    <p:sldId id="1018" r:id="rId37"/>
    <p:sldId id="1019" r:id="rId38"/>
    <p:sldId id="1020" r:id="rId39"/>
    <p:sldId id="334" r:id="rId40"/>
    <p:sldId id="1021" r:id="rId41"/>
    <p:sldId id="973" r:id="rId42"/>
    <p:sldId id="1022" r:id="rId43"/>
    <p:sldId id="1023" r:id="rId44"/>
    <p:sldId id="1024" r:id="rId45"/>
    <p:sldId id="1025" r:id="rId46"/>
    <p:sldId id="1026" r:id="rId47"/>
    <p:sldId id="1027" r:id="rId48"/>
    <p:sldId id="1028" r:id="rId49"/>
    <p:sldId id="1029" r:id="rId50"/>
    <p:sldId id="1030" r:id="rId51"/>
    <p:sldId id="1031" r:id="rId52"/>
    <p:sldId id="1032" r:id="rId53"/>
    <p:sldId id="1033" r:id="rId54"/>
    <p:sldId id="1034" r:id="rId55"/>
    <p:sldId id="479" r:id="rId56"/>
    <p:sldId id="1035" r:id="rId57"/>
    <p:sldId id="680" r:id="rId58"/>
    <p:sldId id="1036" r:id="rId59"/>
    <p:sldId id="1037" r:id="rId60"/>
    <p:sldId id="475" r:id="rId61"/>
    <p:sldId id="1038" r:id="rId62"/>
    <p:sldId id="1040" r:id="rId63"/>
    <p:sldId id="1041" r:id="rId64"/>
    <p:sldId id="1042" r:id="rId65"/>
    <p:sldId id="1043" r:id="rId66"/>
    <p:sldId id="1044" r:id="rId67"/>
    <p:sldId id="1045" r:id="rId68"/>
    <p:sldId id="1046" r:id="rId69"/>
    <p:sldId id="1047" r:id="rId70"/>
    <p:sldId id="1048" r:id="rId71"/>
    <p:sldId id="1049" r:id="rId72"/>
    <p:sldId id="1050" r:id="rId73"/>
    <p:sldId id="1051" r:id="rId74"/>
    <p:sldId id="1052" r:id="rId75"/>
    <p:sldId id="1053" r:id="rId76"/>
    <p:sldId id="754" r:id="rId77"/>
    <p:sldId id="1054" r:id="rId78"/>
    <p:sldId id="1055" r:id="rId79"/>
    <p:sldId id="1056" r:id="rId80"/>
    <p:sldId id="1057" r:id="rId81"/>
    <p:sldId id="1058" r:id="rId82"/>
    <p:sldId id="963" r:id="rId83"/>
    <p:sldId id="970" r:id="rId84"/>
    <p:sldId id="1059" r:id="rId85"/>
    <p:sldId id="1060" r:id="rId86"/>
    <p:sldId id="1061" r:id="rId87"/>
    <p:sldId id="741" r:id="rId88"/>
    <p:sldId id="1062" r:id="rId89"/>
    <p:sldId id="1063" r:id="rId90"/>
    <p:sldId id="1064" r:id="rId91"/>
    <p:sldId id="1065" r:id="rId92"/>
    <p:sldId id="1067" r:id="rId93"/>
    <p:sldId id="752" r:id="rId94"/>
    <p:sldId id="959" r:id="rId95"/>
    <p:sldId id="1068" r:id="rId96"/>
    <p:sldId id="1069" r:id="rId97"/>
    <p:sldId id="1070" r:id="rId98"/>
    <p:sldId id="1071" r:id="rId99"/>
    <p:sldId id="1072" r:id="rId100"/>
    <p:sldId id="1073" r:id="rId101"/>
    <p:sldId id="747" r:id="rId102"/>
    <p:sldId id="1074" r:id="rId103"/>
    <p:sldId id="1075" r:id="rId104"/>
    <p:sldId id="1076" r:id="rId105"/>
    <p:sldId id="1077" r:id="rId106"/>
    <p:sldId id="1078" r:id="rId107"/>
    <p:sldId id="1008" r:id="rId108"/>
    <p:sldId id="1079" r:id="rId109"/>
    <p:sldId id="1080" r:id="rId110"/>
    <p:sldId id="1081" r:id="rId111"/>
    <p:sldId id="1082" r:id="rId112"/>
    <p:sldId id="1083" r:id="rId1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D6"/>
    <a:srgbClr val="47BD63"/>
    <a:srgbClr val="66C87D"/>
    <a:srgbClr val="00A3C4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5148" autoAdjust="0"/>
  </p:normalViewPr>
  <p:slideViewPr>
    <p:cSldViewPr>
      <p:cViewPr varScale="1">
        <p:scale>
          <a:sx n="109" d="100"/>
          <a:sy n="109" d="100"/>
        </p:scale>
        <p:origin x="6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50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heme" Target="theme/theme1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55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2023/10/11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3.xml"/><Relationship Id="rId13" Type="http://schemas.openxmlformats.org/officeDocument/2006/relationships/slide" Target="slide87.xml"/><Relationship Id="rId3" Type="http://schemas.openxmlformats.org/officeDocument/2006/relationships/slide" Target="slide2.xml"/><Relationship Id="rId7" Type="http://schemas.openxmlformats.org/officeDocument/2006/relationships/slide" Target="slide32.xml"/><Relationship Id="rId12" Type="http://schemas.openxmlformats.org/officeDocument/2006/relationships/slide" Target="slide78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11" Type="http://schemas.openxmlformats.org/officeDocument/2006/relationships/slide" Target="slide72.xml"/><Relationship Id="rId5" Type="http://schemas.openxmlformats.org/officeDocument/2006/relationships/slide" Target="slide22.xml"/><Relationship Id="rId15" Type="http://schemas.openxmlformats.org/officeDocument/2006/relationships/slide" Target="slide111.xml"/><Relationship Id="rId10" Type="http://schemas.openxmlformats.org/officeDocument/2006/relationships/slide" Target="slide67.xml"/><Relationship Id="rId4" Type="http://schemas.openxmlformats.org/officeDocument/2006/relationships/slide" Target="slide5.xml"/><Relationship Id="rId9" Type="http://schemas.openxmlformats.org/officeDocument/2006/relationships/slide" Target="slide48.xml"/><Relationship Id="rId14" Type="http://schemas.openxmlformats.org/officeDocument/2006/relationships/slide" Target="slide10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1A6DFC3-B21E-4BEC-84DC-92115729F132}"/>
              </a:ext>
            </a:extLst>
          </p:cNvPr>
          <p:cNvSpPr txBox="1"/>
          <p:nvPr/>
        </p:nvSpPr>
        <p:spPr>
          <a:xfrm>
            <a:off x="189938" y="252058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場面に応じた言葉づかい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9E98473-B465-41E6-940A-33B96FFD2814}"/>
              </a:ext>
            </a:extLst>
          </p:cNvPr>
          <p:cNvSpPr txBox="1"/>
          <p:nvPr/>
        </p:nvSpPr>
        <p:spPr>
          <a:xfrm>
            <a:off x="189938" y="312256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海のいのち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47F6E8C-6C4A-4614-9CF4-B64D7992BFDA}"/>
              </a:ext>
            </a:extLst>
          </p:cNvPr>
          <p:cNvSpPr txBox="1"/>
          <p:nvPr/>
        </p:nvSpPr>
        <p:spPr>
          <a:xfrm>
            <a:off x="189938" y="372455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漢文に親しむ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AD68C98-B328-4099-9118-0684C3F83C71}"/>
              </a:ext>
            </a:extLst>
          </p:cNvPr>
          <p:cNvSpPr txBox="1"/>
          <p:nvPr/>
        </p:nvSpPr>
        <p:spPr>
          <a:xfrm>
            <a:off x="189193" y="432653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文と文とのつながり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B3AD41A-E0DE-45DE-8FB4-026B410DB96A}"/>
              </a:ext>
            </a:extLst>
          </p:cNvPr>
          <p:cNvSpPr txBox="1"/>
          <p:nvPr/>
        </p:nvSpPr>
        <p:spPr>
          <a:xfrm>
            <a:off x="189194" y="492852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町の幸福論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―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コミュニティデザインを考える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99C5DFC-9A25-4153-85A2-EF8DC57069D6}"/>
              </a:ext>
            </a:extLst>
          </p:cNvPr>
          <p:cNvSpPr txBox="1"/>
          <p:nvPr/>
        </p:nvSpPr>
        <p:spPr>
          <a:xfrm>
            <a:off x="189194" y="553050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世界に目を向けて意見文を書こう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D5811BB-3BAC-40A4-AA49-2BB55B9A2DBE}"/>
              </a:ext>
            </a:extLst>
          </p:cNvPr>
          <p:cNvSpPr txBox="1"/>
          <p:nvPr/>
        </p:nvSpPr>
        <p:spPr>
          <a:xfrm>
            <a:off x="189194" y="613249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ヒロシマのうた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2C795B2-01A1-4100-9B14-E59F8B49C453}"/>
              </a:ext>
            </a:extLst>
          </p:cNvPr>
          <p:cNvSpPr txBox="1"/>
          <p:nvPr/>
        </p:nvSpPr>
        <p:spPr>
          <a:xfrm>
            <a:off x="6914105" y="252058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読書とわたし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9545EF2-BC0F-4743-B0E7-823E5DCDFB71}"/>
              </a:ext>
            </a:extLst>
          </p:cNvPr>
          <p:cNvSpPr txBox="1"/>
          <p:nvPr/>
        </p:nvSpPr>
        <p:spPr>
          <a:xfrm>
            <a:off x="6914105" y="312256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表現をくふうする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55FFC07-3633-481B-8C2E-E7FA2EF5A1D5}"/>
              </a:ext>
            </a:extLst>
          </p:cNvPr>
          <p:cNvSpPr txBox="1"/>
          <p:nvPr/>
        </p:nvSpPr>
        <p:spPr>
          <a:xfrm>
            <a:off x="6914105" y="372455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心が動いたことを十七音で表そう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69FC01E-BFA2-4C71-8CCA-FAA59AED71C2}"/>
              </a:ext>
            </a:extLst>
          </p:cNvPr>
          <p:cNvSpPr txBox="1"/>
          <p:nvPr/>
        </p:nvSpPr>
        <p:spPr>
          <a:xfrm>
            <a:off x="6913361" y="432653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プロフェッショナルたち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F9D4C65-859F-4117-8137-A84E5269F360}"/>
              </a:ext>
            </a:extLst>
          </p:cNvPr>
          <p:cNvSpPr txBox="1"/>
          <p:nvPr/>
        </p:nvSpPr>
        <p:spPr>
          <a:xfrm>
            <a:off x="6913361" y="492852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言葉の学習をふり返る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222E4C3-E175-46E7-BA64-4730B92C56EB}"/>
              </a:ext>
            </a:extLst>
          </p:cNvPr>
          <p:cNvSpPr txBox="1"/>
          <p:nvPr/>
        </p:nvSpPr>
        <p:spPr>
          <a:xfrm>
            <a:off x="6913361" y="553050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「卒業文集」を作ろう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ç©ã¿éãªã£ãæ¬ã®ã¤ã©ã¹ã">
            <a:extLst>
              <a:ext uri="{FF2B5EF4-FFF2-40B4-BE49-F238E27FC236}">
                <a16:creationId xmlns:a16="http://schemas.microsoft.com/office/drawing/2014/main" id="{48C2D7D8-7FAF-431F-B05D-04786604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1466480"/>
            <a:ext cx="2089638" cy="184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吸う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C97ABE-5473-478D-B884-8F46CB3CA2FA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46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C7A4D-4D44-444F-8956-CF658B0962B3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72330" y="218706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321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行く末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ED8FC36-B191-4822-A783-646D72A8B6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6B791CF-7273-4A01-BD75-0973910EDDB6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BB149F1-6D35-478A-B4DC-70014D16F88C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C7A4D-4D44-444F-8956-CF658B0962B3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FE12738-415E-4F92-BA89-108F3A35EEB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55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戸外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1B46BC-0FFF-4091-BE9F-4883012353DC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E3A530-B59B-4AE5-BF49-6899DE9FF2A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948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1B46BC-0FFF-4091-BE9F-4883012353DC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E3A530-B59B-4AE5-BF49-6899DE9FF2AA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47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EEB14E-FC82-4E37-A49D-64DE0F5EA0D4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0CEEF1-1AB2-4B93-A8EA-C9AAC9F7E5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5E3AEC8-F361-4592-984C-9269ACC3E485}"/>
              </a:ext>
            </a:extLst>
          </p:cNvPr>
          <p:cNvSpPr txBox="1"/>
          <p:nvPr/>
        </p:nvSpPr>
        <p:spPr>
          <a:xfrm>
            <a:off x="8688288" y="1231660"/>
            <a:ext cx="1200329" cy="53178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（わたくし）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122742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9794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体操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345EB9-E73F-449E-ABDE-1DCE085B2CD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248FDF-9BF6-4C5D-89D9-84043F8625A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35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406B6E-0A80-4A88-8870-84A39D7862C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E8FEEF-D66B-4E0C-AC0E-A1D24E138A3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723F36-3317-41FD-96F3-793E7BDA00B4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1659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神聖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E345EB9-E73F-449E-ABDE-1DCE085B2CD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A248FDF-9BF6-4C5D-89D9-84043F8625A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06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われ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FE12738-415E-4F92-BA89-108F3A35EEB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CCB4CE-8B28-4E4E-9277-6EE33816C919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72330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0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C45ACF-D3FD-4F16-AF77-0DCC68266505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72330" y="2213445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779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自己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CA8F505-E95F-4078-8ACD-0C569CD969B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8A111E-7F1C-47A4-8DA5-CCBF9312899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391A59-4E8D-41FE-AC30-1ABA97E74E7E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言葉の学習をふり返る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186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つくえ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EEB14E-FC82-4E37-A49D-64DE0F5EA0D4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「卒業文集」を作ろう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0CEEF1-1AB2-4B93-A8EA-C9AAC9F7E5A8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3935760" y="2420888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25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回覧板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A8E21F-7B96-4ABD-BDC8-F4CB5EB13CF3}"/>
              </a:ext>
            </a:extLst>
          </p:cNvPr>
          <p:cNvSpPr txBox="1"/>
          <p:nvPr/>
        </p:nvSpPr>
        <p:spPr>
          <a:xfrm>
            <a:off x="458665" y="39461"/>
            <a:ext cx="47732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「卒業文集」を作ろう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79F7C3A-52F2-4C2E-9630-62E108EE5A0C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064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興奮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400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鉄骨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6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FC45ACF-D3FD-4F16-AF77-0DCC68266505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367808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835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鉄鋼業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ECCB7A4-887A-4512-AC49-0E64101B7FA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8B4C9F7-41A3-44DC-8284-33017F1D6E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CD6F04-C1DA-434A-B6B1-EB6002C5D8A9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金銭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601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銭湯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4256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宣言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げん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605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退去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2B98C-DD96-4FF8-A82D-FFF2C13446CD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81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25BD93-01C9-4C7B-829A-1BE3B9A0262F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場面に応じた言葉づかい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4E2EFA8-3234-4B6D-B739-D223FCE1228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あら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洗う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93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拡張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405323-5C66-4407-AA14-2F62DEE79512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64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しりぞ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退く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745B83-AB3B-429B-B40F-3E011379198C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253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暖かい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82A28BC-8775-413C-A592-6ED1EA3B3B0C}"/>
              </a:ext>
            </a:extLst>
          </p:cNvPr>
          <p:cNvSpPr txBox="1"/>
          <p:nvPr/>
        </p:nvSpPr>
        <p:spPr>
          <a:xfrm>
            <a:off x="6585172" y="980688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754918D-0A3A-4FE4-93B3-661D46A055D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496569-DDC6-45E1-B0C1-16C1F8F220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230D1C4-2BD0-4D37-B196-DC8E3B96F090}"/>
              </a:ext>
            </a:extLst>
          </p:cNvPr>
          <p:cNvSpPr txBox="1"/>
          <p:nvPr/>
        </p:nvSpPr>
        <p:spPr>
          <a:xfrm>
            <a:off x="458665" y="39461"/>
            <a:ext cx="297303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漢文に親しむ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442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おぎな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補う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745B83-AB3B-429B-B40F-3E011379198C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799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候補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10AC43E-1A2B-416D-A4CD-0522C9C96FF0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211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拝借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 しゃく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60230C-8955-4BEA-B83E-97AF19C43920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47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郵便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3C17500-5D38-4E6C-8974-CF8FD0D87D65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625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仁術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じゅつ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60230C-8955-4BEA-B83E-97AF19C43920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056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8EF6FD-7A68-4FA0-A7E9-F6D55AB1AD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F9D5572-2E31-414F-88F8-E6FFEEE109F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98C161E-5C05-4FB5-8A64-C0B47F9E2494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13160F-07B8-48AA-9671-F9852FB748C0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7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帰宅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1C6C1E3-67DE-46AB-93BF-FA2FAE4820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6E627F0-C6F4-4C7D-A96E-EBE0E725776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B0935A7-A905-4E91-A557-C53B9E468258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場面に応じた言葉づかい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959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58839D-74E2-4CA2-A7EB-4797A83A1472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50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258839D-74E2-4CA2-A7EB-4797A83A1472}"/>
              </a:ext>
            </a:extLst>
          </p:cNvPr>
          <p:cNvSpPr txBox="1"/>
          <p:nvPr/>
        </p:nvSpPr>
        <p:spPr>
          <a:xfrm>
            <a:off x="458665" y="39461"/>
            <a:ext cx="434119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文と文とのつながり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72330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36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C27A9D0-72F4-4DC4-8AD8-4E528701C117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3935760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70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至る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FADF7F-153A-4F2D-AEAB-8C505A1799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3D6E01D-283A-42E4-95CE-03749BE7C6C1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267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暮らし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C7C522-10B6-4FE8-B49C-7DC647910873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043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演奏会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543609-3A69-40A7-9F78-A42FB41B45F8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412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欧米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842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BBBBA3-FC34-44B3-A8A7-DC84D918E641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74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垂らす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C7C522-10B6-4FE8-B49C-7DC647910873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169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天の川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5C733-0E4B-4A2A-A51A-363F162D97E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703B31-D33F-4C9F-BC6B-C86884A9CE67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A4E5626-7D80-49D7-B03F-EB88FA51D21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EBD090-AAA3-40CE-B428-43C2D73213E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FCA849-AE99-45DD-A24E-C1CBADD65FC0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75961B-9F71-4BF8-822F-C2F7730E6EB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23A229-CD17-4DDF-8114-9F69ED6F4D50}"/>
              </a:ext>
            </a:extLst>
          </p:cNvPr>
          <p:cNvSpPr txBox="1"/>
          <p:nvPr/>
        </p:nvSpPr>
        <p:spPr>
          <a:xfrm>
            <a:off x="458665" y="39461"/>
            <a:ext cx="57093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場面に応じた言葉づかい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改革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231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批判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E9CF68-6EDE-4118-87CB-DDBF48662609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559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4A90B18-690A-491A-805E-907F5AAEE748}"/>
              </a:ext>
            </a:extLst>
          </p:cNvPr>
          <p:cNvSpPr txBox="1"/>
          <p:nvPr/>
        </p:nvSpPr>
        <p:spPr>
          <a:xfrm>
            <a:off x="458665" y="39461"/>
            <a:ext cx="9381751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町の幸福論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コミュニティデザインを考える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979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貧困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63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値段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A0E8A56-0740-48EB-84D8-86C9F879335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073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改善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8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認める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F477-95A3-486D-B0A0-9F8F610BF1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19B93B0-76B3-47CE-88E9-6EE04251B01F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628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経済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96E67CD-986F-409D-8022-AE3BCD2DA90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世界に目を向けて意見文を書こう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5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BBBBA3-FC34-44B3-A8A7-DC84D918E641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194191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192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BBBBA3-FC34-44B3-A8A7-DC84D918E641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78155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62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75961B-9F71-4BF8-822F-C2F7730E6EB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23A229-CD17-4DDF-8114-9F69ED6F4D50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6967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預かる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F477-95A3-486D-B0A0-9F8F610BF1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D4520F-3DF4-43A5-8E1E-1ACD4C9FBF0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161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忘れる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F477-95A3-486D-B0A0-9F8F610BF1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D4520F-3DF4-43A5-8E1E-1ACD4C9FBF0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773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勤める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つと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11F477-95A3-486D-B0A0-9F8F610BF1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D4520F-3DF4-43A5-8E1E-1ACD4C9FBF0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461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洋裁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436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まど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BBBBA3-FC34-44B3-A8A7-DC84D918E641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268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ざ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星座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E18006E-3B41-4A57-BCAE-92C05014FA8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48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盟友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635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可否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CA8F505-E95F-4078-8ACD-0C569CD969B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AA0B83-B1FD-405D-AADA-541B76FFD5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858446-B34F-4809-B7A3-0A1ACF064511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寸法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288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ちょう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AE0115F-3940-4A29-8A24-5FE4984F8095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566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75961B-9F71-4BF8-822F-C2F7730E6EB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23A229-CD17-4DDF-8114-9F69ED6F4D50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4154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いただき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E43FE-2F35-4CE8-9A24-11EE53536A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123BB29-3BFA-446A-8488-5C63362DA6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7FD38A-802A-485E-A702-6A4095A8574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296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いただ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頂く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24234F-BFA2-4BCA-A54F-D9DF2C5C1A03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430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派生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29496C8-C2BC-4D97-BE14-FE68B8E6BDE0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3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源泉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796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B4EC1B8-F5BE-4CEB-925E-3DDE0F77606A}"/>
              </a:ext>
            </a:extLst>
          </p:cNvPr>
          <p:cNvSpPr txBox="1"/>
          <p:nvPr/>
        </p:nvSpPr>
        <p:spPr>
          <a:xfrm>
            <a:off x="7556892" y="1837609"/>
            <a:ext cx="129266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みなもと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E43FE-2F35-4CE8-9A24-11EE53536A0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123BB29-3BFA-446A-8488-5C63362DA6F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27FD38A-802A-485E-A702-6A4095A8574D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464784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994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済む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1AFE03-4C4C-4F1A-A156-E71E5F4E5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6F87716-610F-4086-88F9-202BAF2914D3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88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いずみ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BE0FF8-5BDD-4B4A-ADA6-A8D4C2672E3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44D2B8-8F1B-4AE6-BD0D-C902C3A17C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3EEB14E-FC82-4E37-A49D-64DE0F5EA0D4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ヒロシマのうた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23792" y="20565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859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一冊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5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みだ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乱す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FADF7F-153A-4F2D-AEAB-8C505A1799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6816D49-62F1-4FCC-9BD1-E3C147D60292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92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したが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従う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CE2FAE-A064-4A4A-A125-5E0E5B3E788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16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激しい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はげ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D74BC0-B236-437B-B903-66FE6C09A38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22D6FF-7D80-4760-86DF-7EFBC730596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9BD2D3-1509-4348-9DDC-031E698950D2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075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染める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873D55C-332C-4A95-84B8-23E4B189C20C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56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たが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疑う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922D6A-740F-49A6-88B7-43E1A9AB956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6731C58-C36D-4FDB-9F09-6CA93FCF683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3CE2FAE-A064-4A4A-A125-5E0E5B3E7886}"/>
              </a:ext>
            </a:extLst>
          </p:cNvPr>
          <p:cNvSpPr txBox="1"/>
          <p:nvPr/>
        </p:nvSpPr>
        <p:spPr>
          <a:xfrm>
            <a:off x="458665" y="39461"/>
            <a:ext cx="340508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読書とわたし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45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紅葉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86A0A3-9E9E-4F3F-97FC-37FC8270A52C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75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6B29EC7-73D5-445F-8BC2-7C6A1EC817F3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FD965A-3DAF-46BA-97B3-4CBD753ACE4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紅色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00EF4D-EAA3-4FE1-9DAC-183C0D02328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べに　いろ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958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降る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1AFE03-4C4C-4F1A-A156-E71E5F4E5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7005E6-5CAC-42B8-9165-C4B1AF38B95F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99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降りる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0D6814C-324D-4910-9DDB-7F64510BAD5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C17FC8-6411-45A3-A03A-F3BAC715D7D3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6498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天皇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AA59C3F-83B3-40B7-A826-9FE1C28FA3ED}"/>
              </a:ext>
            </a:extLst>
          </p:cNvPr>
          <p:cNvSpPr txBox="1"/>
          <p:nvPr/>
        </p:nvSpPr>
        <p:spPr>
          <a:xfrm>
            <a:off x="4587410" y="494333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EFF77E4-46FB-4219-8322-567B439320B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A4C6BA-C070-44BA-9EA3-CBF4BAC332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4DD08D-1DBC-4985-AD26-BD59A6CB052C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1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皇后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AA59C3F-83B3-40B7-A826-9FE1C28FA3ED}"/>
              </a:ext>
            </a:extLst>
          </p:cNvPr>
          <p:cNvSpPr txBox="1"/>
          <p:nvPr/>
        </p:nvSpPr>
        <p:spPr>
          <a:xfrm>
            <a:off x="4587410" y="4943330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EFF77E4-46FB-4219-8322-567B439320B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A4C6BA-C070-44BA-9EA3-CBF4BAC3323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4DD08D-1DBC-4985-AD26-BD59A6CB052C}"/>
              </a:ext>
            </a:extLst>
          </p:cNvPr>
          <p:cNvSpPr txBox="1"/>
          <p:nvPr/>
        </p:nvSpPr>
        <p:spPr>
          <a:xfrm>
            <a:off x="458665" y="39461"/>
            <a:ext cx="3909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表現をくふうする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61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1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94218F-F930-41ED-B50F-6D62F75E441F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18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さが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探す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FADF7F-153A-4F2D-AEAB-8C505A1799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4CA6DB1-12BA-4115-933B-5714B5E416DE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23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75961B-9F71-4BF8-822F-C2F7730E6EB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23A229-CD17-4DDF-8114-9F69ED6F4D50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263465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115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び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装備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0D1BD4-8F50-4860-BCE2-802C9B205F48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179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諸説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0E3AB01-7F70-48B7-9228-FDA0F0028C5C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939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親孝行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25FEAA5-6DD2-4FC5-8408-C443F8B2FD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E17B37E-1A9F-4AE1-88B8-51CB1C10F84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4E49570-2CED-44EE-BDEF-D68449A5786F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675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干ばつ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B023509-8247-457E-A5B2-93DDF251EED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7F7F3EC-C398-440E-92A3-C3CA8A855A5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4390800-E15D-4143-A2D8-3156EECDCF77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060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干す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1AFE03-4C4C-4F1A-A156-E71E5F4E5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40A25E-321F-4598-BE58-4E1D9AA5AD7B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76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CFEF187-974D-4E55-9617-8AA14B0671B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68BDA0-79DF-43E0-8A81-E04B2196B3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E0D1BD4-8F50-4860-BCE2-802C9B205F48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738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6BF3-C38D-4AD2-8C70-F9105F722C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C8F4733-8CA8-476A-B7BB-61A54027DD0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21F759-C7A4-45D9-87EF-6C46EF66BD9F}"/>
              </a:ext>
            </a:extLst>
          </p:cNvPr>
          <p:cNvSpPr txBox="1"/>
          <p:nvPr/>
        </p:nvSpPr>
        <p:spPr>
          <a:xfrm>
            <a:off x="458665" y="39461"/>
            <a:ext cx="70774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心が動いたことを十七音で表そう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895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将来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らい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39D102-FF77-482F-8BD8-3130439315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350F8C-CE6A-4D77-9B1B-8F602CA5208A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C62FA2-2F32-4420-BC07-0360B6721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61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一枚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460468-67A7-4E4A-9F1A-4DAF4A33BF7B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51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専門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もん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460468-67A7-4E4A-9F1A-4DAF4A33BF7B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566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宝石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549476B-CCBF-464D-B50B-0DC95C14CB0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4A2B6C3-2CE9-4C37-8EAE-3EF4F1F58963}"/>
              </a:ext>
            </a:extLst>
          </p:cNvPr>
          <p:cNvSpPr txBox="1"/>
          <p:nvPr/>
        </p:nvSpPr>
        <p:spPr>
          <a:xfrm>
            <a:off x="458665" y="39461"/>
            <a:ext cx="246898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海のいのち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 しゃ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39D102-FF77-482F-8BD8-31304393150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9350F8C-CE6A-4D77-9B1B-8F602CA5208A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C62FA2-2F32-4420-BC07-0360B67213C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63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射る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1AFE03-4C4C-4F1A-A156-E71E5F4E599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9721AA-FD0D-44E1-B502-3790F21AA1CE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6872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捨てる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C89EA8A-A7FF-47E7-9F38-9655A9B0409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93165-88B9-4766-83CD-BD7BAF08CB2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AAFEF67-D4EB-4EB1-ACE7-D50974104EA0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686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沿い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国道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A3CF431-F8B9-4EEF-AC0D-34DE7E8F534A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0EF494D-A8DC-4D5B-9CAB-48CC21E1F1A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03EBAFB-1FC3-4B63-8BE7-AC7A353F0CA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9A1D67-4DCA-4FCF-9AC0-D4CE8523FAD5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015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1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しゅうしょく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就職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A544348-11E0-4251-8E80-06F0FCE0404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A1F0994-5E29-4AF5-872F-A378FAA5A4B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DB42B0-6059-4BAE-92D4-F5F830FAEA41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994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翌日</a:t>
            </a:r>
            <a:endParaRPr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　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52BB832-838B-4244-866C-4B28FA4CD5D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4021DDC-EA61-4145-9583-94C319B4F46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CC092E-7715-4A1D-9573-5F34441F2952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460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C7A4D-4D44-444F-8956-CF658B0962B3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367808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209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BDA9319-1504-4A67-A379-D92EF508318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0DAED3F-989C-47AB-9EEC-CE3B6E77B3F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8C7A4D-4D44-444F-8956-CF658B0962B3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9">
            <a:extLst>
              <a:ext uri="{FF2B5EF4-FFF2-40B4-BE49-F238E27FC236}">
                <a16:creationId xmlns:a16="http://schemas.microsoft.com/office/drawing/2014/main" id="{D9136725-C586-4502-B004-F7F8D8132154}"/>
              </a:ext>
            </a:extLst>
          </p:cNvPr>
          <p:cNvSpPr txBox="1"/>
          <p:nvPr/>
        </p:nvSpPr>
        <p:spPr>
          <a:xfrm>
            <a:off x="4104744" y="2313944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908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83A4E0D-0A5A-4AF9-B517-4DF47C8CBC4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2813A70-E8AD-4BA2-91F6-A81A2F15618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1B46BC-0FFF-4091-BE9F-4883012353DC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079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765AFF3-6496-419C-AFA7-4765F78C7AE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795CE0-2AC0-47F7-A180-400452313972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のぞ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7D0790F-1CE1-4BE3-9C7A-0A977EB9B1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除く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FFADF7F-153A-4F2D-AEAB-8C505A17997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67CA58F-1A1E-4DA8-9785-2FF459F8600B}"/>
              </a:ext>
            </a:extLst>
          </p:cNvPr>
          <p:cNvSpPr txBox="1"/>
          <p:nvPr/>
        </p:nvSpPr>
        <p:spPr>
          <a:xfrm>
            <a:off x="458665" y="39461"/>
            <a:ext cx="527729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プロフェッショナルたち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21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5865</TotalTime>
  <Words>1051</Words>
  <Application>Microsoft Office PowerPoint</Application>
  <PresentationFormat>ワイド画面</PresentationFormat>
  <Paragraphs>494</Paragraphs>
  <Slides>112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112</vt:i4>
      </vt:variant>
    </vt:vector>
  </HeadingPairs>
  <TitlesOfParts>
    <vt:vector size="117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6年（下）</dc:title>
  <dc:creator>morita</dc:creator>
  <cp:lastModifiedBy>colas@edu-c.local</cp:lastModifiedBy>
  <cp:revision>579</cp:revision>
  <dcterms:created xsi:type="dcterms:W3CDTF">2019-06-12T23:18:36Z</dcterms:created>
  <dcterms:modified xsi:type="dcterms:W3CDTF">2023-10-11T04:46:34Z</dcterms:modified>
</cp:coreProperties>
</file>