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677" r:id="rId2"/>
    <p:sldId id="699" r:id="rId3"/>
    <p:sldId id="427" r:id="rId4"/>
    <p:sldId id="705" r:id="rId5"/>
    <p:sldId id="712" r:id="rId6"/>
    <p:sldId id="713" r:id="rId7"/>
    <p:sldId id="714" r:id="rId8"/>
    <p:sldId id="466" r:id="rId9"/>
    <p:sldId id="715" r:id="rId10"/>
    <p:sldId id="716" r:id="rId11"/>
    <p:sldId id="717" r:id="rId12"/>
    <p:sldId id="741" r:id="rId13"/>
    <p:sldId id="682" r:id="rId14"/>
    <p:sldId id="945" r:id="rId15"/>
    <p:sldId id="946" r:id="rId16"/>
    <p:sldId id="947" r:id="rId17"/>
    <p:sldId id="742" r:id="rId18"/>
    <p:sldId id="948" r:id="rId19"/>
    <p:sldId id="479" r:id="rId20"/>
    <p:sldId id="949" r:id="rId21"/>
    <p:sldId id="950" r:id="rId22"/>
    <p:sldId id="951" r:id="rId23"/>
    <p:sldId id="952" r:id="rId24"/>
    <p:sldId id="573" r:id="rId25"/>
    <p:sldId id="954" r:id="rId26"/>
    <p:sldId id="389" r:id="rId27"/>
    <p:sldId id="598" r:id="rId28"/>
    <p:sldId id="955" r:id="rId29"/>
    <p:sldId id="956" r:id="rId30"/>
    <p:sldId id="957" r:id="rId31"/>
    <p:sldId id="958" r:id="rId32"/>
    <p:sldId id="959" r:id="rId33"/>
    <p:sldId id="960" r:id="rId34"/>
    <p:sldId id="756" r:id="rId35"/>
    <p:sldId id="961" r:id="rId36"/>
    <p:sldId id="962" r:id="rId37"/>
    <p:sldId id="963" r:id="rId38"/>
    <p:sldId id="662" r:id="rId39"/>
    <p:sldId id="964" r:id="rId40"/>
    <p:sldId id="965" r:id="rId41"/>
    <p:sldId id="966" r:id="rId42"/>
    <p:sldId id="924" r:id="rId43"/>
    <p:sldId id="967" r:id="rId44"/>
    <p:sldId id="752" r:id="rId45"/>
    <p:sldId id="968" r:id="rId46"/>
    <p:sldId id="969" r:id="rId47"/>
    <p:sldId id="970" r:id="rId48"/>
    <p:sldId id="971" r:id="rId49"/>
    <p:sldId id="972" r:id="rId50"/>
    <p:sldId id="973" r:id="rId51"/>
    <p:sldId id="974" r:id="rId52"/>
    <p:sldId id="975" r:id="rId53"/>
    <p:sldId id="351" r:id="rId54"/>
    <p:sldId id="525" r:id="rId55"/>
    <p:sldId id="932" r:id="rId56"/>
    <p:sldId id="805" r:id="rId57"/>
    <p:sldId id="976" r:id="rId58"/>
    <p:sldId id="977" r:id="rId59"/>
    <p:sldId id="978" r:id="rId60"/>
    <p:sldId id="979" r:id="rId61"/>
    <p:sldId id="980" r:id="rId62"/>
    <p:sldId id="680" r:id="rId63"/>
    <p:sldId id="981" r:id="rId64"/>
    <p:sldId id="982" r:id="rId65"/>
    <p:sldId id="983" r:id="rId66"/>
    <p:sldId id="984" r:id="rId67"/>
    <p:sldId id="747" r:id="rId68"/>
    <p:sldId id="258" r:id="rId69"/>
    <p:sldId id="985" r:id="rId70"/>
    <p:sldId id="986" r:id="rId71"/>
    <p:sldId id="987" r:id="rId72"/>
    <p:sldId id="988" r:id="rId73"/>
    <p:sldId id="273" r:id="rId74"/>
    <p:sldId id="989" r:id="rId75"/>
    <p:sldId id="990" r:id="rId76"/>
    <p:sldId id="991" r:id="rId77"/>
    <p:sldId id="992" r:id="rId78"/>
    <p:sldId id="993" r:id="rId79"/>
    <p:sldId id="994" r:id="rId80"/>
    <p:sldId id="995" r:id="rId81"/>
    <p:sldId id="996" r:id="rId82"/>
    <p:sldId id="997" r:id="rId83"/>
    <p:sldId id="998" r:id="rId84"/>
    <p:sldId id="999" r:id="rId85"/>
    <p:sldId id="429" r:id="rId86"/>
    <p:sldId id="1000" r:id="rId87"/>
    <p:sldId id="1001" r:id="rId88"/>
    <p:sldId id="1002" r:id="rId89"/>
    <p:sldId id="1003" r:id="rId90"/>
    <p:sldId id="1004" r:id="rId91"/>
    <p:sldId id="1005" r:id="rId92"/>
    <p:sldId id="1006" r:id="rId93"/>
    <p:sldId id="1007" r:id="rId94"/>
    <p:sldId id="1008" r:id="rId95"/>
    <p:sldId id="1009" r:id="rId96"/>
    <p:sldId id="1010" r:id="rId97"/>
    <p:sldId id="678" r:id="rId98"/>
    <p:sldId id="1011" r:id="rId99"/>
    <p:sldId id="1012" r:id="rId100"/>
    <p:sldId id="1013" r:id="rId10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D6"/>
    <a:srgbClr val="47BD63"/>
    <a:srgbClr val="66C87D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6730" autoAdjust="0"/>
  </p:normalViewPr>
  <p:slideViewPr>
    <p:cSldViewPr>
      <p:cViewPr varScale="1">
        <p:scale>
          <a:sx n="110" d="100"/>
          <a:sy n="110" d="100"/>
        </p:scale>
        <p:origin x="6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22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2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3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4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79.xml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slide" Target="slide16.xml"/><Relationship Id="rId12" Type="http://schemas.openxmlformats.org/officeDocument/2006/relationships/slide" Target="slide65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slide" Target="slide9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51.xml"/><Relationship Id="rId5" Type="http://schemas.openxmlformats.org/officeDocument/2006/relationships/slide" Target="slide4.xml"/><Relationship Id="rId15" Type="http://schemas.openxmlformats.org/officeDocument/2006/relationships/slide" Target="slide98.xml"/><Relationship Id="rId10" Type="http://schemas.openxmlformats.org/officeDocument/2006/relationships/slide" Target="slide45.xml"/><Relationship Id="rId4" Type="http://schemas.openxmlformats.org/officeDocument/2006/relationships/slide" Target="slide2.xml"/><Relationship Id="rId9" Type="http://schemas.openxmlformats.org/officeDocument/2006/relationships/slide" Target="slide39.xml"/><Relationship Id="rId14" Type="http://schemas.openxmlformats.org/officeDocument/2006/relationships/slide" Target="slide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µããã³ã®ã¤ã©ã¹ã">
            <a:extLst>
              <a:ext uri="{FF2B5EF4-FFF2-40B4-BE49-F238E27FC236}">
                <a16:creationId xmlns:a16="http://schemas.microsoft.com/office/drawing/2014/main" id="{C127A1A5-A75F-45E6-9094-CA25D2015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2860476"/>
            <a:ext cx="2055485" cy="19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3372DA6-F0DF-4DF5-9D11-57E8A6E935B2}"/>
              </a:ext>
            </a:extLst>
          </p:cNvPr>
          <p:cNvSpPr txBox="1"/>
          <p:nvPr/>
        </p:nvSpPr>
        <p:spPr>
          <a:xfrm>
            <a:off x="109200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気持ちよく対話を続けよう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AD3591-7228-4C9A-9813-71D7B3AE6AC7}"/>
              </a:ext>
            </a:extLst>
          </p:cNvPr>
          <p:cNvSpPr txBox="1"/>
          <p:nvPr/>
        </p:nvSpPr>
        <p:spPr>
          <a:xfrm>
            <a:off x="109200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原因と結果に着目しよう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F2A66CF-C76D-421E-BE07-3F3B6D8D8917}"/>
              </a:ext>
            </a:extLst>
          </p:cNvPr>
          <p:cNvSpPr txBox="1"/>
          <p:nvPr/>
        </p:nvSpPr>
        <p:spPr>
          <a:xfrm>
            <a:off x="109200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サボテンの花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/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生きる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FB108F-E52F-4192-9033-728E49849493}"/>
              </a:ext>
            </a:extLst>
          </p:cNvPr>
          <p:cNvSpPr txBox="1"/>
          <p:nvPr/>
        </p:nvSpPr>
        <p:spPr>
          <a:xfrm>
            <a:off x="108455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E7AC87B-92DA-491A-A891-26432E171E49}"/>
              </a:ext>
            </a:extLst>
          </p:cNvPr>
          <p:cNvSpPr txBox="1"/>
          <p:nvPr/>
        </p:nvSpPr>
        <p:spPr>
          <a:xfrm>
            <a:off x="108456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イースター島にはなぜ森林がないのか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1C54653-ADA4-41CF-8869-68C80959076E}"/>
              </a:ext>
            </a:extLst>
          </p:cNvPr>
          <p:cNvSpPr txBox="1"/>
          <p:nvPr/>
        </p:nvSpPr>
        <p:spPr>
          <a:xfrm>
            <a:off x="108456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さまざまな熟語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D58AF60-A22C-4EF9-908A-0E52651E6BE3}"/>
              </a:ext>
            </a:extLst>
          </p:cNvPr>
          <p:cNvSpPr txBox="1"/>
          <p:nvPr/>
        </p:nvSpPr>
        <p:spPr>
          <a:xfrm>
            <a:off x="108456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友達の意見を聞いて考えよう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A9AAEC-A6D1-4AD9-B8EF-60961530BAB7}"/>
              </a:ext>
            </a:extLst>
          </p:cNvPr>
          <p:cNvSpPr txBox="1"/>
          <p:nvPr/>
        </p:nvSpPr>
        <p:spPr>
          <a:xfrm>
            <a:off x="6101976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防災ポスターを作ろう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B052D44-82FE-4B52-B435-F330FE2365E6}"/>
              </a:ext>
            </a:extLst>
          </p:cNvPr>
          <p:cNvSpPr txBox="1"/>
          <p:nvPr/>
        </p:nvSpPr>
        <p:spPr>
          <a:xfrm>
            <a:off x="6101976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風切るつばさ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325A80B-55F5-4655-B7DC-F961FBAC791C}"/>
              </a:ext>
            </a:extLst>
          </p:cNvPr>
          <p:cNvSpPr txBox="1"/>
          <p:nvPr/>
        </p:nvSpPr>
        <p:spPr>
          <a:xfrm>
            <a:off x="6101976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複合語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424E72-6AE0-4842-B7D8-C2936464BF3D}"/>
              </a:ext>
            </a:extLst>
          </p:cNvPr>
          <p:cNvSpPr txBox="1"/>
          <p:nvPr/>
        </p:nvSpPr>
        <p:spPr>
          <a:xfrm>
            <a:off x="6101232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インターネットの投稿を読み比べよう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2F4ECC-D07D-416C-9F67-32EBDF8F844C}"/>
              </a:ext>
            </a:extLst>
          </p:cNvPr>
          <p:cNvSpPr txBox="1"/>
          <p:nvPr/>
        </p:nvSpPr>
        <p:spPr>
          <a:xfrm>
            <a:off x="6101232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いま始まる新しいいま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88E508-8004-4AA4-9E4A-121DE2EBBABE}"/>
              </a:ext>
            </a:extLst>
          </p:cNvPr>
          <p:cNvSpPr txBox="1"/>
          <p:nvPr/>
        </p:nvSpPr>
        <p:spPr>
          <a:xfrm>
            <a:off x="6101232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話し合って考えを深めよう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モアイ像のイラスト">
            <a:extLst>
              <a:ext uri="{FF2B5EF4-FFF2-40B4-BE49-F238E27FC236}">
                <a16:creationId xmlns:a16="http://schemas.microsoft.com/office/drawing/2014/main" id="{7D8BA2C8-B402-4B18-BCBD-DE09E07E4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275" y="4740834"/>
            <a:ext cx="1877725" cy="204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話し合う子供たちのイラスト">
            <a:extLst>
              <a:ext uri="{FF2B5EF4-FFF2-40B4-BE49-F238E27FC236}">
                <a16:creationId xmlns:a16="http://schemas.microsoft.com/office/drawing/2014/main" id="{F176C800-9DCA-412B-850E-CBC5F320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535" y="1134956"/>
            <a:ext cx="2595465" cy="219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A2FAA1-4800-449C-B02B-64BC9C4DA47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7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F3FA05-435D-487B-865B-DBDC12CC808A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0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04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EB176-94A7-4749-B945-9E557906370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巻き尺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D891BB-F21B-4D32-BA7A-13284AAF80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C639CA-54AD-4C3B-B4CA-EE17C9673291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0CAAD6-2752-4763-B5AD-C15438E816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57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株券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4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82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4A9A7C-027A-40FD-8087-E8EDFEC2C1B8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54122F-8DE7-4FE8-8BDA-B2BDCB46797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33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0FB414-3DA6-431B-B2C6-C83615B3649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9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DC11-8AAD-41EC-B387-268A73ADC2D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6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42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D2ED52-9D37-4E27-871D-0BAB859142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CE37F2-0595-4BCD-8D8B-B5767EC5398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7D7DB3-9445-4E39-B299-6770826C3F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5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03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無尽蔵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7E0C30-90E9-4F94-88D3-7C7C2792F7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08B46F-CB21-43AD-AD74-9F6AA060F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999F38-7C72-404F-8D66-76D93242991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うやま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彫刻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こく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EBFE73-AB77-46A1-B8D7-AD0C81609433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66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8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E352F1-3755-4D0D-A1C4-76EFEB1D9FD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3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81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80F67A-BC1B-4D8B-932A-2AC84F4E5C9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9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3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生態系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39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95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独創的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7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532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02A5F9A-FCD1-4CEB-83A2-06E08B16A3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A33220-8D4D-44D6-8B29-26ED2E115929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原因と結果に着目しよう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6E462E-33BA-4195-925C-F572DF07761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電車賃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00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12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176DC8-5387-4EBE-A6E7-B00325396C0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29C7CC-913B-4E49-B72E-B02943603637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2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穀倉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A21DFF-D709-4A72-9991-C402967D1E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56D7CF-B5F8-4176-A004-719AD9B332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3AF7AF-CBF9-4BDA-81FA-7C80EEE0B05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5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6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納める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62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1D1E79-9FC3-4578-AA9D-C358FC63ABEC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6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A152F8-BD35-44A9-9BB9-50A729B657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59F90F-BB1D-4542-A91C-E31047081220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5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E1613-9596-404C-850C-64B5C58133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17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対策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4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CA83829-A1EA-4146-A607-01A0E20D80E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BFAE22-ADBF-4D1C-BE19-B8C07F3AE2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F5F8BE-4AAA-4469-BCA6-05BD1B41E3FF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D6741B-E494-411C-9074-A30636ED00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2D32B2-6D0D-43C8-8125-F63AFBAD6E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834873-EB0D-4DEA-8288-28DACBA729E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消防庁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91B953-490E-4BD2-8E4A-E4598D73EEE2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08253C-5BEB-40D1-97CD-0A1325B5BA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F56E7C-5A01-4E7C-9525-D38DE070FE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DD561FC-2E85-45D0-8A01-832028F1E68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7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434FBA-1046-4A2A-99BA-C30616AA5A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9249D7-39FB-418E-9B6F-A5FD1724A1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9BCA68-6EAE-4554-93DE-CF06A149712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A9BED0-1D0F-4C7B-9178-D5FCE796574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4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4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9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4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処分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53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52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8F0EE2E-4D19-4ABB-BDDF-779C3E04BE16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誠実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93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9360C0-B512-429B-9111-E592AA1C8DE1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7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97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150AA4-6C82-446E-BE04-D7F559F8432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7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A20544-40F1-4E33-A2E0-6445AB91B3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0B7CC0-C90B-463B-8D3B-CB9AC4C17C6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E54580-A7DA-44D8-9136-A831524C38F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49289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片すみ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8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58D458-7D4A-4D50-899D-FE7212D65B7E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5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84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背景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8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空腹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0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06123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縦断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2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2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はつ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2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著名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13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滅亡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2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6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B5A9E5-3C3B-47C5-9A5A-FF7BEDCCF67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16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権利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3A2E63-1E5E-4BFF-8143-E6A212C62CF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1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48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89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9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1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E431-FF1C-4187-AD02-8A4F8294D539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88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7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24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6E0B90-9AE6-4615-B960-BD1F4DBF9C0D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0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筋肉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にく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56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E4005C-55AA-429B-BC35-ABA81A548A5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65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尊い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8703DC-4C97-4229-BABF-64B394E8810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C181E6-7B6E-4F94-A08E-25EA31653966}"/>
              </a:ext>
            </a:extLst>
          </p:cNvPr>
          <p:cNvSpPr txBox="1"/>
          <p:nvPr/>
        </p:nvSpPr>
        <p:spPr>
          <a:xfrm>
            <a:off x="7824192" y="836712"/>
            <a:ext cx="1015663" cy="39255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たっと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5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81529A-71D3-4BC9-B557-1BDA1E1B6FB6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9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666596-1052-4F95-AED0-6CD36A94DE9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0486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いま始まる新しいいま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40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5178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94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5585</TotalTime>
  <Words>1021</Words>
  <Application>Microsoft Office PowerPoint</Application>
  <PresentationFormat>ワイド画面</PresentationFormat>
  <Paragraphs>458</Paragraphs>
  <Slides>100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100</vt:i4>
      </vt:variant>
    </vt:vector>
  </HeadingPairs>
  <TitlesOfParts>
    <vt:vector size="10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6年（上）</dc:title>
  <dc:creator>morita</dc:creator>
  <cp:lastModifiedBy>colas@edu-c.local</cp:lastModifiedBy>
  <cp:revision>476</cp:revision>
  <dcterms:created xsi:type="dcterms:W3CDTF">2019-06-12T23:18:36Z</dcterms:created>
  <dcterms:modified xsi:type="dcterms:W3CDTF">2023-10-11T04:42:06Z</dcterms:modified>
</cp:coreProperties>
</file>