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8"/>
  </p:notesMasterIdLst>
  <p:sldIdLst>
    <p:sldId id="676" r:id="rId2"/>
    <p:sldId id="466" r:id="rId3"/>
    <p:sldId id="712" r:id="rId4"/>
    <p:sldId id="713" r:id="rId5"/>
    <p:sldId id="714" r:id="rId6"/>
    <p:sldId id="680" r:id="rId7"/>
    <p:sldId id="715" r:id="rId8"/>
    <p:sldId id="716" r:id="rId9"/>
    <p:sldId id="479" r:id="rId10"/>
    <p:sldId id="717" r:id="rId11"/>
    <p:sldId id="525" r:id="rId12"/>
    <p:sldId id="926" r:id="rId13"/>
    <p:sldId id="678" r:id="rId14"/>
    <p:sldId id="927" r:id="rId15"/>
    <p:sldId id="928" r:id="rId16"/>
    <p:sldId id="929" r:id="rId17"/>
    <p:sldId id="682" r:id="rId18"/>
    <p:sldId id="705" r:id="rId19"/>
    <p:sldId id="950" r:id="rId20"/>
    <p:sldId id="427" r:id="rId21"/>
    <p:sldId id="951" r:id="rId22"/>
    <p:sldId id="952" r:id="rId23"/>
    <p:sldId id="953" r:id="rId24"/>
    <p:sldId id="954" r:id="rId25"/>
    <p:sldId id="662" r:id="rId26"/>
    <p:sldId id="955" r:id="rId27"/>
    <p:sldId id="956" r:id="rId28"/>
    <p:sldId id="598" r:id="rId29"/>
    <p:sldId id="957" r:id="rId30"/>
    <p:sldId id="958" r:id="rId31"/>
    <p:sldId id="959" r:id="rId32"/>
    <p:sldId id="960" r:id="rId33"/>
    <p:sldId id="273" r:id="rId34"/>
    <p:sldId id="961" r:id="rId35"/>
    <p:sldId id="962" r:id="rId36"/>
    <p:sldId id="963" r:id="rId37"/>
    <p:sldId id="964" r:id="rId38"/>
    <p:sldId id="965" r:id="rId39"/>
    <p:sldId id="966" r:id="rId40"/>
    <p:sldId id="967" r:id="rId41"/>
    <p:sldId id="741" r:id="rId42"/>
    <p:sldId id="968" r:id="rId43"/>
    <p:sldId id="969" r:id="rId44"/>
    <p:sldId id="970" r:id="rId45"/>
    <p:sldId id="971" r:id="rId46"/>
    <p:sldId id="936" r:id="rId47"/>
    <p:sldId id="972" r:id="rId48"/>
    <p:sldId id="973" r:id="rId49"/>
    <p:sldId id="389" r:id="rId50"/>
    <p:sldId id="974" r:id="rId51"/>
    <p:sldId id="975" r:id="rId52"/>
    <p:sldId id="976" r:id="rId53"/>
    <p:sldId id="977" r:id="rId54"/>
    <p:sldId id="978" r:id="rId55"/>
    <p:sldId id="979" r:id="rId56"/>
    <p:sldId id="980" r:id="rId57"/>
    <p:sldId id="981" r:id="rId58"/>
    <p:sldId id="514" r:id="rId59"/>
    <p:sldId id="699" r:id="rId60"/>
    <p:sldId id="982" r:id="rId61"/>
    <p:sldId id="983" r:id="rId62"/>
    <p:sldId id="628" r:id="rId63"/>
    <p:sldId id="984" r:id="rId64"/>
    <p:sldId id="985" r:id="rId65"/>
    <p:sldId id="986" r:id="rId66"/>
    <p:sldId id="987" r:id="rId67"/>
    <p:sldId id="988" r:id="rId68"/>
    <p:sldId id="989" r:id="rId69"/>
    <p:sldId id="990" r:id="rId70"/>
    <p:sldId id="991" r:id="rId71"/>
    <p:sldId id="992" r:id="rId72"/>
    <p:sldId id="993" r:id="rId73"/>
    <p:sldId id="994" r:id="rId74"/>
    <p:sldId id="995" r:id="rId75"/>
    <p:sldId id="996" r:id="rId76"/>
    <p:sldId id="997" r:id="rId77"/>
    <p:sldId id="998" r:id="rId78"/>
    <p:sldId id="999" r:id="rId79"/>
    <p:sldId id="1000" r:id="rId80"/>
    <p:sldId id="1001" r:id="rId81"/>
    <p:sldId id="1002" r:id="rId82"/>
    <p:sldId id="1003" r:id="rId83"/>
    <p:sldId id="1004" r:id="rId84"/>
    <p:sldId id="1005" r:id="rId85"/>
    <p:sldId id="1006" r:id="rId86"/>
    <p:sldId id="1007" r:id="rId87"/>
    <p:sldId id="1008" r:id="rId88"/>
    <p:sldId id="1009" r:id="rId89"/>
    <p:sldId id="1010" r:id="rId90"/>
    <p:sldId id="1011" r:id="rId91"/>
    <p:sldId id="1012" r:id="rId92"/>
    <p:sldId id="1013" r:id="rId93"/>
    <p:sldId id="1014" r:id="rId94"/>
    <p:sldId id="1015" r:id="rId95"/>
    <p:sldId id="1016" r:id="rId96"/>
    <p:sldId id="1017" r:id="rId97"/>
    <p:sldId id="754" r:id="rId98"/>
    <p:sldId id="547" r:id="rId99"/>
    <p:sldId id="1018" r:id="rId100"/>
    <p:sldId id="1019" r:id="rId101"/>
    <p:sldId id="1020" r:id="rId102"/>
    <p:sldId id="1021" r:id="rId103"/>
    <p:sldId id="1022" r:id="rId104"/>
    <p:sldId id="258" r:id="rId105"/>
    <p:sldId id="1023" r:id="rId106"/>
    <p:sldId id="1024" r:id="rId107"/>
    <p:sldId id="1025" r:id="rId108"/>
    <p:sldId id="1026" r:id="rId109"/>
    <p:sldId id="1027" r:id="rId110"/>
    <p:sldId id="1028" r:id="rId111"/>
    <p:sldId id="1029" r:id="rId112"/>
    <p:sldId id="1030" r:id="rId113"/>
    <p:sldId id="1031" r:id="rId114"/>
    <p:sldId id="1032" r:id="rId115"/>
    <p:sldId id="1033" r:id="rId116"/>
    <p:sldId id="1034" r:id="rId11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3C4"/>
    <a:srgbClr val="47BD63"/>
    <a:srgbClr val="66C87D"/>
    <a:srgbClr val="0066D6"/>
    <a:srgbClr val="53C972"/>
    <a:srgbClr val="00CC66"/>
    <a:srgbClr val="EC6D5E"/>
    <a:srgbClr val="FF9966"/>
    <a:srgbClr val="00AB84"/>
    <a:srgbClr val="008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5148" autoAdjust="0"/>
  </p:normalViewPr>
  <p:slideViewPr>
    <p:cSldViewPr>
      <p:cViewPr varScale="1">
        <p:scale>
          <a:sx n="109" d="100"/>
          <a:sy n="109" d="100"/>
        </p:scale>
        <p:origin x="65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7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78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170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3.xml"/><Relationship Id="rId13" Type="http://schemas.openxmlformats.org/officeDocument/2006/relationships/slide" Target="slide68.xml"/><Relationship Id="rId3" Type="http://schemas.openxmlformats.org/officeDocument/2006/relationships/image" Target="../media/image1.png"/><Relationship Id="rId7" Type="http://schemas.openxmlformats.org/officeDocument/2006/relationships/slide" Target="slide20.xml"/><Relationship Id="rId12" Type="http://schemas.openxmlformats.org/officeDocument/2006/relationships/slide" Target="slide66.xml"/><Relationship Id="rId17" Type="http://schemas.openxmlformats.org/officeDocument/2006/relationships/slide" Target="slide112.xml"/><Relationship Id="rId2" Type="http://schemas.openxmlformats.org/officeDocument/2006/relationships/notesSlide" Target="../notesSlides/notesSlide1.xml"/><Relationship Id="rId16" Type="http://schemas.openxmlformats.org/officeDocument/2006/relationships/slide" Target="slide9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6.xml"/><Relationship Id="rId11" Type="http://schemas.openxmlformats.org/officeDocument/2006/relationships/slide" Target="slide52.xml"/><Relationship Id="rId5" Type="http://schemas.openxmlformats.org/officeDocument/2006/relationships/slide" Target="slide4.xml"/><Relationship Id="rId15" Type="http://schemas.openxmlformats.org/officeDocument/2006/relationships/slide" Target="slide95.xml"/><Relationship Id="rId10" Type="http://schemas.openxmlformats.org/officeDocument/2006/relationships/slide" Target="slide43.xml"/><Relationship Id="rId4" Type="http://schemas.openxmlformats.org/officeDocument/2006/relationships/slide" Target="slide2.xml"/><Relationship Id="rId9" Type="http://schemas.openxmlformats.org/officeDocument/2006/relationships/slide" Target="slide40.xml"/><Relationship Id="rId14" Type="http://schemas.openxmlformats.org/officeDocument/2006/relationships/slide" Target="slide8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ã³ã¦ãã¤ãã³ã®ã³ã®ã¤ã©ã¹ã">
            <a:extLst>
              <a:ext uri="{FF2B5EF4-FFF2-40B4-BE49-F238E27FC236}">
                <a16:creationId xmlns:a16="http://schemas.microsoft.com/office/drawing/2014/main" id="{FB9DCE4A-2CD7-4F50-B6E0-48E7313D8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2774" y="4944323"/>
            <a:ext cx="1301234" cy="1813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小学５年生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前編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0DB3722-44CA-446E-9B49-DDDB0E49FD1F}"/>
              </a:ext>
            </a:extLst>
          </p:cNvPr>
          <p:cNvSpPr txBox="1"/>
          <p:nvPr/>
        </p:nvSpPr>
        <p:spPr>
          <a:xfrm>
            <a:off x="109200" y="252058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この言葉、あなたならどう考える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DB87285-0242-4E79-93C3-4EDB0EB05B34}"/>
              </a:ext>
            </a:extLst>
          </p:cNvPr>
          <p:cNvSpPr txBox="1"/>
          <p:nvPr/>
        </p:nvSpPr>
        <p:spPr>
          <a:xfrm>
            <a:off x="109200" y="312256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だいじょうぶ　だいじょうぶ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8D1A937-650E-497D-97F0-737D25BFD48D}"/>
              </a:ext>
            </a:extLst>
          </p:cNvPr>
          <p:cNvSpPr txBox="1"/>
          <p:nvPr/>
        </p:nvSpPr>
        <p:spPr>
          <a:xfrm>
            <a:off x="109200" y="372455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図書館へ行こう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1CDDF88-7513-4F42-BD57-3BB0E1677264}"/>
              </a:ext>
            </a:extLst>
          </p:cNvPr>
          <p:cNvSpPr txBox="1"/>
          <p:nvPr/>
        </p:nvSpPr>
        <p:spPr>
          <a:xfrm>
            <a:off x="108455" y="432653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動物たちが教えてくれる海の中のくらし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5042F25-17A1-47D8-98FD-25D7F11F8612}"/>
              </a:ext>
            </a:extLst>
          </p:cNvPr>
          <p:cNvSpPr txBox="1"/>
          <p:nvPr/>
        </p:nvSpPr>
        <p:spPr>
          <a:xfrm>
            <a:off x="108456" y="492852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漢字の成り立ち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BF6F175-2C63-47CE-8BE3-57899B3A2E45}"/>
              </a:ext>
            </a:extLst>
          </p:cNvPr>
          <p:cNvSpPr txBox="1"/>
          <p:nvPr/>
        </p:nvSpPr>
        <p:spPr>
          <a:xfrm>
            <a:off x="108456" y="553050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知りたいことを聞き出そう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C73DD7E-6754-4A0C-B118-986933414C03}"/>
              </a:ext>
            </a:extLst>
          </p:cNvPr>
          <p:cNvSpPr txBox="1"/>
          <p:nvPr/>
        </p:nvSpPr>
        <p:spPr>
          <a:xfrm>
            <a:off x="108456" y="613249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環境問題について報告しよう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6643CD5-C939-4B4F-A0A7-FBFFCF9A23AA}"/>
              </a:ext>
            </a:extLst>
          </p:cNvPr>
          <p:cNvSpPr txBox="1"/>
          <p:nvPr/>
        </p:nvSpPr>
        <p:spPr>
          <a:xfrm>
            <a:off x="6101976" y="252058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世界でいちばんやかましい音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E60C325-9437-40C2-AE2A-5EB8F8A51201}"/>
              </a:ext>
            </a:extLst>
          </p:cNvPr>
          <p:cNvSpPr txBox="1"/>
          <p:nvPr/>
        </p:nvSpPr>
        <p:spPr>
          <a:xfrm>
            <a:off x="6101976" y="312256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文の組み立てをとらえよう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CB2C4F8-4BBF-4926-88A9-769B150E00A6}"/>
              </a:ext>
            </a:extLst>
          </p:cNvPr>
          <p:cNvSpPr txBox="1"/>
          <p:nvPr/>
        </p:nvSpPr>
        <p:spPr>
          <a:xfrm>
            <a:off x="6101976" y="372455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新聞記事を読み比べよう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5DA3F23-F5CC-4ED7-8CC8-DA1A375C1723}"/>
              </a:ext>
            </a:extLst>
          </p:cNvPr>
          <p:cNvSpPr txBox="1"/>
          <p:nvPr/>
        </p:nvSpPr>
        <p:spPr>
          <a:xfrm>
            <a:off x="6101232" y="432653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問題を解決するために話し合おう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4415AE7-D030-4E77-9A5C-B30D75C7E573}"/>
              </a:ext>
            </a:extLst>
          </p:cNvPr>
          <p:cNvSpPr txBox="1"/>
          <p:nvPr/>
        </p:nvSpPr>
        <p:spPr>
          <a:xfrm>
            <a:off x="6101232" y="492852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敬語の使い方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672DE18-FA40-49F9-A294-945820A09467}"/>
              </a:ext>
            </a:extLst>
          </p:cNvPr>
          <p:cNvSpPr txBox="1"/>
          <p:nvPr/>
        </p:nvSpPr>
        <p:spPr>
          <a:xfrm>
            <a:off x="6101232" y="553050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注文の多い料理店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3292FE2-7818-4958-9FD4-71DD413EB1C6}"/>
              </a:ext>
            </a:extLst>
          </p:cNvPr>
          <p:cNvSpPr txBox="1"/>
          <p:nvPr/>
        </p:nvSpPr>
        <p:spPr>
          <a:xfrm>
            <a:off x="6101232" y="613249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古文に親しむ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4736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増益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1E86FD-DABF-4413-BBF6-7B30AE51F4A8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B93F23-3CCC-451E-A968-C81E2C93949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012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予防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EEA8881-FA2D-43CC-B2A5-78B1DE6F0EFA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967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責任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6718BB7-6499-4D2E-8337-6D3F22150D8D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4642F5-D5D6-47FE-B034-FF033DDE49D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</a:p>
        </p:txBody>
      </p:sp>
    </p:spTree>
    <p:extLst>
      <p:ext uri="{BB962C8B-B14F-4D97-AF65-F5344CB8AC3E}">
        <p14:creationId xmlns:p14="http://schemas.microsoft.com/office/powerpoint/2010/main" val="2978078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やぶ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破る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9E6831-F17B-4EF7-8D95-05487BE00B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8CD5FF5-2D04-4F25-8F80-A7F45E75F08A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014E709-2986-48E0-A138-572AF3F69F3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</a:p>
        </p:txBody>
      </p:sp>
    </p:spTree>
    <p:extLst>
      <p:ext uri="{BB962C8B-B14F-4D97-AF65-F5344CB8AC3E}">
        <p14:creationId xmlns:p14="http://schemas.microsoft.com/office/powerpoint/2010/main" val="62462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えだ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B4FACF-2D00-4F42-B336-06DD3683BF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839F2F7-57B1-43EA-A324-34DD45E6473D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EF4A75-FDF1-4EEC-92E1-28A8CAEAE58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007768" y="20565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894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4B07E42-250B-4E91-B55C-32351B7F72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4AD62B9-1F80-45C1-8891-9DC497B28EAA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710E365-99FD-40E0-9C73-E63D35C206C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A71BDF-3D7F-4A3C-B36D-A91536AF85EA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りょう師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90AF9BA-21B0-4185-B673-E876F205BB1D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ふたた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再び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4F0834F-FEC7-4537-8359-F34EBF59C5F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34C32B6-502B-49F4-9389-80A04DAEC22A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47CABB-56A7-41B2-8CA8-7C2424D3E86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</a:p>
        </p:txBody>
      </p:sp>
    </p:spTree>
    <p:extLst>
      <p:ext uri="{BB962C8B-B14F-4D97-AF65-F5344CB8AC3E}">
        <p14:creationId xmlns:p14="http://schemas.microsoft.com/office/powerpoint/2010/main" val="298021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半ば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9E6831-F17B-4EF7-8D95-05487BE00B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8CD5FF5-2D04-4F25-8F80-A7F45E75F08A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014E709-2986-48E0-A138-572AF3F69F3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</a:p>
        </p:txBody>
      </p:sp>
    </p:spTree>
    <p:extLst>
      <p:ext uri="{BB962C8B-B14F-4D97-AF65-F5344CB8AC3E}">
        <p14:creationId xmlns:p14="http://schemas.microsoft.com/office/powerpoint/2010/main" val="255809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赤道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　どう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6718BB7-6499-4D2E-8337-6D3F22150D8D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4642F5-D5D6-47FE-B034-FF033DDE49D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</a:p>
        </p:txBody>
      </p:sp>
    </p:spTree>
    <p:extLst>
      <p:ext uri="{BB962C8B-B14F-4D97-AF65-F5344CB8AC3E}">
        <p14:creationId xmlns:p14="http://schemas.microsoft.com/office/powerpoint/2010/main" val="231445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武士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C9381BE-7CCF-4323-BD76-989301797F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B19AEB6-3E13-4F51-9BD5-03D704C4C298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7F41132-F0CE-4261-BEAE-28830F228A8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</a:p>
        </p:txBody>
      </p:sp>
    </p:spTree>
    <p:extLst>
      <p:ext uri="{BB962C8B-B14F-4D97-AF65-F5344CB8AC3E}">
        <p14:creationId xmlns:p14="http://schemas.microsoft.com/office/powerpoint/2010/main" val="30084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けつ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6718BB7-6499-4D2E-8337-6D3F22150D8D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4642F5-D5D6-47FE-B034-FF033DDE49D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</a:p>
        </p:txBody>
      </p:sp>
    </p:spTree>
    <p:extLst>
      <p:ext uri="{BB962C8B-B14F-4D97-AF65-F5344CB8AC3E}">
        <p14:creationId xmlns:p14="http://schemas.microsoft.com/office/powerpoint/2010/main" val="81691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船着場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7536268-3BC2-4CC0-8088-D9CE036213F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44ED5C1-9697-4CCC-B730-646518E15908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431301F-84B2-4B83-8166-C262142A69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98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保つ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9E6831-F17B-4EF7-8D95-05487BE00B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8CD5FF5-2D04-4F25-8F80-A7F45E75F08A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014E709-2986-48E0-A138-572AF3F69F3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</a:p>
        </p:txBody>
      </p:sp>
    </p:spTree>
    <p:extLst>
      <p:ext uri="{BB962C8B-B14F-4D97-AF65-F5344CB8AC3E}">
        <p14:creationId xmlns:p14="http://schemas.microsoft.com/office/powerpoint/2010/main" val="151928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EEA8881-FA2D-43CC-B2A5-78B1DE6F0EFA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EF99891-B8A7-43B3-98B7-DD958459D6B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</a:p>
        </p:txBody>
      </p:sp>
    </p:spTree>
    <p:extLst>
      <p:ext uri="{BB962C8B-B14F-4D97-AF65-F5344CB8AC3E}">
        <p14:creationId xmlns:p14="http://schemas.microsoft.com/office/powerpoint/2010/main" val="288826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いきお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勢い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4F0834F-FEC7-4537-8359-F34EBF59C5F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34C32B6-502B-49F4-9389-80A04DAEC22A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古文に親しむ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47CABB-56A7-41B2-8CA8-7C2424D3E86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</a:p>
        </p:txBody>
      </p:sp>
    </p:spTree>
    <p:extLst>
      <p:ext uri="{BB962C8B-B14F-4D97-AF65-F5344CB8AC3E}">
        <p14:creationId xmlns:p14="http://schemas.microsoft.com/office/powerpoint/2010/main" val="191906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B4FACF-2D00-4F42-B336-06DD3683BF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EF4A75-FDF1-4EEC-92E1-28A8CAEAE58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E274419-F644-4B52-862A-43C690F31085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古文に親しむ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104745" y="223102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558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紀行文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8AE86CB-1DAE-4683-AC25-9A52738732B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113FDF7-4923-4C85-B717-494DB509BF6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E172319-0CA7-43BC-AB27-840BA1D7B68E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古文に親しむ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963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永遠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えん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4642F5-D5D6-47FE-B034-FF033DDE49D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１１４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F51E16-7EDA-4389-A3AD-0F3225C79F1D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古文に親しむ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448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独特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どく　とく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4642F5-D5D6-47FE-B034-FF033DDE49D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１１５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F51E16-7EDA-4389-A3AD-0F3225C79F1D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古文に親しむ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830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合戦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1E86FD-DABF-4413-BBF6-7B30AE51F4A8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16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さかい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C9FDD9C-42C9-432B-8144-9B7E972F6C6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62396E2-310A-4B62-AA34-0901DDE1E87F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A43F841-529C-4C32-A379-0B15D5449C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249441" y="213285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7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 きょう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F3AC4DE-4FB1-4507-805A-586FAC2A6E78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589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眼球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F3AC4DE-4FB1-4507-805A-586FAC2A6E78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569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1E86FD-DABF-4413-BBF6-7B30AE51F4A8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338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C9D4ED9-C14E-42DC-8414-C6B11E35C57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7E29D4-9640-419E-8349-FF0A99E7E5C1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22E5424-6304-4E3C-8185-E92E65421B7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6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応じる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CDF751E-66F0-48F9-BF1E-41749A1C2C2B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7ED30-75F2-44B2-A919-525AEAFDA9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確かめる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125588" y="995904"/>
            <a:ext cx="1015663" cy="156900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たし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8FFF89-681A-4A82-8088-4ABD4080A52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BC96EBD-1522-4EB6-ADCE-4834299FB646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B07D9D4-F5C3-46A9-8E08-530E48A6596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105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D8EAC3B-8900-4F25-8BC5-FCDEBFF2C2FD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この言葉、あなたならどう考える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7678B14-D0BF-4289-8454-04BAD386716E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芸術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げい じゅつ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A3F8A55-F1FF-4722-997D-3EA520A2BC59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5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往復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　ふく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E438EF-9AD8-4978-9616-9AA84C215E51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640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ぎゃく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C9FDD9C-42C9-432B-8144-9B7E972F6C6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A43F841-529C-4C32-A379-0B15D5449C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29A8E41-EC1D-47D0-B3C9-C7CFCA376CB9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3863752" y="20565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752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調査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81E33D6-3364-4438-97B9-6F8246B6B3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AB54E75-B278-40BB-B64C-D8CF6C4913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EFA86C0-4193-4CBF-913C-E5053D5F2C09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85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構成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E438EF-9AD8-4978-9616-9AA84C215E51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387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しめ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示す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9E6831-F17B-4EF7-8D95-05487BE00B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EF6A66D-290C-469B-BC62-2CD1B574FD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114F027-4004-4FAC-AD7C-57E64140B71E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序論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E438EF-9AD8-4978-9616-9AA84C215E51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629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提示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FAED04B-6021-4E6D-8989-51B736A7A21D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772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みちび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導く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E377FA9-7958-427C-814C-0209BF7EF06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1D8C305-C647-48E4-93A0-9E2AAE392E7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BEFFA31-CBF8-47E0-A336-8F441E2A4009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01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解答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E438EF-9AD8-4978-9616-9AA84C215E51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5414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述べる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62FB1F-02D0-4B89-B7A0-C46401AA165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E89797-7586-439A-A6EA-42E875CAC1E6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この言葉、あなたならどう考える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AAA8C49-7F7D-414D-9E65-299673B4CA0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適切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E438EF-9AD8-4978-9616-9AA84C215E51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736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禁止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FAED04B-6021-4E6D-8989-51B736A7A21D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254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雑談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ざつ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E438EF-9AD8-4978-9616-9AA84C215E51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172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B4FACF-2D00-4F42-B336-06DD3683BF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F77864-5440-4B16-994A-9FE174FFD6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B44C03-2BCC-4871-BFB5-18AE14EEAA26}"/>
              </a:ext>
            </a:extLst>
          </p:cNvPr>
          <p:cNvSpPr txBox="1"/>
          <p:nvPr/>
        </p:nvSpPr>
        <p:spPr>
          <a:xfrm>
            <a:off x="458665" y="39461"/>
            <a:ext cx="34050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464784" y="20565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B4FACF-2D00-4F42-B336-06DD3683BF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F77864-5440-4B16-994A-9FE174FFD6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B44C03-2BCC-4871-BFB5-18AE14EEAA26}"/>
              </a:ext>
            </a:extLst>
          </p:cNvPr>
          <p:cNvSpPr txBox="1"/>
          <p:nvPr/>
        </p:nvSpPr>
        <p:spPr>
          <a:xfrm>
            <a:off x="458665" y="39461"/>
            <a:ext cx="34050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464784" y="20565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844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鉱物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63C677-A02F-4A0C-956D-8E488F7D1505}"/>
              </a:ext>
            </a:extLst>
          </p:cNvPr>
          <p:cNvSpPr txBox="1"/>
          <p:nvPr/>
        </p:nvSpPr>
        <p:spPr>
          <a:xfrm>
            <a:off x="458665" y="39461"/>
            <a:ext cx="34050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193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B4FACF-2D00-4F42-B336-06DD3683BF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F77864-5440-4B16-994A-9FE174FFD6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B44C03-2BCC-4871-BFB5-18AE14EEAA26}"/>
              </a:ext>
            </a:extLst>
          </p:cNvPr>
          <p:cNvSpPr txBox="1"/>
          <p:nvPr/>
        </p:nvSpPr>
        <p:spPr>
          <a:xfrm>
            <a:off x="458665" y="39461"/>
            <a:ext cx="34050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464784" y="20565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3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ゃく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C9FDD9C-42C9-432B-8144-9B7E972F6C6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A43F841-529C-4C32-A379-0B15D5449C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CF13933-A80F-40A0-86D3-BFCF7CB4B0CF}"/>
              </a:ext>
            </a:extLst>
          </p:cNvPr>
          <p:cNvSpPr txBox="1"/>
          <p:nvPr/>
        </p:nvSpPr>
        <p:spPr>
          <a:xfrm>
            <a:off x="458665" y="39461"/>
            <a:ext cx="34050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109794" y="2518181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252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がく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63C677-A02F-4A0C-956D-8E488F7D1505}"/>
              </a:ext>
            </a:extLst>
          </p:cNvPr>
          <p:cNvSpPr txBox="1"/>
          <p:nvPr/>
        </p:nvSpPr>
        <p:spPr>
          <a:xfrm>
            <a:off x="458665" y="39461"/>
            <a:ext cx="34050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209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航空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くう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63C677-A02F-4A0C-956D-8E488F7D1505}"/>
              </a:ext>
            </a:extLst>
          </p:cNvPr>
          <p:cNvSpPr txBox="1"/>
          <p:nvPr/>
        </p:nvSpPr>
        <p:spPr>
          <a:xfrm>
            <a:off x="458665" y="39461"/>
            <a:ext cx="34050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242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増える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62FB1F-02D0-4B89-B7A0-C46401AA165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E89797-7586-439A-A6EA-42E875CAC1E6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AAA8C49-7F7D-414D-9E65-299673B4CA0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057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質問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63C677-A02F-4A0C-956D-8E488F7D1505}"/>
              </a:ext>
            </a:extLst>
          </p:cNvPr>
          <p:cNvSpPr txBox="1"/>
          <p:nvPr/>
        </p:nvSpPr>
        <p:spPr>
          <a:xfrm>
            <a:off x="458664" y="39461"/>
            <a:ext cx="57813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知りたいことを聞き出そう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654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情報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ほう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734E2FC-3A6C-4A03-BBF3-A167DB0EA416}"/>
              </a:ext>
            </a:extLst>
          </p:cNvPr>
          <p:cNvSpPr txBox="1"/>
          <p:nvPr/>
        </p:nvSpPr>
        <p:spPr>
          <a:xfrm>
            <a:off x="458664" y="39461"/>
            <a:ext cx="57813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知りたいことを聞き出そう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意識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0BBD32-BF13-4423-9A10-B8C17224D1D3}"/>
              </a:ext>
            </a:extLst>
          </p:cNvPr>
          <p:cNvSpPr txBox="1"/>
          <p:nvPr/>
        </p:nvSpPr>
        <p:spPr>
          <a:xfrm>
            <a:off x="458664" y="39461"/>
            <a:ext cx="57813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知りたいことを聞き出そう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01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報告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こく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63C677-A02F-4A0C-956D-8E488F7D1505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環境問題について報告しよう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2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効果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C03DCA-01ED-4C6A-A265-558B7E6B666F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環境問題について報告しよう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928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原因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63C677-A02F-4A0C-956D-8E488F7D1505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環境問題について報告しよう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7008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99D3ED4-2479-4426-A8EF-2CC2059B62A2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二酸化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2F5F177-4135-4A17-A810-8B452F5BC433}"/>
              </a:ext>
            </a:extLst>
          </p:cNvPr>
          <p:cNvSpPr txBox="1"/>
          <p:nvPr/>
        </p:nvSpPr>
        <p:spPr>
          <a:xfrm>
            <a:off x="3102409" y="3186663"/>
            <a:ext cx="2323713" cy="3671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炭素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7CE92B0-D65E-4FAE-BAA0-6B94B14E9E9E}"/>
              </a:ext>
            </a:extLst>
          </p:cNvPr>
          <p:cNvSpPr txBox="1"/>
          <p:nvPr/>
        </p:nvSpPr>
        <p:spPr>
          <a:xfrm>
            <a:off x="4974617" y="32929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5341BBF-32A4-463E-AC73-CDFEB856FC8B}"/>
              </a:ext>
            </a:extLst>
          </p:cNvPr>
          <p:cNvSpPr txBox="1"/>
          <p:nvPr/>
        </p:nvSpPr>
        <p:spPr>
          <a:xfrm>
            <a:off x="4974617" y="5388399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9EA4DC0-7B04-44E4-93A0-0E9007A827A7}"/>
              </a:ext>
            </a:extLst>
          </p:cNvPr>
          <p:cNvSpPr txBox="1"/>
          <p:nvPr/>
        </p:nvSpPr>
        <p:spPr>
          <a:xfrm>
            <a:off x="7680176" y="113156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5DE57EF-A506-4B40-8543-8DE6FFC97303}"/>
              </a:ext>
            </a:extLst>
          </p:cNvPr>
          <p:cNvSpPr txBox="1"/>
          <p:nvPr/>
        </p:nvSpPr>
        <p:spPr>
          <a:xfrm>
            <a:off x="7680176" y="262134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089DA1B-8E29-4E6E-9F3B-B58D1212C45F}"/>
              </a:ext>
            </a:extLst>
          </p:cNvPr>
          <p:cNvSpPr txBox="1"/>
          <p:nvPr/>
        </p:nvSpPr>
        <p:spPr>
          <a:xfrm>
            <a:off x="7680176" y="4767310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3B86FB1-9D80-42A1-842E-017D61F60BD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95739B9-4CD0-4E4E-93C6-AA292F0DC7A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E56C9F7-CC36-4DCB-B541-7E3FC9605FBE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環境問題について報告しよう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669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4" grpId="0"/>
      <p:bldP spid="15" grpId="0"/>
      <p:bldP spid="16" grpId="0"/>
      <p:bldP spid="1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語句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C9381BE-7CCF-4323-BD76-989301797F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866E4F-6C3A-4E55-89C0-912FFFF727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DA4F64B-92B9-499F-BD2B-73C14E9ECE77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環境問題について報告しよう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060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正直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じき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F2EC32E-8E4D-4E3C-A42C-16CC61C9EEAF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環境問題について報告しよう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602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句読点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8AE86CB-1DAE-4683-AC25-9A52738732B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023CD93-A6C1-41E8-B48A-6E17CCF9CDB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6A0D985-197B-420F-9C06-C8D5C478A86E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環境問題について報告しよう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1E86FD-DABF-4413-BBF6-7B30AE51F4A8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B93F23-3CCC-451E-A968-C81E2C93949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182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63C677-A02F-4A0C-956D-8E488F7D1505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環境問題について報告しよう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279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 みょう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F40862-4BE4-401E-A44C-BD01AAE2360C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環境問題について報告しよう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163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れき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歴史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C03DCA-01ED-4C6A-A265-558B7E6B666F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861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よろこ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喜ぶ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E377FA9-7958-427C-814C-0209BF7EF06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1D8C305-C647-48E4-93A0-9E2AAE392E7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3A76C2-4443-41F2-AA6E-8326A5AB6C5F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475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賛成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0F75B4C-3E72-4A22-9453-1B405F10C310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8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職場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81E33D6-3364-4438-97B9-6F8246B6B3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AB54E75-B278-40BB-B64C-D8CF6C4913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F1497D-41CE-4A93-AD1E-C057A850A9E4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508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比べる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7ED30-75F2-44B2-A919-525AEAFDA9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53BFC61-7DF0-475B-A2C7-06C3C6BF926E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3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やしろ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C9FDD9C-42C9-432B-8144-9B7E972F6C6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A43F841-529C-4C32-A379-0B15D5449C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FE1C59-1081-4223-A040-7432423273D0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007768" y="2518181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921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四つ角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3C1FA13-144F-4627-B2D4-68D9D2DF6610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かど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F3B2BEB-A263-486F-93F5-C8282A7894A1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64FAC02-A08F-4EDA-BE0F-2877C69FED3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296AF37-4E65-44B0-B82A-D406E849BC3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978EA9E-9BD9-45B9-B90C-6882141654E7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264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織る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974F22D-5FAE-41D0-B9CF-20DAFD74E2B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23F7E02-F2D5-4377-8B74-57841646530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A11F9F6-1779-4A65-A12F-FB7EE766295C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過去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C9381BE-7CCF-4323-BD76-989301797F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E85B470-5ECC-4C6A-B49D-19C3A1628108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28AB8D0-397C-4A72-AAB6-DB7D848F46FE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組織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3B18163-A25F-4DB2-931A-187D31475E28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514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ぬの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B4FACF-2D00-4F42-B336-06DD3683BF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F77864-5440-4B16-994A-9FE174FFD6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3CF1114-7495-4638-B935-F595C197D1EF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007768" y="218539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157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羽織る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F4D67DC-043E-42A9-8DE3-0F0EF6A0D73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890DE4B-8B60-4229-A4BA-9484A3FDFA5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8F4AFD-55B9-41A3-95BA-217445D69069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152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貸す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974F22D-5FAE-41D0-B9CF-20DAFD74E2B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23F7E02-F2D5-4377-8B74-57841646530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A11F9F6-1779-4A65-A12F-FB7EE766295C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365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貧しい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7ED30-75F2-44B2-A919-525AEAFDA9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53BFC61-7DF0-475B-A2C7-06C3C6BF926E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939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貧ぼう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7ED30-75F2-44B2-A919-525AEAFDA9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53BFC61-7DF0-475B-A2C7-06C3C6BF926E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788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逆接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ぎゃく せつ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734E2FC-3A6C-4A03-BBF3-A167DB0EA416}"/>
              </a:ext>
            </a:extLst>
          </p:cNvPr>
          <p:cNvSpPr txBox="1"/>
          <p:nvPr/>
        </p:nvSpPr>
        <p:spPr>
          <a:xfrm>
            <a:off x="458664" y="39461"/>
            <a:ext cx="57813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文の組み立てをとらえよう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231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仮定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A0D9FD3-3E38-440A-96E9-BB3CAFED7350}"/>
              </a:ext>
            </a:extLst>
          </p:cNvPr>
          <p:cNvSpPr txBox="1"/>
          <p:nvPr/>
        </p:nvSpPr>
        <p:spPr>
          <a:xfrm>
            <a:off x="458664" y="39461"/>
            <a:ext cx="57813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文の組み立てをとらえよう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591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つね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常に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9E6831-F17B-4EF7-8D95-05487BE00B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EF6A66D-290C-469B-BC62-2CD1B574FD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114F027-4004-4FAC-AD7C-57E64140B71E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295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平均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B211F48-E930-46BD-BF9D-7959DD0D9989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964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現在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1E86FD-DABF-4413-BBF6-7B30AE51F4A8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B93F23-3CCC-451E-A968-C81E2C93949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226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6094E3-A5F4-4560-BFAC-D4D075BFA357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763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C9381BE-7CCF-4323-BD76-989301797F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866E4F-6C3A-4E55-89C0-912FFFF727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A7A4FBD-D173-4D66-92FA-3C803AEF96DB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086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政治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F0CB2D-2D01-4B03-A423-5B9968FE44A0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999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編集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FC8A7CA-A0E3-47F0-B2B4-FD485FAD0AF3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175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朝刊</a:t>
            </a:r>
            <a:endParaRPr kumimoji="1"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かん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12BF58C-7832-482A-8570-9A438FFDA7E4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748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ふ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F0CB2D-2D01-4B03-A423-5B9968FE44A0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041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が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F0CB2D-2D01-4B03-A423-5B9968FE44A0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949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B4FACF-2D00-4F42-B336-06DD3683BF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F77864-5440-4B16-994A-9FE174FFD6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839F2F7-57B1-43EA-A324-34DD45E6473D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104745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976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綿糸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F0CB2D-2D01-4B03-A423-5B9968FE44A0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795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絶つ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974F22D-5FAE-41D0-B9CF-20DAFD74E2B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23F7E02-F2D5-4377-8B74-57841646530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6C1D689-3BB0-4BD6-B657-5D83846A2BBF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978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7678B14-D0BF-4289-8454-04BAD386716E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印象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F3AC4DE-4FB1-4507-805A-586FAC2A6E78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5052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絶景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ぜっ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B211F48-E930-46BD-BF9D-7959DD0D9989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475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統一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B211F48-E930-46BD-BF9D-7959DD0D9989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128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興味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81E33D6-3364-4438-97B9-6F8246B6B3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AB54E75-B278-40BB-B64C-D8CF6C4913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F1497D-41CE-4A93-AD1E-C057A850A9E4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74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D982A38-DF83-4C75-8257-E4BEECDA8F87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587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減る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974F22D-5FAE-41D0-B9CF-20DAFD74E2B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23F7E02-F2D5-4377-8B74-57841646530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776E89-C11A-4A56-9708-60742F78D1F6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6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条件</a:t>
            </a:r>
            <a:endParaRPr kumimoji="1"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けん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DEEC0B-868A-4558-A638-411D0A8F89C5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783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D2C32FF-F444-4000-B9F7-00D084376B40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609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圧力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 りょく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02B0112-ED4E-4ACE-B311-33A3BBEE8D48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389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軽減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D982A38-DF83-4C75-8257-E4BEECDA8F87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212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貯金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D982A38-DF83-4C75-8257-E4BEECDA8F87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871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経過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CE8BEF4-EB4F-4909-9C21-2488E2DBF29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74F40BE-B42E-44CD-89A4-89C53C8E100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3CDB354-6F2D-4AF2-9AE2-AA55161977F9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価値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C9381BE-7CCF-4323-BD76-989301797F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866E4F-6C3A-4E55-89C0-912FFFF727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0F40497-AA1D-491A-8A04-16CB8646BD08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523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制度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5426C5F-AFB8-4672-8F95-3281895CDBFC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490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D982A38-DF83-4C75-8257-E4BEECDA8F87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499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旧式</a:t>
            </a:r>
            <a:endParaRPr kumimoji="1"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しき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DEEC0B-868A-4558-A638-411D0A8F89C5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7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久しい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ひさ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7ED30-75F2-44B2-A919-525AEAFDA9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3015FF9-6D46-4022-B9BD-A235BCEAD0D8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026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移動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D2C32FF-F444-4000-B9F7-00D084376B40}"/>
              </a:ext>
            </a:extLst>
          </p:cNvPr>
          <p:cNvSpPr txBox="1"/>
          <p:nvPr/>
        </p:nvSpPr>
        <p:spPr>
          <a:xfrm>
            <a:off x="458664" y="39461"/>
            <a:ext cx="297304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敬語の使い方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630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B4FACF-2D00-4F42-B336-06DD3683BF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F77864-5440-4B16-994A-9FE174FFD6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839F2F7-57B1-43EA-A324-34DD45E6473D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954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造り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西洋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10751-6ADD-48AA-97B8-C1AC40F6A87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づく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313E76F-1AF2-4D8E-A124-2E1497B7AF2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C553F9B-4CF1-4D9D-9F7A-C82C2F20632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5CAF2DA-0EF0-417E-A2D0-88ACBB79E607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67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2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眼鏡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めがね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5AD10FD-3AE0-446B-96DF-ECF65C092D1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3B10F6-BA10-493A-8EB8-14202219984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D95CA74-0E82-44AF-B75F-69911F272D4F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66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非常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82E42A6-87E6-4701-BEA2-F3DE0ED9D06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0BA427-3E68-454B-832F-5621677D3B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67E30B2-5DA2-4C87-9AF1-DB6AC3E8C180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669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5442</TotalTime>
  <Words>1196</Words>
  <Application>Microsoft Office PowerPoint</Application>
  <PresentationFormat>ワイド画面</PresentationFormat>
  <Paragraphs>514</Paragraphs>
  <Slides>116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116</vt:i4>
      </vt:variant>
    </vt:vector>
  </HeadingPairs>
  <TitlesOfParts>
    <vt:vector size="121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5年（上）</dc:title>
  <dc:creator>morita</dc:creator>
  <cp:lastModifiedBy>colas@edu-c.local</cp:lastModifiedBy>
  <cp:revision>587</cp:revision>
  <dcterms:created xsi:type="dcterms:W3CDTF">2019-06-12T23:18:36Z</dcterms:created>
  <dcterms:modified xsi:type="dcterms:W3CDTF">2023-10-11T04:39:10Z</dcterms:modified>
</cp:coreProperties>
</file>