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0"/>
  </p:notesMasterIdLst>
  <p:sldIdLst>
    <p:sldId id="675" r:id="rId2"/>
    <p:sldId id="382" r:id="rId3"/>
    <p:sldId id="479" r:id="rId4"/>
    <p:sldId id="699" r:id="rId5"/>
    <p:sldId id="427" r:id="rId6"/>
    <p:sldId id="705" r:id="rId7"/>
    <p:sldId id="612" r:id="rId8"/>
    <p:sldId id="389" r:id="rId9"/>
    <p:sldId id="976" r:id="rId10"/>
    <p:sldId id="977" r:id="rId11"/>
    <p:sldId id="979" r:id="rId12"/>
    <p:sldId id="978" r:id="rId13"/>
    <p:sldId id="980" r:id="rId14"/>
    <p:sldId id="981" r:id="rId15"/>
    <p:sldId id="273" r:id="rId16"/>
    <p:sldId id="982" r:id="rId17"/>
    <p:sldId id="706" r:id="rId18"/>
    <p:sldId id="258" r:id="rId19"/>
    <p:sldId id="466" r:id="rId20"/>
    <p:sldId id="708" r:id="rId21"/>
    <p:sldId id="709" r:id="rId22"/>
    <p:sldId id="710" r:id="rId23"/>
    <p:sldId id="768" r:id="rId24"/>
    <p:sldId id="769" r:id="rId25"/>
    <p:sldId id="770" r:id="rId26"/>
    <p:sldId id="771" r:id="rId27"/>
    <p:sldId id="772" r:id="rId28"/>
    <p:sldId id="773" r:id="rId29"/>
    <p:sldId id="512" r:id="rId30"/>
    <p:sldId id="774" r:id="rId31"/>
    <p:sldId id="775" r:id="rId32"/>
    <p:sldId id="776" r:id="rId33"/>
    <p:sldId id="435" r:id="rId34"/>
    <p:sldId id="680" r:id="rId35"/>
    <p:sldId id="777" r:id="rId36"/>
    <p:sldId id="778" r:id="rId37"/>
    <p:sldId id="779" r:id="rId38"/>
    <p:sldId id="780" r:id="rId39"/>
    <p:sldId id="890" r:id="rId40"/>
    <p:sldId id="891" r:id="rId41"/>
    <p:sldId id="892" r:id="rId42"/>
    <p:sldId id="893" r:id="rId43"/>
    <p:sldId id="894" r:id="rId44"/>
    <p:sldId id="895" r:id="rId45"/>
    <p:sldId id="896" r:id="rId46"/>
    <p:sldId id="754" r:id="rId47"/>
    <p:sldId id="690" r:id="rId48"/>
    <p:sldId id="741" r:id="rId49"/>
    <p:sldId id="897" r:id="rId50"/>
    <p:sldId id="898" r:id="rId51"/>
    <p:sldId id="899" r:id="rId52"/>
    <p:sldId id="900" r:id="rId53"/>
    <p:sldId id="901" r:id="rId54"/>
    <p:sldId id="902" r:id="rId55"/>
    <p:sldId id="919" r:id="rId56"/>
    <p:sldId id="920" r:id="rId57"/>
    <p:sldId id="921" r:id="rId58"/>
    <p:sldId id="922" r:id="rId59"/>
    <p:sldId id="923" r:id="rId60"/>
    <p:sldId id="924" r:id="rId61"/>
    <p:sldId id="307" r:id="rId62"/>
    <p:sldId id="925" r:id="rId63"/>
    <p:sldId id="926" r:id="rId64"/>
    <p:sldId id="927" r:id="rId65"/>
    <p:sldId id="928" r:id="rId66"/>
    <p:sldId id="929" r:id="rId67"/>
    <p:sldId id="930" r:id="rId68"/>
    <p:sldId id="931" r:id="rId69"/>
    <p:sldId id="598" r:id="rId70"/>
    <p:sldId id="932" r:id="rId71"/>
    <p:sldId id="933" r:id="rId72"/>
    <p:sldId id="934" r:id="rId73"/>
    <p:sldId id="935" r:id="rId74"/>
    <p:sldId id="936" r:id="rId75"/>
    <p:sldId id="937" r:id="rId76"/>
    <p:sldId id="938" r:id="rId77"/>
    <p:sldId id="939" r:id="rId78"/>
    <p:sldId id="940" r:id="rId79"/>
    <p:sldId id="941" r:id="rId80"/>
    <p:sldId id="942" r:id="rId81"/>
    <p:sldId id="943" r:id="rId82"/>
    <p:sldId id="944" r:id="rId83"/>
    <p:sldId id="945" r:id="rId84"/>
    <p:sldId id="946" r:id="rId85"/>
    <p:sldId id="547" r:id="rId86"/>
    <p:sldId id="477" r:id="rId87"/>
    <p:sldId id="947" r:id="rId88"/>
    <p:sldId id="948" r:id="rId89"/>
    <p:sldId id="949" r:id="rId90"/>
    <p:sldId id="805" r:id="rId91"/>
    <p:sldId id="950" r:id="rId92"/>
    <p:sldId id="951" r:id="rId93"/>
    <p:sldId id="952" r:id="rId94"/>
    <p:sldId id="983" r:id="rId95"/>
    <p:sldId id="954" r:id="rId96"/>
    <p:sldId id="955" r:id="rId97"/>
    <p:sldId id="956" r:id="rId98"/>
    <p:sldId id="957" r:id="rId99"/>
    <p:sldId id="958" r:id="rId100"/>
    <p:sldId id="959" r:id="rId101"/>
    <p:sldId id="960" r:id="rId102"/>
    <p:sldId id="961" r:id="rId103"/>
    <p:sldId id="962" r:id="rId104"/>
    <p:sldId id="963" r:id="rId105"/>
    <p:sldId id="964" r:id="rId106"/>
    <p:sldId id="965" r:id="rId107"/>
    <p:sldId id="966" r:id="rId108"/>
    <p:sldId id="967" r:id="rId109"/>
    <p:sldId id="968" r:id="rId110"/>
    <p:sldId id="712" r:id="rId111"/>
    <p:sldId id="969" r:id="rId112"/>
    <p:sldId id="970" r:id="rId113"/>
    <p:sldId id="971" r:id="rId114"/>
    <p:sldId id="972" r:id="rId115"/>
    <p:sldId id="973" r:id="rId116"/>
    <p:sldId id="974" r:id="rId117"/>
    <p:sldId id="975" r:id="rId118"/>
    <p:sldId id="742" r:id="rId11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8" autoAdjust="0"/>
    <p:restoredTop sz="96730" autoAdjust="0"/>
  </p:normalViewPr>
  <p:slideViewPr>
    <p:cSldViewPr snapToGrid="0">
      <p:cViewPr varScale="1">
        <p:scale>
          <a:sx n="110" d="100"/>
          <a:sy n="110" d="100"/>
        </p:scale>
        <p:origin x="696" y="108"/>
      </p:cViewPr>
      <p:guideLst/>
    </p:cSldViewPr>
  </p:slideViewPr>
  <p:outlineViewPr>
    <p:cViewPr>
      <p:scale>
        <a:sx n="33" d="100"/>
        <a:sy n="33" d="100"/>
      </p:scale>
      <p:origin x="0" y="-83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23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64FC8-7C41-4814-928C-AA30F6726C30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4AAE7-68C8-40EC-BC05-35D445BE9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41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486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73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375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78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1396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79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7431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9816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96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8193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4530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953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826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9344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412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306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361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279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58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557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60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654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64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595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65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875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124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7.xml"/><Relationship Id="rId13" Type="http://schemas.openxmlformats.org/officeDocument/2006/relationships/slide" Target="slide77.xml"/><Relationship Id="rId18" Type="http://schemas.openxmlformats.org/officeDocument/2006/relationships/slide" Target="slide109.xml"/><Relationship Id="rId3" Type="http://schemas.openxmlformats.org/officeDocument/2006/relationships/image" Target="../media/image1.png"/><Relationship Id="rId7" Type="http://schemas.openxmlformats.org/officeDocument/2006/relationships/slide" Target="slide30.xml"/><Relationship Id="rId12" Type="http://schemas.openxmlformats.org/officeDocument/2006/relationships/slide" Target="slide68.xml"/><Relationship Id="rId17" Type="http://schemas.openxmlformats.org/officeDocument/2006/relationships/slide" Target="slide107.xml"/><Relationship Id="rId2" Type="http://schemas.openxmlformats.org/officeDocument/2006/relationships/notesSlide" Target="../notesSlides/notesSlide1.xml"/><Relationship Id="rId16" Type="http://schemas.openxmlformats.org/officeDocument/2006/relationships/slide" Target="slide98.xml"/><Relationship Id="rId20" Type="http://schemas.openxmlformats.org/officeDocument/2006/relationships/slide" Target="slide11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11" Type="http://schemas.openxmlformats.org/officeDocument/2006/relationships/slide" Target="slide67.xml"/><Relationship Id="rId5" Type="http://schemas.openxmlformats.org/officeDocument/2006/relationships/slide" Target="slide23.xml"/><Relationship Id="rId15" Type="http://schemas.openxmlformats.org/officeDocument/2006/relationships/slide" Target="slide93.xml"/><Relationship Id="rId10" Type="http://schemas.openxmlformats.org/officeDocument/2006/relationships/slide" Target="slide57.xml"/><Relationship Id="rId19" Type="http://schemas.openxmlformats.org/officeDocument/2006/relationships/slide" Target="slide112.xml"/><Relationship Id="rId4" Type="http://schemas.openxmlformats.org/officeDocument/2006/relationships/slide" Target="slide2.xml"/><Relationship Id="rId9" Type="http://schemas.openxmlformats.org/officeDocument/2006/relationships/slide" Target="slide53.xml"/><Relationship Id="rId14" Type="http://schemas.openxmlformats.org/officeDocument/2006/relationships/slide" Target="slide7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 descr="ãã¼ãã¼ã®ã¤ã©ã¹ã">
            <a:extLst>
              <a:ext uri="{FF2B5EF4-FFF2-40B4-BE49-F238E27FC236}">
                <a16:creationId xmlns:a16="http://schemas.microsoft.com/office/drawing/2014/main" id="{3727DF6B-23AD-4F7C-B3EC-36D726EC3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1550" y="1347884"/>
            <a:ext cx="2010450" cy="189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小学２年生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6B162B3C-AA20-4F1C-B9EF-2C8D0573BD3D}"/>
              </a:ext>
            </a:extLst>
          </p:cNvPr>
          <p:cNvSpPr txBox="1"/>
          <p:nvPr/>
        </p:nvSpPr>
        <p:spPr>
          <a:xfrm>
            <a:off x="696000" y="2436891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ビーバーの　大工事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15E1571-7940-469C-A99E-C32BE3CACA4C}"/>
              </a:ext>
            </a:extLst>
          </p:cNvPr>
          <p:cNvSpPr txBox="1"/>
          <p:nvPr/>
        </p:nvSpPr>
        <p:spPr>
          <a:xfrm>
            <a:off x="696000" y="2898556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主語と　じゅつ語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8F7CB4-43EB-4A62-87A8-0CEB519EC6E8}"/>
              </a:ext>
            </a:extLst>
          </p:cNvPr>
          <p:cNvSpPr txBox="1"/>
          <p:nvPr/>
        </p:nvSpPr>
        <p:spPr>
          <a:xfrm>
            <a:off x="696000" y="3360221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あそび方を　せつ明しよう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FEE1D0-6B19-455E-B2BF-683426CABAB5}"/>
              </a:ext>
            </a:extLst>
          </p:cNvPr>
          <p:cNvSpPr txBox="1"/>
          <p:nvPr/>
        </p:nvSpPr>
        <p:spPr>
          <a:xfrm>
            <a:off x="696000" y="3821886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たからものを　しょうかいしよう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86451D6-50F2-4FC1-A7A2-9F65F26C6531}"/>
              </a:ext>
            </a:extLst>
          </p:cNvPr>
          <p:cNvSpPr txBox="1"/>
          <p:nvPr/>
        </p:nvSpPr>
        <p:spPr>
          <a:xfrm>
            <a:off x="696000" y="4283551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なかまに　なる　ことば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24A9932-1FF4-4B6D-BEEF-0F0D48C8803C}"/>
              </a:ext>
            </a:extLst>
          </p:cNvPr>
          <p:cNvSpPr txBox="1"/>
          <p:nvPr/>
        </p:nvSpPr>
        <p:spPr>
          <a:xfrm>
            <a:off x="696000" y="4745216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同じ　ところ、ちがう　ところ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5C9B8E1-60C7-4E96-8096-2F32C10C428A}"/>
              </a:ext>
            </a:extLst>
          </p:cNvPr>
          <p:cNvSpPr txBox="1"/>
          <p:nvPr/>
        </p:nvSpPr>
        <p:spPr>
          <a:xfrm>
            <a:off x="696000" y="5206881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お手紙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B348973-6745-4CEA-BC1A-A2EC2BFF3F06}"/>
              </a:ext>
            </a:extLst>
          </p:cNvPr>
          <p:cNvSpPr txBox="1"/>
          <p:nvPr/>
        </p:nvSpPr>
        <p:spPr>
          <a:xfrm>
            <a:off x="696000" y="5668546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おくりがなに　気を　つけよう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74D2F8A-5161-49B9-B884-C387BF2AC88F}"/>
              </a:ext>
            </a:extLst>
          </p:cNvPr>
          <p:cNvSpPr txBox="1"/>
          <p:nvPr/>
        </p:nvSpPr>
        <p:spPr>
          <a:xfrm>
            <a:off x="696000" y="6130211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「ありがとう」を　つたえよう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CA8ABB1-CA9E-499A-98EE-B683A683DAE0}"/>
              </a:ext>
            </a:extLst>
          </p:cNvPr>
          <p:cNvSpPr txBox="1"/>
          <p:nvPr/>
        </p:nvSpPr>
        <p:spPr>
          <a:xfrm>
            <a:off x="6096000" y="2436891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どんな　本を　読んだかな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4E0B9C7-3C59-47B6-82B2-6DD9DA260C4F}"/>
              </a:ext>
            </a:extLst>
          </p:cNvPr>
          <p:cNvSpPr txBox="1"/>
          <p:nvPr/>
        </p:nvSpPr>
        <p:spPr>
          <a:xfrm>
            <a:off x="6096000" y="2898556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かさこじぞう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9AA6CAD-D4EE-4FDD-A56E-2F7746C8D51D}"/>
              </a:ext>
            </a:extLst>
          </p:cNvPr>
          <p:cNvSpPr txBox="1"/>
          <p:nvPr/>
        </p:nvSpPr>
        <p:spPr>
          <a:xfrm>
            <a:off x="6096000" y="3360221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声に　出して　みよう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18024D8-30C9-4466-9AC3-78D1A392D190}"/>
              </a:ext>
            </a:extLst>
          </p:cNvPr>
          <p:cNvSpPr txBox="1"/>
          <p:nvPr/>
        </p:nvSpPr>
        <p:spPr>
          <a:xfrm>
            <a:off x="6096000" y="3821886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この　人を　しょうかいします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82848F1-6FAE-4D8C-9B78-A9A3385C25D5}"/>
              </a:ext>
            </a:extLst>
          </p:cNvPr>
          <p:cNvSpPr txBox="1"/>
          <p:nvPr/>
        </p:nvSpPr>
        <p:spPr>
          <a:xfrm>
            <a:off x="6096000" y="4283551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ことばを　広げよう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E84CABF-B14C-4F72-A30D-FBB3053F3FE9}"/>
              </a:ext>
            </a:extLst>
          </p:cNvPr>
          <p:cNvSpPr txBox="1"/>
          <p:nvPr/>
        </p:nvSpPr>
        <p:spPr>
          <a:xfrm>
            <a:off x="6096000" y="4745216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あなの　やくわり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BC645E23-A38B-4996-B780-3511555EFB33}"/>
              </a:ext>
            </a:extLst>
          </p:cNvPr>
          <p:cNvSpPr txBox="1"/>
          <p:nvPr/>
        </p:nvSpPr>
        <p:spPr>
          <a:xfrm>
            <a:off x="6096000" y="5206881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すきな　場しょを　教えよう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ECF62FD-ECD5-40E1-93F5-58550FD3F3DB}"/>
              </a:ext>
            </a:extLst>
          </p:cNvPr>
          <p:cNvSpPr txBox="1"/>
          <p:nvPr/>
        </p:nvSpPr>
        <p:spPr>
          <a:xfrm>
            <a:off x="6096000" y="5668546"/>
            <a:ext cx="5400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「ことばの　アルバム」を　作ろう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142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0054327-B3F9-4317-B8A8-50AC112669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772F6C6-3EA5-4CF6-A429-3C490AC7CF2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4F2CFCB-A5D3-4608-9D95-05D11D2527A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670664-C416-46BA-A73B-EA852D75FE47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BBB7815-7E6B-4002-BD31-5D40A2568CF8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56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4FDD25-2AE9-4A79-B17D-897271F9CD9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A93EE6-6357-40B0-8A69-D556E1A4B3C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A7E6915-4822-43DB-A56B-B849A7EF2E68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　人を　しょうかいします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309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なお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8C49E22-5F8B-4BFC-890B-BA83571318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43B71C0-10DA-47BC-9D16-9E53EF686E7C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　人を　しょうかいします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A63E22-C023-4903-9D8D-C7F1D927463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614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C60CD1-ABBE-4EA0-B4D8-A192F746088C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　人を　しょうかいします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02BA747-4B37-4D4D-9602-162C192A1D0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9D14CA6-9423-4170-8823-EA3D2B73E869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CC1E623-D275-44DE-8951-BFAC7DB7A6B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3C54000-B2BB-4C42-8511-8815384E444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139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汽車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19F78A7-6D72-448F-BD0A-A3C9251B7B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C7980B5-1649-4BEB-BA71-1A975B79C1C9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　人を　しょうかいします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1141C6B-EA49-41EC-A624-7F59B23820C7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861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さい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8F00A8C-83B4-4F72-A28E-B038D53AB4FA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　人を　しょうかいします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37CB1A8-0F66-46F5-8E98-EC0389EE170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692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19F78A7-6D72-448F-BD0A-A3C9251B7B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C7980B5-1649-4BEB-BA71-1A975B79C1C9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　人を　しょうかいします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17E8EAA-EE10-407E-B627-038C22F0333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944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8F00A8C-83B4-4F72-A28E-B038D53AB4FA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　人を　しょうかいします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FC2C60C-983B-4627-ABF1-0DA6153D50F7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883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遠近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8F00A8C-83B4-4F72-A28E-B038D53AB4FA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ことばを　広げよう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C2F9582-026A-4CB4-A4C7-DB6FBD321D5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229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公園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えん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8F00A8C-83B4-4F72-A28E-B038D53AB4FA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ことばを　広げよう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5F19328-AE83-436C-AB44-CBA30E891ED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139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8F00A8C-83B4-4F72-A28E-B038D53AB4FA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あなの　やくわり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5F19328-AE83-436C-AB44-CBA30E891ED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790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0054327-B3F9-4317-B8A8-50AC112669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772F6C6-3EA5-4CF6-A429-3C490AC7CF2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670664-C416-46BA-A73B-EA852D75FE47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明らむ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BBB7815-7E6B-4002-BD31-5D40A2568CF8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C5EDA04-60DA-472D-9A4B-7BCC85BF917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</a:p>
        </p:txBody>
      </p:sp>
    </p:spTree>
    <p:extLst>
      <p:ext uri="{BB962C8B-B14F-4D97-AF65-F5344CB8AC3E}">
        <p14:creationId xmlns:p14="http://schemas.microsoft.com/office/powerpoint/2010/main" val="403146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記ろく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ABC4DC6-655B-4F75-8C16-CBDEF86990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400C71-603E-4278-9F52-4A11AF45A910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あなの　やくわり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4874442-99C6-42F6-A8DC-7F487007FCE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記す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8C49E22-5F8B-4BFC-890B-BA83571318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26E9C1-122A-46AD-BBDD-DD0B491A2400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あなの　やくわり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C1E6E05-D342-4C2A-90EA-975119A0EA9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717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C60CD1-ABBE-4EA0-B4D8-A192F746088C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すきな　場しょを　教えよう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8C30BB-CA44-44CE-AB92-6CE99EBF228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台車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652911-44AF-4F7A-84B7-C0D8B6A7A7D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FFB1A4F-DB36-44B1-85A1-F7296D7A168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155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C60CD1-ABBE-4EA0-B4D8-A192F746088C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すきな　場しょを　教えよう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7D4618A-CA96-4371-AE23-499FDEF0913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台風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9855309-BE3A-481D-B3B0-7DDA89C1AD3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5E1B369-AE05-4257-9804-2AD8F9A5ADE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397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くに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C60CD1-ABBE-4EA0-B4D8-A192F746088C}"/>
              </a:ext>
            </a:extLst>
          </p:cNvPr>
          <p:cNvSpPr txBox="1"/>
          <p:nvPr/>
        </p:nvSpPr>
        <p:spPr>
          <a:xfrm>
            <a:off x="458664" y="39461"/>
            <a:ext cx="750967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「ことばの　アルバム」を　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6B0BE8-5627-40B4-AEA2-85B89DABBEE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CDB9B0E-5759-427C-9467-C1440B81127C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353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C60CD1-ABBE-4EA0-B4D8-A192F746088C}"/>
              </a:ext>
            </a:extLst>
          </p:cNvPr>
          <p:cNvSpPr txBox="1"/>
          <p:nvPr/>
        </p:nvSpPr>
        <p:spPr>
          <a:xfrm>
            <a:off x="458664" y="39461"/>
            <a:ext cx="750967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「ことばの　アルバム」を　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6B0BE8-5627-40B4-AEA2-85B89DABBEE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FB69914-39A7-4BB0-9DFD-FAC403D9EC8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黒ばん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67D6CAB-2E52-4743-9543-CBEF4AAE738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</a:p>
        </p:txBody>
      </p:sp>
    </p:spTree>
    <p:extLst>
      <p:ext uri="{BB962C8B-B14F-4D97-AF65-F5344CB8AC3E}">
        <p14:creationId xmlns:p14="http://schemas.microsoft.com/office/powerpoint/2010/main" val="74244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親しい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D164-B325-456A-BB63-3AB5C8B1FC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8393EC-9C4F-433D-BFFC-1EC1F3991102}"/>
              </a:ext>
            </a:extLst>
          </p:cNvPr>
          <p:cNvSpPr txBox="1"/>
          <p:nvPr/>
        </p:nvSpPr>
        <p:spPr>
          <a:xfrm>
            <a:off x="458664" y="39461"/>
            <a:ext cx="750967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「ことばの　アルバム」を　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DC82E9-C9C0-41E1-81D4-C01626DA7F4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27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売買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ばい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5F19328-AE83-436C-AB44-CBA30E891ED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06E941-CDFF-4937-B016-459542DD91FF}"/>
              </a:ext>
            </a:extLst>
          </p:cNvPr>
          <p:cNvSpPr txBox="1"/>
          <p:nvPr/>
        </p:nvSpPr>
        <p:spPr>
          <a:xfrm>
            <a:off x="458664" y="39461"/>
            <a:ext cx="750967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「ことばの　アルバム」を　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386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きょうじゃく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強弱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C8F3A33-6C13-476D-9EF8-80DF4A52D84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9571DA-233F-4471-A41B-8545B9195A1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2DCB9DA-1258-4761-84DB-41C21F742491}"/>
              </a:ext>
            </a:extLst>
          </p:cNvPr>
          <p:cNvSpPr txBox="1"/>
          <p:nvPr/>
        </p:nvSpPr>
        <p:spPr>
          <a:xfrm>
            <a:off x="458664" y="39461"/>
            <a:ext cx="750967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「ことばの　アルバム」を　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0054327-B3F9-4317-B8A8-50AC112669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772F6C6-3EA5-4CF6-A429-3C490AC7CF2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670664-C416-46BA-A73B-EA852D75FE47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明らか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BBB7815-7E6B-4002-BD31-5D40A2568CF8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13AF222-BC1B-4CC4-8CA3-8561C827AF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</a:p>
        </p:txBody>
      </p:sp>
    </p:spTree>
    <p:extLst>
      <p:ext uri="{BB962C8B-B14F-4D97-AF65-F5344CB8AC3E}">
        <p14:creationId xmlns:p14="http://schemas.microsoft.com/office/powerpoint/2010/main" val="258380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0054327-B3F9-4317-B8A8-50AC112669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772F6C6-3EA5-4CF6-A429-3C490AC7CF2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75C98B3-4559-45BD-80E9-F1BC77C5278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年明け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863F96D-8AE3-4169-923E-901099B85392}"/>
              </a:ext>
            </a:extLst>
          </p:cNvPr>
          <p:cNvSpPr txBox="1"/>
          <p:nvPr/>
        </p:nvSpPr>
        <p:spPr>
          <a:xfrm>
            <a:off x="6608146" y="34093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1212D03-3244-4C9F-A1C3-A17F0EF5C208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9C785D2-9234-4042-85F1-C05A0CE23E1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</a:p>
        </p:txBody>
      </p:sp>
    </p:spTree>
    <p:extLst>
      <p:ext uri="{BB962C8B-B14F-4D97-AF65-F5344CB8AC3E}">
        <p14:creationId xmlns:p14="http://schemas.microsoft.com/office/powerpoint/2010/main" val="66403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0054327-B3F9-4317-B8A8-50AC112669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772F6C6-3EA5-4CF6-A429-3C490AC7CF2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D3B205-ACBF-4170-9BB3-33D203DD2DC7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明くる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A15482-FB60-41C7-A314-8CBBF17431DE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97A2D08-91BC-42D0-AF1D-8AA2022446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</a:p>
        </p:txBody>
      </p:sp>
    </p:spTree>
    <p:extLst>
      <p:ext uri="{BB962C8B-B14F-4D97-AF65-F5344CB8AC3E}">
        <p14:creationId xmlns:p14="http://schemas.microsoft.com/office/powerpoint/2010/main" val="43979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CF03681-3DA2-4F84-A077-4F038977D5B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182BFB-6622-4565-8DB3-247BC4653F72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明かす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0EEB1BD-443E-47C3-AC51-7806C339C0A8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6125E8-C658-4011-A54F-206A031F4A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CF03681-3DA2-4F84-A077-4F038977D5B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76125E8-C658-4011-A54F-206A031F4A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704926B-839D-469C-A5CD-5F08FFB9F841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みょうちょう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E1CDAF-E47D-4AC9-9224-BE7603E090C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明朝</a:t>
            </a:r>
          </a:p>
        </p:txBody>
      </p:sp>
    </p:spTree>
    <p:extLst>
      <p:ext uri="{BB962C8B-B14F-4D97-AF65-F5344CB8AC3E}">
        <p14:creationId xmlns:p14="http://schemas.microsoft.com/office/powerpoint/2010/main" val="393453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CF03681-3DA2-4F84-A077-4F038977D5B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300B137-CA71-4947-B3D4-281AD0A918A7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ゆみ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22808FE-19A3-42E2-8CE6-6680B26CE0E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弓矢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BE3EC5C-FF13-4195-9C73-8B73819F482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</a:p>
        </p:txBody>
      </p:sp>
    </p:spTree>
    <p:extLst>
      <p:ext uri="{BB962C8B-B14F-4D97-AF65-F5344CB8AC3E}">
        <p14:creationId xmlns:p14="http://schemas.microsoft.com/office/powerpoint/2010/main" val="123514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6F75C9-417C-4E3C-988C-3181F6D8D2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9197BEF-485E-4B5C-A791-C92D62340D9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894FC2-A8D2-47D1-89A5-6CF277A8AF5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古い寺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CB1410-C384-4C82-B5E1-D7EE44A227E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B1D7250-7EF6-4C67-A966-DFAEA302F83B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1CD4DE6-A1BE-4DEE-822C-165C823E3E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9D40246-EEAA-4730-B010-F963B931B72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A11DFEB-BE41-4BFA-926A-7EF550CAEDB8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C3709CC-C6B2-42C6-B3E5-9F502DACAB4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643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CF03681-3DA2-4F84-A077-4F038977D5B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A281363-8D27-49D1-9156-B65F299B6CFD}"/>
              </a:ext>
            </a:extLst>
          </p:cNvPr>
          <p:cNvSpPr txBox="1"/>
          <p:nvPr/>
        </p:nvSpPr>
        <p:spPr>
          <a:xfrm>
            <a:off x="3869971" y="2131944"/>
            <a:ext cx="3262432" cy="29625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42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9D40246-EEAA-4730-B010-F963B931B72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</a:p>
        </p:txBody>
      </p:sp>
    </p:spTree>
    <p:extLst>
      <p:ext uri="{BB962C8B-B14F-4D97-AF65-F5344CB8AC3E}">
        <p14:creationId xmlns:p14="http://schemas.microsoft.com/office/powerpoint/2010/main" val="13360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19F78A7-6D72-448F-BD0A-A3C9251B7B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561AB5C-9B91-4D43-8C6E-3FAFC95CE17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9337CD-AC0C-4ECC-9909-B01C1CC30B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</a:p>
        </p:txBody>
      </p:sp>
    </p:spTree>
    <p:extLst>
      <p:ext uri="{BB962C8B-B14F-4D97-AF65-F5344CB8AC3E}">
        <p14:creationId xmlns:p14="http://schemas.microsoft.com/office/powerpoint/2010/main" val="55418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鳴く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BFD51C-771F-4DCA-9F63-00D7482E7D6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DB6D97-F082-4324-AD2A-FB9151E808C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A48E90-8FED-4E89-95B4-D3935EDCA4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55A0D00-07C3-4657-8ACD-343815ADE10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　じゅつ語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395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730039A-FB6A-4CE1-9852-DB9B8799DE2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　じゅつ語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028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ふと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8C49E22-5F8B-4BFC-890B-BA83571318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806926A-C749-432E-88CC-76726A1D355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CE5367-8E07-42F6-9969-7AD7E94F92E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　じゅつ語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850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80628F-993E-4D6C-92D2-50EB2D3FFE9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　じゅつ語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345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麦茶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むぎ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80628F-993E-4D6C-92D2-50EB2D3FFE9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あそび方を　せつ明しよう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566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BE86710-C2E4-46E9-BC78-5266A93C24A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あそび方を　せつ明しよう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2CBFA05-9217-4C98-9049-2F35707E6B69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730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工作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図画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EA63FD-F6D3-4C30-8846-24F34E5146DF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5C7F7EF-88BE-4762-819C-F18BD2673DE2}"/>
              </a:ext>
            </a:extLst>
          </p:cNvPr>
          <p:cNvSpPr txBox="1"/>
          <p:nvPr/>
        </p:nvSpPr>
        <p:spPr>
          <a:xfrm>
            <a:off x="8050731" y="342900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B98380C-BE79-494A-AA37-C57B9C70DF1D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F5BA38A-D64A-466D-8A21-5478BDF1902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045FDC2-B89F-42E0-A0A1-72213E7CF7D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684220E-AD4C-4A81-8103-D157317AA58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あそび方を　せつ明しよう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430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/>
      <p:bldP spid="20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E0D99E-B9DC-4F04-935F-4DB53B5C959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8BF3C67-8C22-4C22-A3D9-FB085523227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7DC7E0-6C7A-494C-A700-29A152E0156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ほそ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8C49E22-5F8B-4BFC-890B-BA83571318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806926A-C749-432E-88CC-76726A1D355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CE5367-8E07-42F6-9969-7AD7E94F92EC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たからものを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468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A635D6-6FD5-443D-99A7-1229E2F3D42F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たからものを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CD72D68-BB2C-430A-9692-01115EBDEF1C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573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細かい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2DABF5C-3E4B-427E-8A1E-7E5778732E6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0C18CA-C1F0-44A7-AEC4-A64C1150E7A1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たからものを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907C08B-DAD2-491E-98AC-D1BBBBB1FA6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</a:p>
        </p:txBody>
      </p:sp>
    </p:spTree>
    <p:extLst>
      <p:ext uri="{BB962C8B-B14F-4D97-AF65-F5344CB8AC3E}">
        <p14:creationId xmlns:p14="http://schemas.microsoft.com/office/powerpoint/2010/main" val="22065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9472E2-70DE-47FB-B8D0-214489806505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ぎゅう にく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08B3790-C49B-4441-9D41-00D5BA647E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53B633-F55C-44D7-B733-D5B00976B479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たからものを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B798D7A-3526-4A08-A67F-5DC2B4D2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</a:p>
        </p:txBody>
      </p:sp>
    </p:spTree>
    <p:extLst>
      <p:ext uri="{BB962C8B-B14F-4D97-AF65-F5344CB8AC3E}">
        <p14:creationId xmlns:p14="http://schemas.microsoft.com/office/powerpoint/2010/main" val="165331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午後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BAD6045-D5A7-4F8E-8FF9-82964AF67F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AF88D26-55E7-4611-BA22-6F7C7F113B48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たからものを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B94A522-B41E-4443-B328-7222BF12BB6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8C49E22-5F8B-4BFC-890B-BA83571318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806926A-C749-432E-88CC-76726A1D355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CE5367-8E07-42F6-9969-7AD7E94F92EC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たからものを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267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FE951E1-CFD5-4A80-A482-20E2FA0DF862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たからものを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745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A635D6-6FD5-443D-99A7-1229E2F3D42F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504ADB-85BE-488D-85A6-7493A3C981E9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686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A635D6-6FD5-443D-99A7-1229E2F3D42F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BFE7A9B-B018-4C87-B1C4-45573EA03EBF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600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ひがし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33E5E6-D044-4E87-A58D-A88E6966D7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FBC7BBA-D354-4657-8E06-BA0476EE537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35BF076-3B63-462B-A380-979A7E31F426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2839B2-1A47-42BC-B7C3-47D483EA9CDF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826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C00D66B-4ACD-43F1-83D9-C8AD26CD6D6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845F0B6-D40C-4624-B5EF-575ACE7A5CF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BD4E2E2-84FD-484A-B8C3-ED13970F208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A635D6-6FD5-443D-99A7-1229E2F3D42F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B25D94-E84D-4D33-9DEA-1C5641ADAB66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915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A635D6-6FD5-443D-99A7-1229E2F3D42F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BC5AFCC-F45B-4F4F-B67C-E317D243D564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208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はは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A635D6-6FD5-443D-99A7-1229E2F3D42F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C9AF030-5C56-4F67-BD77-A4AB80CBF678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399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あに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A635D6-6FD5-443D-99A7-1229E2F3D42F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B26DB20-8059-4BDA-BD39-7CAF1E6C7758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068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A635D6-6FD5-443D-99A7-1229E2F3D42F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6A1B35-1F76-4AB1-B315-C973A8F561A4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232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A635D6-6FD5-443D-99A7-1229E2F3D42F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FB6AA1D-45D0-4618-A6DF-A492032E4E17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340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東西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67F3EE-ECC6-45B2-B295-48E305E4F4F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1BC9FBD-A4BD-4177-A911-308BC4F424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7EACA49-9E8C-4466-96A9-9D9C7EAAC7F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473B2C2-31E3-4E71-B2E4-9624BD8FA5D3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秋冬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春夏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C119814-A4ED-49A0-A557-BBC7F8C2F9F9}"/>
              </a:ext>
            </a:extLst>
          </p:cNvPr>
          <p:cNvSpPr txBox="1"/>
          <p:nvPr/>
        </p:nvSpPr>
        <p:spPr>
          <a:xfrm>
            <a:off x="8050731" y="62277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しゅん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54FD19D-224E-4667-9365-62A7F5DB422C}"/>
              </a:ext>
            </a:extLst>
          </p:cNvPr>
          <p:cNvSpPr txBox="1"/>
          <p:nvPr/>
        </p:nvSpPr>
        <p:spPr>
          <a:xfrm>
            <a:off x="8050731" y="357301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04F333D-3005-414B-8609-47F57D037C0C}"/>
              </a:ext>
            </a:extLst>
          </p:cNvPr>
          <p:cNvSpPr txBox="1"/>
          <p:nvPr/>
        </p:nvSpPr>
        <p:spPr>
          <a:xfrm>
            <a:off x="4587410" y="207218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E1FE662-06D7-43A5-9522-ACE9A8B145C3}"/>
              </a:ext>
            </a:extLst>
          </p:cNvPr>
          <p:cNvSpPr txBox="1"/>
          <p:nvPr/>
        </p:nvSpPr>
        <p:spPr>
          <a:xfrm>
            <a:off x="4587410" y="462887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A2EF5FA-7981-4441-BAB4-9D4CA72892E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84602F3-5FDE-4589-8D7B-195134CE539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CA84015-91B8-4DD3-A16B-D7DAC4323BBF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387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3" grpId="0"/>
      <p:bldP spid="2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兄弟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だい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6B4A60-941F-4FE1-BBBA-7C7E8108062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B81EAA-292C-4E8D-A0C9-B3CF293226F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83C499-DEE2-4818-8424-34E82E321E84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兄さん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D164-B325-456A-BB63-3AB5C8B1FC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4063FBB-749C-4092-BA2C-29660DC202F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70E81D-33A4-4EA7-9868-9C3EA39336F9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429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19F78A7-6D72-448F-BD0A-A3C9251B7B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561AB5C-9B91-4D43-8C6E-3FAFC95CE17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5D0C4F6-45DE-45D7-82DF-EAF20E6C51A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姉さん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D164-B325-456A-BB63-3AB5C8B1FC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4063FBB-749C-4092-BA2C-29660DC202F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70E81D-33A4-4EA7-9868-9C3EA39336F9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731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母さん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D164-B325-456A-BB63-3AB5C8B1FC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4063FBB-749C-4092-BA2C-29660DC202F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70E81D-33A4-4EA7-9868-9C3EA39336F9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591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父さん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D164-B325-456A-BB63-3AB5C8B1FC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4063FBB-749C-4092-BA2C-29660DC202F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70E81D-33A4-4EA7-9868-9C3EA39336F9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なかまに　なる　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672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80628F-993E-4D6C-92D2-50EB2D3FFE97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ところ、ちがう　ところ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289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土曜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19F78A7-6D72-448F-BD0A-A3C9251B7B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56ED43-5C68-4B94-8419-6B21A5E3F38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3E28F1C-865B-435F-B90F-CB4FD723859A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ところ、ちがう　ところ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11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社長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9DDBEC-8CE0-424B-8FDA-A4AEF725849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9F4E8C-E139-49FA-B0C9-4DCE705B391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0FBA0B8-4593-4C6B-883F-24AE68D065B4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ところ、ちがう　ところ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663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室内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80628F-993E-4D6C-92D2-50EB2D3FFE97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ところ、ちがう　ところ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234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ゆう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80628F-993E-4D6C-92D2-50EB2D3FFE97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412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8530A2E-E6BB-4725-B0B1-EF37F05FA96B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1352F2-85A8-47F6-8D17-3027AE3CEF43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184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19F78A7-6D72-448F-BD0A-A3C9251B7B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56ED43-5C68-4B94-8419-6B21A5E3F38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4C9E4AB-D869-45D2-8CB7-67CA60898227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700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内がわ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うち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2DABF5C-3E4B-427E-8A1E-7E5778732E6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7608B01-EE5D-4960-BE96-0812B1DC6BC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86ED884-5B35-49CA-9350-3EA0E0EE65C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くび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8530A2E-E6BB-4725-B0B1-EF37F05FA96B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ACAFC52-987D-44C6-8651-7D277A9BCDFE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778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ひとり言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538213C-D914-4C17-B7A1-797A8B96564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89D30B-A081-40FB-B2CB-F948ABCFFC9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A3A77E-6FF0-43A8-9122-256D0DE2E6F1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15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80628F-993E-4D6C-92D2-50EB2D3FFE97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066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80628F-993E-4D6C-92D2-50EB2D3FFE97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827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くも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8530A2E-E6BB-4725-B0B1-EF37F05FA96B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D1E47C-292A-46D3-A6AF-D192BD06E2F8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17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8530A2E-E6BB-4725-B0B1-EF37F05FA96B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F07CD4-833F-43B8-AD4F-73DF5502E4B0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じゅん番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53F4EDD-5219-487E-A956-9E84E52252B8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655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8530A2E-E6BB-4725-B0B1-EF37F05FA96B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F56C115-A202-40A4-BBAC-7493C767CC83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383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8C49E22-5F8B-4BFC-890B-BA83571318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806926A-C749-432E-88CC-76726A1D355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CE5367-8E07-42F6-9969-7AD7E94F92EC}"/>
              </a:ext>
            </a:extLst>
          </p:cNvPr>
          <p:cNvSpPr txBox="1"/>
          <p:nvPr/>
        </p:nvSpPr>
        <p:spPr>
          <a:xfrm>
            <a:off x="458665" y="39461"/>
            <a:ext cx="669107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おくりがなに　気を　つけよう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236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9DDBEC-8CE0-424B-8FDA-A4AEF725849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9F4E8C-E139-49FA-B0C9-4DCE705B391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0FBA0B8-4593-4C6B-883F-24AE68D065B4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「ありがとう」を　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889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おこな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2EB5B-5ACA-4E2A-8843-3A71D5D0429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5705FC3-AB25-4274-8F3B-828D68D713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B92C23E-3A12-4CBE-B653-E6E30914FAB5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「ありがとう」を　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せつ明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86778CB-6451-4375-9D6C-2F7D92D9469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F270D6-68F2-4587-8FE3-BA0C3299AA5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8D718E5-9EDD-4C02-ACA2-81A8F84E352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684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19F78A7-6D72-448F-BD0A-A3C9251B7B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56ED43-5C68-4B94-8419-6B21A5E3F38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56F0EB5-AD01-4FB4-AB78-ABD989A5AC36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「ありがとう」を　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372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9C552F6-2171-439F-9FC5-87B145865191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「ありがとう」を　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719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語る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8C49E22-5F8B-4BFC-890B-BA83571318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806926A-C749-432E-88CC-76726A1D355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212C5F3-9F9E-4A9A-AE31-02CD0C077EB3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「ありがとう」を　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62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99ABE77-862F-4388-AF93-0BF0D72C3294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「ありがとう」を　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F2B2DE-370C-40B8-B1C9-411BB6D55636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260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丸太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E0D99E-B9DC-4F04-935F-4DB53B5C959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95E77C-D8B3-42F8-89A6-84FF189FCE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9774B64-8F6C-48F1-A21F-73F877AA6DF0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「ありがとう」を　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615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9DDBEC-8CE0-424B-8FDA-A4AEF725849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9F4E8C-E139-49FA-B0C9-4DCE705B391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0FBA0B8-4593-4C6B-883F-24AE68D065B4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「ありがとう」を　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551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19F78A7-6D72-448F-BD0A-A3C9251B7B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56ED43-5C68-4B94-8419-6B21A5E3F38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56F0EB5-AD01-4FB4-AB78-ABD989A5AC36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「ありがとう」を　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010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交かん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82D164-B325-456A-BB63-3AB5C8B1FC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4063FBB-749C-4092-BA2C-29660DC202F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70E81D-33A4-4EA7-9868-9C3EA39336F9}"/>
              </a:ext>
            </a:extLst>
          </p:cNvPr>
          <p:cNvSpPr txBox="1"/>
          <p:nvPr/>
        </p:nvSpPr>
        <p:spPr>
          <a:xfrm>
            <a:off x="458665" y="39461"/>
            <a:ext cx="708295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どんな　本を　読んだかな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204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99ABE77-862F-4388-AF93-0BF0D72C3294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BBE615A-EF9E-49D1-9A8B-3B11471B5437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986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みせ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99ABE77-862F-4388-AF93-0BF0D72C3294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CE4CE7-E18E-4B3C-A001-37373B42ED45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90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0054327-B3F9-4317-B8A8-50AC112669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772F6C6-3EA5-4CF6-A429-3C490AC7CF2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4F2CFCB-A5D3-4608-9D95-05D11D2527A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はず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外れ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8C49E22-5F8B-4BFC-890B-BA83571318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806926A-C749-432E-88CC-76726A1D355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A64DC1-D18D-4492-B1B8-E9A6A652EDBF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443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477173-4DF6-4716-BA6B-B4F6EC067A37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319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8C49E22-5F8B-4BFC-890B-BA83571318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806926A-C749-432E-88CC-76726A1D355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A64DC1-D18D-4492-B1B8-E9A6A652EDBF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113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6F75C9-417C-4E3C-988C-3181F6D8D2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0E54AA3-233D-44A9-BDF0-F37143726F28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AB816BC-1CD6-45B9-99B8-89206A983D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F29FE9-B068-437D-8934-01AD0488ABBA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915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E0D99E-B9DC-4F04-935F-4DB53B5C959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95E77C-D8B3-42F8-89A6-84FF189FCE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252B3E-F53C-4C04-A235-4779BF7439F3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290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92A8D86-F1D0-4C46-A6C4-C7946F68A89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475152D-A75B-4E9B-9DF5-99F45A05AF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114CA7-129A-4F57-B3D6-93D2A9CB41E1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4272F4-FA35-429A-8937-71B378BF4C55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あす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795BBB2-BA32-4F12-9301-BC472DF1108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D1C1DF6-9DC6-4091-824D-A87DB9D696C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54C80F0-1C5B-410F-8840-A315DDA7CE39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8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4272F4-FA35-429A-8937-71B378BF4C55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けさ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7FC50E-7BE1-44A9-B04E-682E098DAB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48A56F4-8981-4249-A72B-5FB72A09C3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D665885-A4F0-4DA6-B660-A1B6A7CF1C76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03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4272F4-FA35-429A-8937-71B378BF4C55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へた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7FC50E-7BE1-44A9-B04E-682E098DAB0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48A56F4-8981-4249-A72B-5FB72A09C3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D665885-A4F0-4DA6-B660-A1B6A7CF1C76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253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99ABE77-862F-4388-AF93-0BF0D72C3294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21C9C91-3B97-44A9-B2AA-EDE5E031AD7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魚市場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5407D73-46FD-4AC8-81E4-7F243D604ED5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61A7764-A4BA-4666-94E1-1800380642F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825BE1A-29AD-4CBA-8B58-8859D2A24E36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042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0054327-B3F9-4317-B8A8-50AC112669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772F6C6-3EA5-4CF6-A429-3C490AC7CF2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ビーバーの　大工事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4F2CFCB-A5D3-4608-9D95-05D11D2527A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D3B205-ACBF-4170-9BB3-33D203DD2DC7}"/>
              </a:ext>
            </a:extLst>
          </p:cNvPr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A15482-FB60-41C7-A314-8CBBF17431DE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</p:spTree>
    <p:extLst>
      <p:ext uri="{BB962C8B-B14F-4D97-AF65-F5344CB8AC3E}">
        <p14:creationId xmlns:p14="http://schemas.microsoft.com/office/powerpoint/2010/main" val="145178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市町村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30F60E6-6AF2-4DA1-8864-3C5F2F3AF3A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2CEBA98-1201-4CA2-AD8F-CDE2FA6C92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173D39E-1936-4AE5-8B3B-6004DC4FBB96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8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8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477173-4DF6-4716-BA6B-B4F6EC067A37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47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477173-4DF6-4716-BA6B-B4F6EC067A37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かさこじぞう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510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用紙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E0D99E-B9DC-4F04-935F-4DB53B5C959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95E77C-D8B3-42F8-89A6-84FF189FCE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252B3E-F53C-4C04-A235-4779BF7439F3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声に　出して　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57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BAD6045-D5A7-4F8E-8FF9-82964AF67F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771A4E5-2907-4250-A9F4-1C4332B045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632D324-F881-4D88-91C0-B01050999C04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声に　出して　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75AF06B-ECF5-4185-A911-8837A7214F00}"/>
              </a:ext>
            </a:extLst>
          </p:cNvPr>
          <p:cNvSpPr txBox="1"/>
          <p:nvPr/>
        </p:nvSpPr>
        <p:spPr>
          <a:xfrm>
            <a:off x="7897177" y="1689316"/>
            <a:ext cx="1200329" cy="43007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（もんじ）</a:t>
            </a:r>
          </a:p>
        </p:txBody>
      </p:sp>
    </p:spTree>
    <p:extLst>
      <p:ext uri="{BB962C8B-B14F-4D97-AF65-F5344CB8AC3E}">
        <p14:creationId xmlns:p14="http://schemas.microsoft.com/office/powerpoint/2010/main" val="235373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2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33E5E6-D044-4E87-A58D-A88E6966D7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FBC7BBA-D354-4657-8E06-BA0476EE537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82F6FC-D6BF-42B7-88B3-CFE59E61ADA8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声に　出して　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63BE55-BC29-451E-B4A3-C8A1161FF83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こん虫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AA8F30-AE60-4067-9D80-E53753181A2D}"/>
              </a:ext>
            </a:extLst>
          </p:cNvPr>
          <p:cNvSpPr txBox="1"/>
          <p:nvPr/>
        </p:nvSpPr>
        <p:spPr>
          <a:xfrm>
            <a:off x="6585172" y="4786643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</a:p>
        </p:txBody>
      </p:sp>
    </p:spTree>
    <p:extLst>
      <p:ext uri="{BB962C8B-B14F-4D97-AF65-F5344CB8AC3E}">
        <p14:creationId xmlns:p14="http://schemas.microsoft.com/office/powerpoint/2010/main" val="230297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A59FF-6ED6-4DD0-8B5A-8EE4D84896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D3F4FC-E8A2-4923-91C7-4619FB3606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4F9CB55-AA60-4FDF-9381-158659041EA3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声に　出して　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E16E5D-16DF-4BB2-8D6B-3B7F185C3A2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9AA8622-3EFF-478E-ABAD-03486D5F04E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せん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964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8C49E22-5F8B-4BFC-890B-BA83571318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806926A-C749-432E-88CC-76726A1D355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9D9932-1F33-4195-BCC0-AD403018C35F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声に　出して　みよう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560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6F75C9-417C-4E3C-988C-3181F6D8D2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0E54AA3-233D-44A9-BDF0-F37143726F28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　人を　しょうかいします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AB816BC-1CD6-45B9-99B8-89206A983D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0626EFA-9A3E-43AC-AFDA-959D596488A3}"/>
              </a:ext>
            </a:extLst>
          </p:cNvPr>
          <p:cNvSpPr txBox="1"/>
          <p:nvPr/>
        </p:nvSpPr>
        <p:spPr>
          <a:xfrm>
            <a:off x="3660966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245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　ぜん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5C1F3C6-F550-44E2-8F5A-9C49DE3803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E376C2-2E12-402D-922A-50EB65BA29F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8F00A8C-83B4-4F72-A28E-B038D53AB4FA}"/>
              </a:ext>
            </a:extLst>
          </p:cNvPr>
          <p:cNvSpPr txBox="1"/>
          <p:nvPr/>
        </p:nvSpPr>
        <p:spPr>
          <a:xfrm>
            <a:off x="458664" y="39461"/>
            <a:ext cx="664752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この　人を　しょうかいします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118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3022</TotalTime>
  <Words>1189</Words>
  <Application>Microsoft Office PowerPoint</Application>
  <PresentationFormat>ワイド画面</PresentationFormat>
  <Paragraphs>540</Paragraphs>
  <Slides>118</Slides>
  <Notes>19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118</vt:i4>
      </vt:variant>
    </vt:vector>
  </HeadingPairs>
  <TitlesOfParts>
    <vt:vector size="123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2年（下）</dc:title>
  <dc:creator>morita</dc:creator>
  <cp:lastModifiedBy>colas@edu-c.local</cp:lastModifiedBy>
  <cp:revision>420</cp:revision>
  <dcterms:created xsi:type="dcterms:W3CDTF">2019-06-12T23:18:36Z</dcterms:created>
  <dcterms:modified xsi:type="dcterms:W3CDTF">2023-10-11T04:20:36Z</dcterms:modified>
</cp:coreProperties>
</file>