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2"/>
  </p:notesMasterIdLst>
  <p:sldIdLst>
    <p:sldId id="677" r:id="rId2"/>
    <p:sldId id="427" r:id="rId3"/>
    <p:sldId id="273" r:id="rId4"/>
    <p:sldId id="678" r:id="rId5"/>
    <p:sldId id="679" r:id="rId6"/>
    <p:sldId id="466" r:id="rId7"/>
    <p:sldId id="705" r:id="rId8"/>
    <p:sldId id="699" r:id="rId9"/>
    <p:sldId id="706" r:id="rId10"/>
    <p:sldId id="754" r:id="rId11"/>
    <p:sldId id="755" r:id="rId12"/>
    <p:sldId id="429" r:id="rId13"/>
    <p:sldId id="756" r:id="rId14"/>
    <p:sldId id="757" r:id="rId15"/>
    <p:sldId id="758" r:id="rId16"/>
    <p:sldId id="759" r:id="rId17"/>
    <p:sldId id="479" r:id="rId18"/>
    <p:sldId id="760" r:id="rId19"/>
    <p:sldId id="761" r:id="rId20"/>
    <p:sldId id="762" r:id="rId21"/>
    <p:sldId id="763" r:id="rId22"/>
    <p:sldId id="764" r:id="rId23"/>
    <p:sldId id="765" r:id="rId24"/>
    <p:sldId id="766" r:id="rId25"/>
    <p:sldId id="717" r:id="rId26"/>
    <p:sldId id="767" r:id="rId27"/>
    <p:sldId id="768" r:id="rId28"/>
    <p:sldId id="742" r:id="rId29"/>
    <p:sldId id="769" r:id="rId30"/>
    <p:sldId id="770" r:id="rId31"/>
    <p:sldId id="771" r:id="rId32"/>
    <p:sldId id="772" r:id="rId33"/>
    <p:sldId id="773" r:id="rId34"/>
    <p:sldId id="774" r:id="rId35"/>
    <p:sldId id="775" r:id="rId36"/>
    <p:sldId id="776" r:id="rId37"/>
    <p:sldId id="258" r:id="rId38"/>
    <p:sldId id="777" r:id="rId39"/>
    <p:sldId id="778" r:id="rId40"/>
    <p:sldId id="779" r:id="rId41"/>
    <p:sldId id="682" r:id="rId42"/>
    <p:sldId id="780" r:id="rId43"/>
    <p:sldId id="781" r:id="rId44"/>
    <p:sldId id="782" r:id="rId45"/>
    <p:sldId id="783" r:id="rId46"/>
    <p:sldId id="936" r:id="rId47"/>
    <p:sldId id="937" r:id="rId48"/>
    <p:sldId id="543" r:id="rId49"/>
    <p:sldId id="938" r:id="rId50"/>
    <p:sldId id="939" r:id="rId51"/>
    <p:sldId id="940" r:id="rId52"/>
    <p:sldId id="941" r:id="rId53"/>
    <p:sldId id="942" r:id="rId54"/>
    <p:sldId id="853" r:id="rId55"/>
    <p:sldId id="943" r:id="rId56"/>
    <p:sldId id="944" r:id="rId57"/>
    <p:sldId id="945" r:id="rId58"/>
    <p:sldId id="946" r:id="rId59"/>
    <p:sldId id="947" r:id="rId60"/>
    <p:sldId id="662" r:id="rId61"/>
    <p:sldId id="948" r:id="rId62"/>
    <p:sldId id="712" r:id="rId63"/>
    <p:sldId id="949" r:id="rId64"/>
    <p:sldId id="950" r:id="rId65"/>
    <p:sldId id="525" r:id="rId66"/>
    <p:sldId id="951" r:id="rId67"/>
    <p:sldId id="952" r:id="rId68"/>
    <p:sldId id="953" r:id="rId69"/>
    <p:sldId id="954" r:id="rId70"/>
    <p:sldId id="955" r:id="rId71"/>
    <p:sldId id="956" r:id="rId72"/>
    <p:sldId id="957" r:id="rId73"/>
    <p:sldId id="958" r:id="rId74"/>
    <p:sldId id="959" r:id="rId75"/>
    <p:sldId id="960" r:id="rId76"/>
    <p:sldId id="961" r:id="rId77"/>
    <p:sldId id="748" r:id="rId78"/>
    <p:sldId id="962" r:id="rId79"/>
    <p:sldId id="963" r:id="rId80"/>
    <p:sldId id="964" r:id="rId81"/>
    <p:sldId id="965" r:id="rId82"/>
    <p:sldId id="966" r:id="rId83"/>
    <p:sldId id="967" r:id="rId84"/>
    <p:sldId id="968" r:id="rId85"/>
    <p:sldId id="969" r:id="rId86"/>
    <p:sldId id="970" r:id="rId87"/>
    <p:sldId id="971" r:id="rId88"/>
    <p:sldId id="972" r:id="rId89"/>
    <p:sldId id="973" r:id="rId90"/>
    <p:sldId id="974" r:id="rId91"/>
    <p:sldId id="975" r:id="rId92"/>
    <p:sldId id="976" r:id="rId93"/>
    <p:sldId id="977" r:id="rId94"/>
    <p:sldId id="978" r:id="rId95"/>
    <p:sldId id="979" r:id="rId96"/>
    <p:sldId id="741" r:id="rId97"/>
    <p:sldId id="980" r:id="rId98"/>
    <p:sldId id="981" r:id="rId99"/>
    <p:sldId id="982" r:id="rId100"/>
    <p:sldId id="983" r:id="rId101"/>
    <p:sldId id="984" r:id="rId102"/>
    <p:sldId id="985" r:id="rId103"/>
    <p:sldId id="986" r:id="rId104"/>
    <p:sldId id="987" r:id="rId105"/>
    <p:sldId id="988" r:id="rId106"/>
    <p:sldId id="989" r:id="rId107"/>
    <p:sldId id="884" r:id="rId108"/>
    <p:sldId id="389" r:id="rId109"/>
    <p:sldId id="990" r:id="rId110"/>
    <p:sldId id="991" r:id="rId1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9CE"/>
    <a:srgbClr val="00AB84"/>
    <a:srgbClr val="EC6D5E"/>
    <a:srgbClr val="00AACB"/>
    <a:srgbClr val="36B8D6"/>
    <a:srgbClr val="2ABFE2"/>
    <a:srgbClr val="48A6C4"/>
    <a:srgbClr val="4FB8BD"/>
    <a:srgbClr val="3EBDCE"/>
    <a:srgbClr val="F26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96308" autoAdjust="0"/>
  </p:normalViewPr>
  <p:slideViewPr>
    <p:cSldViewPr>
      <p:cViewPr varScale="1">
        <p:scale>
          <a:sx n="81" d="100"/>
          <a:sy n="81" d="100"/>
        </p:scale>
        <p:origin x="324" y="-3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65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4.xml"/><Relationship Id="rId13" Type="http://schemas.openxmlformats.org/officeDocument/2006/relationships/slide" Target="slide72.xml"/><Relationship Id="rId3" Type="http://schemas.openxmlformats.org/officeDocument/2006/relationships/image" Target="../media/image2.png"/><Relationship Id="rId7" Type="http://schemas.openxmlformats.org/officeDocument/2006/relationships/slide" Target="slide39.xml"/><Relationship Id="rId12" Type="http://schemas.openxmlformats.org/officeDocument/2006/relationships/slide" Target="slide65.xml"/><Relationship Id="rId17" Type="http://schemas.openxmlformats.org/officeDocument/2006/relationships/slide" Target="slide95.xml"/><Relationship Id="rId2" Type="http://schemas.openxmlformats.org/officeDocument/2006/relationships/image" Target="../media/image1.png"/><Relationship Id="rId16" Type="http://schemas.openxmlformats.org/officeDocument/2006/relationships/slide" Target="slide9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3.xml"/><Relationship Id="rId11" Type="http://schemas.openxmlformats.org/officeDocument/2006/relationships/slide" Target="slide62.xml"/><Relationship Id="rId5" Type="http://schemas.openxmlformats.org/officeDocument/2006/relationships/slide" Target="slide19.xml"/><Relationship Id="rId15" Type="http://schemas.openxmlformats.org/officeDocument/2006/relationships/slide" Target="slide83.xml"/><Relationship Id="rId10" Type="http://schemas.openxmlformats.org/officeDocument/2006/relationships/slide" Target="slide56.xml"/><Relationship Id="rId4" Type="http://schemas.openxmlformats.org/officeDocument/2006/relationships/slide" Target="slide2.xml"/><Relationship Id="rId9" Type="http://schemas.openxmlformats.org/officeDocument/2006/relationships/slide" Target="slide49.xml"/><Relationship Id="rId14" Type="http://schemas.openxmlformats.org/officeDocument/2006/relationships/slide" Target="slide7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ã¶ãã¦ã¯ã¸ã©ã®ã¤ã©ã¹ãï¼é¯¨ï¼">
            <a:extLst>
              <a:ext uri="{FF2B5EF4-FFF2-40B4-BE49-F238E27FC236}">
                <a16:creationId xmlns:a16="http://schemas.microsoft.com/office/drawing/2014/main" id="{41E7A88A-7EC6-4113-9928-1916DD4C5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2535" y="1900121"/>
            <a:ext cx="3433173" cy="2066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ã¢ã¡ãªã«ã°ã">
            <a:extLst>
              <a:ext uri="{FF2B5EF4-FFF2-40B4-BE49-F238E27FC236}">
                <a16:creationId xmlns:a16="http://schemas.microsoft.com/office/drawing/2014/main" id="{22864904-012C-4DF7-B051-C131C04B7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554" y="4337437"/>
            <a:ext cx="2538655" cy="2538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小学６年生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　前編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77044" y="253146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帰り道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30CD599-F99A-4541-BD2C-EBEC71473A54}"/>
              </a:ext>
            </a:extLst>
          </p:cNvPr>
          <p:cNvSpPr txBox="1"/>
          <p:nvPr/>
        </p:nvSpPr>
        <p:spPr>
          <a:xfrm>
            <a:off x="876300" y="313345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地域の施設を活用しよう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BB112E1-5A1E-4981-8B22-322FE58F1C2A}"/>
              </a:ext>
            </a:extLst>
          </p:cNvPr>
          <p:cNvSpPr txBox="1"/>
          <p:nvPr/>
        </p:nvSpPr>
        <p:spPr>
          <a:xfrm>
            <a:off x="876300" y="373543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漢字の形と音・意味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77DF71D9-7634-48C0-8417-C94F8EAEA3D2}"/>
              </a:ext>
            </a:extLst>
          </p:cNvPr>
          <p:cNvSpPr txBox="1"/>
          <p:nvPr/>
        </p:nvSpPr>
        <p:spPr>
          <a:xfrm>
            <a:off x="876300" y="433742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聞いて、考えを深めよう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2415CAE-0522-4653-9B63-3B14308C769F}"/>
              </a:ext>
            </a:extLst>
          </p:cNvPr>
          <p:cNvSpPr txBox="1"/>
          <p:nvPr/>
        </p:nvSpPr>
        <p:spPr>
          <a:xfrm>
            <a:off x="876300" y="493940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笑うから楽しい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38728BDD-D617-4064-9E0B-9FF1883DE716}"/>
              </a:ext>
            </a:extLst>
          </p:cNvPr>
          <p:cNvSpPr txBox="1"/>
          <p:nvPr/>
        </p:nvSpPr>
        <p:spPr>
          <a:xfrm>
            <a:off x="876300" y="554139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時計の時間と心の時間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E51C2A6B-028F-48D1-9CBB-5ED8C0C2F497}"/>
              </a:ext>
            </a:extLst>
          </p:cNvPr>
          <p:cNvSpPr txBox="1"/>
          <p:nvPr/>
        </p:nvSpPr>
        <p:spPr>
          <a:xfrm>
            <a:off x="876300" y="614337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話し言葉と書き言葉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8936776F-BEDB-4095-B70B-30BDA4D35C07}"/>
              </a:ext>
            </a:extLst>
          </p:cNvPr>
          <p:cNvSpPr txBox="1"/>
          <p:nvPr/>
        </p:nvSpPr>
        <p:spPr>
          <a:xfrm>
            <a:off x="6237792" y="253146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たのしみは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1C3463A0-8627-48B8-B25E-B2E8B9D8CC7E}"/>
              </a:ext>
            </a:extLst>
          </p:cNvPr>
          <p:cNvSpPr txBox="1"/>
          <p:nvPr/>
        </p:nvSpPr>
        <p:spPr>
          <a:xfrm>
            <a:off x="6237048" y="313345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文の組み立て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19331A9-9C91-4B1B-9CF6-779ECF22AD9A}"/>
              </a:ext>
            </a:extLst>
          </p:cNvPr>
          <p:cNvSpPr txBox="1"/>
          <p:nvPr/>
        </p:nvSpPr>
        <p:spPr>
          <a:xfrm>
            <a:off x="6237048" y="373543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私たちにできること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172BD0BA-46E0-453E-B180-D879B60E457E}"/>
              </a:ext>
            </a:extLst>
          </p:cNvPr>
          <p:cNvSpPr txBox="1"/>
          <p:nvPr/>
        </p:nvSpPr>
        <p:spPr>
          <a:xfrm>
            <a:off x="6237048" y="433742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私と本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0437AF12-BBC6-4870-A379-3172DE2B4E9B}"/>
              </a:ext>
            </a:extLst>
          </p:cNvPr>
          <p:cNvSpPr txBox="1"/>
          <p:nvPr/>
        </p:nvSpPr>
        <p:spPr>
          <a:xfrm>
            <a:off x="6237048" y="493940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森へ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CEC962C9-02DB-4548-9EB9-519E9340B9F9}"/>
              </a:ext>
            </a:extLst>
          </p:cNvPr>
          <p:cNvSpPr txBox="1"/>
          <p:nvPr/>
        </p:nvSpPr>
        <p:spPr>
          <a:xfrm>
            <a:off x="6237048" y="554139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利用案内を読もう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AE058C6A-7DD8-4C95-95CD-1B1E1CB0B924}"/>
              </a:ext>
            </a:extLst>
          </p:cNvPr>
          <p:cNvSpPr txBox="1"/>
          <p:nvPr/>
        </p:nvSpPr>
        <p:spPr>
          <a:xfrm>
            <a:off x="6237048" y="614337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熟語の成り立ち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8308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流す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洗い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あら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610751-6ADD-48AA-97B8-C1AC40F6A873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なが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272ADA2-4FF0-4278-9197-633EB79901D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2605138-9AC8-4CB4-A7D1-F6E1464DC59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帰り道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F77B837-1BD9-404B-B3E0-AA2625089B3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967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忠誠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 せい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E2B1D18-085C-4899-B2FD-1F95EC59C2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F662111-A3D0-4ED3-8E63-19018ADCA10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58774E9-1952-48AC-A70A-C344F01D2C6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674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強敵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てき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E2B1D18-085C-4899-B2FD-1F95EC59C2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58774E9-1952-48AC-A70A-C344F01D2C6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0AB01D1-5896-46FA-94E4-A950B150C9D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</a:p>
        </p:txBody>
      </p:sp>
    </p:spTree>
    <p:extLst>
      <p:ext uri="{BB962C8B-B14F-4D97-AF65-F5344CB8AC3E}">
        <p14:creationId xmlns:p14="http://schemas.microsoft.com/office/powerpoint/2010/main" val="1198113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養蚕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CF45BA1-3FAD-4EA3-B9C7-D3D6D2FD34D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C841F93-89C9-4E18-AEBF-A9C240C9C9F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069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玉石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ぎょく せき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E2B1D18-085C-4899-B2FD-1F95EC59C2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58774E9-1952-48AC-A70A-C344F01D2C6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0AB01D1-5896-46FA-94E4-A950B150C9D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0215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苦楽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らく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D46479D-83A1-4709-9426-E5B9440E164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89C8E62-772E-4C3B-B8C7-659A8724189B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903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仁愛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CF45BA1-3FAD-4EA3-B9C7-D3D6D2FD34D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C841F93-89C9-4E18-AEBF-A9C240C9C9F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282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温泉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CF45BA1-3FAD-4EA3-B9C7-D3D6D2FD34D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C841F93-89C9-4E18-AEBF-A9C240C9C9F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066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銀河系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8146" y="34093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DCF4414-9E46-4474-B085-036154316286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3530D7E-90D7-4409-9CDF-C527CCD8733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A7BCC32-8106-41EA-B0D1-AB9B9DC588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9E2D57A-7696-416D-B808-87228E6AC9B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685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2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加盟国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33F3423-DD5A-4F1C-8464-D37719576A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131768E-A72E-4E58-9A2C-84C00E14434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9066DC3-EF96-4256-A680-41B273EFF93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871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画一的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いつ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156625E-3403-45FD-9043-26C35BF66D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5B7E884-1EBC-405B-9958-83EA54DA462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CD81A3E-80AF-455A-B5F4-2E883B4D16B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927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異物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498F51-F24C-4A85-AA1E-940DA6EC78B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帰り道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7048FE-4FF7-4EE3-9950-2D09A606EE1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</a:p>
        </p:txBody>
      </p:sp>
    </p:spTree>
    <p:extLst>
      <p:ext uri="{BB962C8B-B14F-4D97-AF65-F5344CB8AC3E}">
        <p14:creationId xmlns:p14="http://schemas.microsoft.com/office/powerpoint/2010/main" val="70195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臨時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1ECEF-8D57-475B-95E7-BABF77E122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5767AC-545D-46CD-A4D7-BEC7D2654F2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C7721A0-A077-4891-8500-C54D9BABDA15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43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単純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 じゅん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5BC178-5075-423A-AB5A-78148ACE01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DC3DB8C-8236-4EB8-911C-51CF8329FEF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帰り道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A79474-CC22-4FF8-9A44-1D3C9132223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</a:p>
        </p:txBody>
      </p:sp>
    </p:spTree>
    <p:extLst>
      <p:ext uri="{BB962C8B-B14F-4D97-AF65-F5344CB8AC3E}">
        <p14:creationId xmlns:p14="http://schemas.microsoft.com/office/powerpoint/2010/main" val="254478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反射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99FA78-9C3C-4159-9655-01CF514BF53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帰り道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</a:p>
        </p:txBody>
      </p:sp>
    </p:spTree>
    <p:extLst>
      <p:ext uri="{BB962C8B-B14F-4D97-AF65-F5344CB8AC3E}">
        <p14:creationId xmlns:p14="http://schemas.microsoft.com/office/powerpoint/2010/main" val="36675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背中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498F51-F24C-4A85-AA1E-940DA6EC78B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帰り道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7048FE-4FF7-4EE3-9950-2D09A606EE1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</a:p>
        </p:txBody>
      </p:sp>
    </p:spTree>
    <p:extLst>
      <p:ext uri="{BB962C8B-B14F-4D97-AF65-F5344CB8AC3E}">
        <p14:creationId xmlns:p14="http://schemas.microsoft.com/office/powerpoint/2010/main" val="57471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以降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498F51-F24C-4A85-AA1E-940DA6EC78B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帰り道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7048FE-4FF7-4EE3-9950-2D09A606EE1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</a:p>
        </p:txBody>
      </p:sp>
    </p:spTree>
    <p:extLst>
      <p:ext uri="{BB962C8B-B14F-4D97-AF65-F5344CB8AC3E}">
        <p14:creationId xmlns:p14="http://schemas.microsoft.com/office/powerpoint/2010/main" val="61148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D8962F-E729-40CD-80E0-D4623AB9A58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6902362-4155-4CC1-BE0D-FB752EE46E4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帰り道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68912BD-EFFE-4FDA-B54B-E08247B79D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442364A-7CC9-40AD-BF70-03680123667E}"/>
              </a:ext>
            </a:extLst>
          </p:cNvPr>
          <p:cNvSpPr txBox="1"/>
          <p:nvPr/>
        </p:nvSpPr>
        <p:spPr>
          <a:xfrm>
            <a:off x="4079776" y="22768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3168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らん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だ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乱打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1ECEF-8D57-475B-95E7-BABF77E122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39A48B6-7FD0-4562-ADB9-8EBA5A529CF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帰り道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DBB551-7B64-4F20-A93C-BC2E9E5E17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</a:p>
        </p:txBody>
      </p:sp>
    </p:spTree>
    <p:extLst>
      <p:ext uri="{BB962C8B-B14F-4D97-AF65-F5344CB8AC3E}">
        <p14:creationId xmlns:p14="http://schemas.microsoft.com/office/powerpoint/2010/main" val="57248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異なる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53C74AB-A623-4582-8BE0-D8E4BC37291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59F23B8-D1F0-4B2F-B85B-94488565FD8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帰り道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2C212D9-1F5D-4BAC-BCE8-A9F098A7A3C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</a:p>
        </p:txBody>
      </p:sp>
    </p:spTree>
    <p:extLst>
      <p:ext uri="{BB962C8B-B14F-4D97-AF65-F5344CB8AC3E}">
        <p14:creationId xmlns:p14="http://schemas.microsoft.com/office/powerpoint/2010/main" val="2409996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いき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498F51-F24C-4A85-AA1E-940DA6EC78B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地域の施設を活用しよう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7048FE-4FF7-4EE3-9950-2D09A606EE1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</a:p>
        </p:txBody>
      </p:sp>
    </p:spTree>
    <p:extLst>
      <p:ext uri="{BB962C8B-B14F-4D97-AF65-F5344CB8AC3E}">
        <p14:creationId xmlns:p14="http://schemas.microsoft.com/office/powerpoint/2010/main" val="180294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視点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498F51-F24C-4A85-AA1E-940DA6EC78B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帰り道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FCF1424-1DB8-43DD-BF6F-E9DFA6029E1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230959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所蔵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800B497-1922-4502-AC4C-D97BF0E577F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地域の施設を活用しよう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3951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展示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1ECEF-8D57-475B-95E7-BABF77E122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DBB551-7B64-4F20-A93C-BC2E9E5E17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917C9AF-93AD-4F2A-8B72-26695DEE2D2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地域の施設を活用しよう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405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訪問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800B497-1922-4502-AC4C-D97BF0E577F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地域の施設を活用しよう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6017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我々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われ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われ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800B497-1922-4502-AC4C-D97BF0E577F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漢字の形と音・意味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279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5BC178-5075-423A-AB5A-78148ACE01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A79474-CC22-4FF8-9A44-1D3C9132223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A9FEE6-EF81-40EF-A6D9-14B1672CF715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漢字の形と音・意味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187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蒸気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41C566B-7D5A-44C6-88DA-D3F4D6BA1B9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6BF20C1-8261-4250-AFAB-15B9DE12BEC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679EE29-3AF4-4B9A-B336-7E91D1345C3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漢字の形と音・意味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385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細心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800B497-1922-4502-AC4C-D97BF0E577F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漢字の形と音・意味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318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対処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800B497-1922-4502-AC4C-D97BF0E577F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漢字の形と音・意味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1245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しゅうしょく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就職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D2A6DBC-B186-4A2F-85DD-3C760EE3D5F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8904582-EBCB-42DB-893E-2E80CCDBD1F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C0EAFBC-30D1-4611-83D9-BAA866C6750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漢字の形と音・意味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102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干す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51CFDAD-621E-4EE8-BB82-7BA988DFD2A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E5B3F8C-B18F-43E8-855A-10BF149DD9E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EC78963-E325-42C3-BEB4-0EC9492FFC7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漢字の形と音・意味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8844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あな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D8962F-E729-40CD-80E0-D4623AB9A58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6902362-4155-4CC1-BE0D-FB752EE46E4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帰り道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AD1DF94-2D83-4251-B412-77E8D46AC9A9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1F88AC1-B686-4769-86A9-3EE96926D589}"/>
              </a:ext>
            </a:extLst>
          </p:cNvPr>
          <p:cNvSpPr txBox="1"/>
          <p:nvPr/>
        </p:nvSpPr>
        <p:spPr>
          <a:xfrm>
            <a:off x="3931254" y="22048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7048FE-4FF7-4EE3-9950-2D09A606EE1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F02E3B6-6BDE-4E90-84A1-D571772E400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漢字の形と音・意味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555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恩人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800B497-1922-4502-AC4C-D97BF0E577F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漢字の形と音・意味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593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裁判官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156625E-3403-45FD-9043-26C35BF66D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EA33D8F-2FFA-45EA-B9EA-F31B0C5F6EA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5EE1EB7-912A-4AF7-A6C1-A30F2AFAA6D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漢字の形と音・意味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43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法律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800B497-1922-4502-AC4C-D97BF0E577F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漢字の形と音・意味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056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D8962F-E729-40CD-80E0-D4623AB9A58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68912BD-EFFE-4FDA-B54B-E08247B79D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869B3F3-1EC0-4CD7-83C8-623595FCBF9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漢字の形と音・意味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73B26A2-5E82-451B-A26C-9E91585A0892}"/>
              </a:ext>
            </a:extLst>
          </p:cNvPr>
          <p:cNvSpPr txBox="1"/>
          <p:nvPr/>
        </p:nvSpPr>
        <p:spPr>
          <a:xfrm>
            <a:off x="3982535" y="24091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7779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800B497-1922-4502-AC4C-D97BF0E577F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漢字の形と音・意味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460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D8962F-E729-40CD-80E0-D4623AB9A58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68912BD-EFFE-4FDA-B54B-E08247B79D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869B3F3-1EC0-4CD7-83C8-623595FCBF9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漢字の形と音・意味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E506231-2A4A-4474-A60D-3AD49674ACC3}"/>
              </a:ext>
            </a:extLst>
          </p:cNvPr>
          <p:cNvSpPr txBox="1"/>
          <p:nvPr/>
        </p:nvSpPr>
        <p:spPr>
          <a:xfrm>
            <a:off x="4079776" y="22048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49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F58B303-8016-47E1-9C7C-9D380D307FA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644499A-2496-479C-B884-320BEC196FA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8599B4D-EE9B-4686-A08E-A118A0DD892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漢字の形と音・意味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A2A8A31-7B02-4297-9543-D32EB8AA274C}"/>
              </a:ext>
            </a:extLst>
          </p:cNvPr>
          <p:cNvSpPr txBox="1"/>
          <p:nvPr/>
        </p:nvSpPr>
        <p:spPr>
          <a:xfrm>
            <a:off x="3946909" y="242088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B121109-1FE1-4324-9ECD-FDC80F86104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EF96E3C-0BE1-4A2E-99D1-4BA51A51115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B9A2792-D480-43CE-B7AC-A4C0C66ADD2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漢字の形と音・意味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1FE3147-8396-450A-8BD6-3DCE8CC05D5A}"/>
              </a:ext>
            </a:extLst>
          </p:cNvPr>
          <p:cNvSpPr txBox="1"/>
          <p:nvPr/>
        </p:nvSpPr>
        <p:spPr>
          <a:xfrm>
            <a:off x="3966880" y="22048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7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が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映画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1ECEF-8D57-475B-95E7-BABF77E122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DBB551-7B64-4F20-A93C-BC2E9E5E17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917C9AF-93AD-4F2A-8B72-26695DEE2D2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聞いて、考えを深めよう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820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D8962F-E729-40CD-80E0-D4623AB9A58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6902362-4155-4CC1-BE0D-FB752EE46E4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帰り道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AD1DF94-2D83-4251-B412-77E8D46AC9A9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E12293F-F1B2-468B-AD36-4CB5123A3449}"/>
              </a:ext>
            </a:extLst>
          </p:cNvPr>
          <p:cNvSpPr txBox="1"/>
          <p:nvPr/>
        </p:nvSpPr>
        <p:spPr>
          <a:xfrm>
            <a:off x="3961409" y="22768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98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字幕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7048FE-4FF7-4EE3-9950-2D09A606EE1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0A11BA4-9551-4C98-A4F7-7ACE421C8A9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聞いて、考えを深めよう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014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補強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72FAADD-46C7-4BDA-9514-EAE6827FAC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EFB18F8-0901-4442-B743-B98ACC41BF0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24D9AAD-8B20-4D46-AD82-836FAD681F05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聞いて、考えを深めよう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64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D8962F-E729-40CD-80E0-D4623AB9A58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68912BD-EFFE-4FDA-B54B-E08247B79D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EC633C0-90B1-4D33-9B23-22C1E96FE1F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聞いて、考えを深めよう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226E737-C65D-4D90-B597-3F6BCE9576FB}"/>
              </a:ext>
            </a:extLst>
          </p:cNvPr>
          <p:cNvSpPr txBox="1"/>
          <p:nvPr/>
        </p:nvSpPr>
        <p:spPr>
          <a:xfrm>
            <a:off x="4079776" y="22048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0776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沿う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51CFDAD-621E-4EE8-BB82-7BA988DFD2A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E5B3F8C-B18F-43E8-855A-10BF149DD9E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FBFD51C-CC49-455B-BD98-39BAA06D910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聞いて、考えを深めよう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8184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B121109-1FE1-4324-9ECD-FDC80F86104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EF96E3C-0BE1-4A2E-99D1-4BA51A51115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FB21F33-A2FF-427D-A391-3B65C2CC0AD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笑うから楽しい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EB3B13E-7D80-4C4C-85AB-8C4460EAB325}"/>
              </a:ext>
            </a:extLst>
          </p:cNvPr>
          <p:cNvSpPr txBox="1"/>
          <p:nvPr/>
        </p:nvSpPr>
        <p:spPr>
          <a:xfrm>
            <a:off x="3863752" y="22768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3950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密接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2382974-E06A-4895-A554-1AD36DB7044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笑うから楽しい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392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99D3ED4-2479-4426-A8EF-2CC2059B62A2}"/>
              </a:ext>
            </a:extLst>
          </p:cNvPr>
          <p:cNvSpPr txBox="1"/>
          <p:nvPr/>
        </p:nvSpPr>
        <p:spPr>
          <a:xfrm>
            <a:off x="5741899" y="734801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呼</a:t>
            </a:r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7CE92B0-D65E-4FAE-BAA0-6B94B14E9E9E}"/>
              </a:ext>
            </a:extLst>
          </p:cNvPr>
          <p:cNvSpPr txBox="1"/>
          <p:nvPr/>
        </p:nvSpPr>
        <p:spPr>
          <a:xfrm>
            <a:off x="4974617" y="184482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9EA4DC0-7B04-44E4-93A0-0E9007A827A7}"/>
              </a:ext>
            </a:extLst>
          </p:cNvPr>
          <p:cNvSpPr txBox="1"/>
          <p:nvPr/>
        </p:nvSpPr>
        <p:spPr>
          <a:xfrm>
            <a:off x="7680176" y="113156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lang="en-US" altLang="ja-JP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3CDDD58-3344-4D2A-A5FF-27625734502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4284358-FEC9-4297-9F45-BA527579E2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3DC90AA-4E48-4B84-98C7-9119EDA8532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笑うから楽しい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A281B86-CB27-4402-9C99-4A9AD71EA8B8}"/>
              </a:ext>
            </a:extLst>
          </p:cNvPr>
          <p:cNvSpPr txBox="1"/>
          <p:nvPr/>
        </p:nvSpPr>
        <p:spPr>
          <a:xfrm>
            <a:off x="3102408" y="1453698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起</a:t>
            </a:r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こす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669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呼吸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72FAADD-46C7-4BDA-9514-EAE6827FAC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EFB18F8-0901-4442-B743-B98ACC41BF0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E9AB974-2FFB-482C-88FF-75CCEA3FAE7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笑うから楽しい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658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吸いこむ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9FF9046-831D-4B2A-A9C0-711067C03CF6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D28EE30-4D99-4F63-8641-FD8440DEBF0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D1BAA35-91EF-40EC-8255-2F2D665C7FE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7034BC2-2ED4-4294-A4AD-13002E8BE325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笑うから楽しい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816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存在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2382974-E06A-4895-A554-1AD36DB7044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時計の時間と心の時間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097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D8962F-E729-40CD-80E0-D4623AB9A58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6902362-4155-4CC1-BE0D-FB752EE46E4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帰り道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AD1DF94-2D83-4251-B412-77E8D46AC9A9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F765DCD-C7A4-476A-8010-BA217EC5B51F}"/>
              </a:ext>
            </a:extLst>
          </p:cNvPr>
          <p:cNvSpPr txBox="1"/>
          <p:nvPr/>
        </p:nvSpPr>
        <p:spPr>
          <a:xfrm>
            <a:off x="3969148" y="22768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670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7048FE-4FF7-4EE3-9950-2D09A606EE1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A7C06F4-1A31-46D0-9FD4-7B041A8945E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時計の時間と心の時間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640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刺激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げき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7048FE-4FF7-4EE3-9950-2D09A606EE1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０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A7C06F4-1A31-46D0-9FD4-7B041A8945E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時計の時間と心の時間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884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簡単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2382974-E06A-4895-A554-1AD36DB7044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時計の時間と心の時間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551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つくえ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B121109-1FE1-4324-9ECD-FDC80F86104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EF96E3C-0BE1-4A2E-99D1-4BA51A51115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0D028D4-C34C-4E2D-BC5C-4BFBA6896BC5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時計の時間と心の時間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95755F3-B100-4390-8C0C-71EDC71ABA2F}"/>
              </a:ext>
            </a:extLst>
          </p:cNvPr>
          <p:cNvSpPr txBox="1"/>
          <p:nvPr/>
        </p:nvSpPr>
        <p:spPr>
          <a:xfrm>
            <a:off x="3983291" y="249289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697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0A76A1F-4EB7-48FC-BB01-0EEAB1E04DAC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むずか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BFC4030-D9C0-4E86-8F94-D901DE1C6AE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難</a:t>
            </a:r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4D52440-B83F-42B3-9F87-E32AA6EFCFF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17A2715-B453-40C7-824C-A9C758F93D9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BF0DAB7-1430-45EB-AC5C-8D1E6A5F718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時計の時間と心の時間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469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疑問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7048FE-4FF7-4EE3-9950-2D09A606EE1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A7C06F4-1A31-46D0-9FD4-7B041A8945E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時計の時間と心の時間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108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たまご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B121109-1FE1-4324-9ECD-FDC80F86104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EF96E3C-0BE1-4A2E-99D1-4BA51A51115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0D028D4-C34C-4E2D-BC5C-4BFBA6896BC5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話し言葉と書き言葉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31E193-B579-426B-BE5F-A4394F7BB607}"/>
              </a:ext>
            </a:extLst>
          </p:cNvPr>
          <p:cNvSpPr txBox="1"/>
          <p:nvPr/>
        </p:nvSpPr>
        <p:spPr>
          <a:xfrm>
            <a:off x="3791744" y="242088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971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ぎゅうにゅう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牛乳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FCF49E7-81B1-46F1-9714-7E97A05B4CC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B7DFE02-2744-40AA-BF39-D0C9E81B86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303B3A6-8CD3-4552-8730-1031204B350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話し言葉と書き言葉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658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創業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 ぎょう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5BC178-5075-423A-AB5A-78148ACE01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8253FF5-083C-4E79-81E5-4A5D627F35D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AE874F9-4A1B-4EC3-A66C-11B9564607B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話し言葉と書き言葉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933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敬語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1ECEF-8D57-475B-95E7-BABF77E122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DBB551-7B64-4F20-A93C-BC2E9E5E17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B47F1E1-0713-48B7-9825-5B53F210DC9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話し言葉と書き言葉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249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階段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99FA78-9C3C-4159-9655-01CF514BF53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帰り道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3A7F491-ED81-4809-B527-33E363404E99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のぞ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除く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CAD0A15-148D-4136-A2FA-59D6078C2E5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756DA8D-790B-450C-A3D9-D87D8C7D246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3E493CF-F79F-4478-AC6B-227A98BB3C0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話し言葉と書き言葉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87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誤解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7048FE-4FF7-4EE3-9950-2D09A606EE1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5460F28-7296-4CDA-A0DA-E6CA8B4BBE2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話し言葉と書き言葉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93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暮らし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7460376-8B6E-42B4-805B-72740FA0993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ECE8208-6EF3-464B-BC02-49B5B0AF8A7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684CAFD-3A43-49FE-B151-8834DA6F9725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たのしみは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994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さが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探す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CAD0A15-148D-4136-A2FA-59D6078C2E5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756DA8D-790B-450C-A3D9-D87D8C7D246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F3669-2EB2-4D90-A732-D2BD15A9719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たのしみは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388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ざ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星座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1ECEF-8D57-475B-95E7-BABF77E122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DBB551-7B64-4F20-A93C-BC2E9E5E17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C4D8F91-B18A-46D0-9649-88DFA6A793A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たのしみは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96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券売機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BBFD7CE-FA9D-4AC6-9C2D-AF8D417B08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C13D610-2897-476E-931D-38BD09CF3D2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1E2B843-CAA6-4D49-8BE9-E934AFAA88A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98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故障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72FAADD-46C7-4BDA-9514-EAE6827FAC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EFB18F8-0901-4442-B743-B98ACC41BF0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6C6311-67D0-4A6B-8777-33AF9D69B7B5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654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りっ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ぱ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立派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1ECEF-8D57-475B-95E7-BABF77E122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DBB551-7B64-4F20-A93C-BC2E9E5E17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2A4DA08-E019-4608-AB14-AB52C082E74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797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警察署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さつ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156625E-3403-45FD-9043-26C35BF66D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EA33D8F-2FFA-45EA-B9EA-F31B0C5F6EA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0393B21-8539-43E5-98D1-61149B3B03D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942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銭湯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とう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A1D5311-B418-4968-857F-2591A04C350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8256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並べる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なら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53C74AB-A623-4582-8BE0-D8E4BC37291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59F23B8-D1F0-4B2F-B85B-94488565FD8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帰り道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FFF6B10-30A5-41B5-A566-F1DC18298F3D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33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県庁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 ちょう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5BC178-5075-423A-AB5A-78148ACE01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8253FF5-083C-4E79-81E5-4A5D627F35D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7E8E182-CDED-4F9A-B201-6B9B865D78E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810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訳す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CAD0A15-148D-4136-A2FA-59D6078C2E5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756DA8D-790B-450C-A3D9-D87D8C7D246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0A71A7-08C0-4129-8B1A-C652E8067465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427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7048FE-4FF7-4EE3-9950-2D09A606EE1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5460F28-7296-4CDA-A0DA-E6CA8B4BBE2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私たちにできること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233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解決策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けつ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156625E-3403-45FD-9043-26C35BF66D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EA33D8F-2FFA-45EA-B9EA-F31B0C5F6EA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B8F8E96-1EF6-4C36-928C-490444230DC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私たちにできること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109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忘れる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わす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53C74AB-A623-4582-8BE0-D8E4BC37291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2C212D9-1F5D-4BAC-BCE8-A9F098A7A3C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641C7C3-D70C-41D3-B7F8-03531B27502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私たちにできること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120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検討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　とう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765E165-2AB6-43BA-8F57-07FB74E5EA2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私たちにできること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6550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きょうきゅう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供給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FCF49E7-81B1-46F1-9714-7E97A05B4CC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B7DFE02-2744-40AA-BF39-D0C9E81B86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C944CF-45CB-42C3-BBBA-AE4A5F032CD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私たちにできること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960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模造紙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CA707ED5-6633-49B7-861B-3FF8B65DF13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075B306-8D03-401C-A53F-E21C034AAF5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B17E5A8-F430-46C8-8E9F-728A7F03C47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私たちにできること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018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4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765E165-2AB6-43BA-8F57-07FB74E5EA2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私と本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807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7048FE-4FF7-4EE3-9950-2D09A606EE1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0C1FC83-6951-4A34-AF29-6FEE6DF2614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私と本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4032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降る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51CFDAD-621E-4EE8-BB82-7BA988DFD2A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76A70F9-B2F9-4C94-82D7-574BBC4DC8D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帰り道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6B478D0-DEFC-45A3-A50B-512AE1AD7FC8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93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推理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1ECEF-8D57-475B-95E7-BABF77E122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DBB551-7B64-4F20-A93C-BC2E9E5E17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EE6CD15-FC5B-4910-9D88-700970107F5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私と本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153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宇宙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72FAADD-46C7-4BDA-9514-EAE6827FAC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EFB18F8-0901-4442-B743-B98ACC41BF0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B44C90F-4553-47BF-8724-7EC242F6E31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私と本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390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装置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1ECEF-8D57-475B-95E7-BABF77E122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DBB551-7B64-4F20-A93C-BC2E9E5E17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EE6CD15-FC5B-4910-9D88-700970107F5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私と本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4976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すがた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B121109-1FE1-4324-9ECD-FDC80F86104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EF96E3C-0BE1-4A2E-99D1-4BA51A51115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0D028D4-C34C-4E2D-BC5C-4BFBA6896BC5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森へ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B1760F2-D19B-4A50-A74F-86A6F8B5F4A8}"/>
              </a:ext>
            </a:extLst>
          </p:cNvPr>
          <p:cNvSpPr txBox="1"/>
          <p:nvPr/>
        </p:nvSpPr>
        <p:spPr>
          <a:xfrm>
            <a:off x="3719736" y="22048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920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D8962F-E729-40CD-80E0-D4623AB9A58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68912BD-EFFE-4FDA-B54B-E08247B79D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6E777AB-EB91-4B73-BB63-167DCB78AD5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森へ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37C1543-C4FF-437A-8627-1E1C40A5D4E1}"/>
              </a:ext>
            </a:extLst>
          </p:cNvPr>
          <p:cNvSpPr txBox="1"/>
          <p:nvPr/>
        </p:nvSpPr>
        <p:spPr>
          <a:xfrm>
            <a:off x="3995923" y="213285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8417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樹林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D0F4DB2-188D-4D86-812D-DEF3063C426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森へ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543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割れる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7460376-8B6E-42B4-805B-72740FA0993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ECE8208-6EF3-464B-BC02-49B5B0AF8A7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9E81084-9E93-492F-A2DD-80C6EF03597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森へ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5650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99D3ED4-2479-4426-A8EF-2CC2059B62A2}"/>
              </a:ext>
            </a:extLst>
          </p:cNvPr>
          <p:cNvSpPr txBox="1"/>
          <p:nvPr/>
        </p:nvSpPr>
        <p:spPr>
          <a:xfrm>
            <a:off x="5741899" y="734801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垂</a:t>
            </a:r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7CE92B0-D65E-4FAE-BAA0-6B94B14E9E9E}"/>
              </a:ext>
            </a:extLst>
          </p:cNvPr>
          <p:cNvSpPr txBox="1"/>
          <p:nvPr/>
        </p:nvSpPr>
        <p:spPr>
          <a:xfrm>
            <a:off x="4974617" y="184482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9EA4DC0-7B04-44E4-93A0-0E9007A827A7}"/>
              </a:ext>
            </a:extLst>
          </p:cNvPr>
          <p:cNvSpPr txBox="1"/>
          <p:nvPr/>
        </p:nvSpPr>
        <p:spPr>
          <a:xfrm>
            <a:off x="7680176" y="113156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lang="en-US" altLang="ja-JP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3CDDD58-3344-4D2A-A5FF-27625734502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4284358-FEC9-4297-9F45-BA527579E2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A281B86-CB27-4402-9C99-4A9AD71EA8B8}"/>
              </a:ext>
            </a:extLst>
          </p:cNvPr>
          <p:cNvSpPr txBox="1"/>
          <p:nvPr/>
        </p:nvSpPr>
        <p:spPr>
          <a:xfrm>
            <a:off x="3102408" y="1453698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</a:t>
            </a:r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がる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E44DDB9-E37C-4160-88EA-3DC8698CAF3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森へ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67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5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むね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D8962F-E729-40CD-80E0-D4623AB9A58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68912BD-EFFE-4FDA-B54B-E08247B79D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6E777AB-EB91-4B73-BB63-167DCB78AD5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森へ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FCF2707-D14A-4411-8E23-CD2C68CE6365}"/>
              </a:ext>
            </a:extLst>
          </p:cNvPr>
          <p:cNvSpPr txBox="1"/>
          <p:nvPr/>
        </p:nvSpPr>
        <p:spPr>
          <a:xfrm>
            <a:off x="3863752" y="22048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21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D8962F-E729-40CD-80E0-D4623AB9A58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68912BD-EFFE-4FDA-B54B-E08247B79D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6E777AB-EB91-4B73-BB63-167DCB78AD5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森へ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73C04FF-8C33-4863-ACAB-C9D9AEBF4D26}"/>
              </a:ext>
            </a:extLst>
          </p:cNvPr>
          <p:cNvSpPr txBox="1"/>
          <p:nvPr/>
        </p:nvSpPr>
        <p:spPr>
          <a:xfrm>
            <a:off x="3946909" y="213285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339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認める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みと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53C74AB-A623-4582-8BE0-D8E4BC37291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59F23B8-D1F0-4B2F-B85B-94488565FD8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帰り道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FFF6B10-30A5-41B5-A566-F1DC18298F3D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863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厳しい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きび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53C74AB-A623-4582-8BE0-D8E4BC37291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2C212D9-1F5D-4BAC-BCE8-A9F098A7A3C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A4C805A-9DD7-40EE-9F75-B5E700B1CCF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森へ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688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在勤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D0F4DB2-188D-4D86-812D-DEF3063C426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利用案内を読もう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462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ざっ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雑誌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1ECEF-8D57-475B-95E7-BABF77E122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DBB551-7B64-4F20-A93C-BC2E9E5E17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DB24FF9-D0DD-4ECA-99D1-50D0314FE88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利用案内を読もう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520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延長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 ちょう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5BC178-5075-423A-AB5A-78148ACE01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8253FF5-083C-4E79-81E5-4A5D627F35D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70C68C1-98B7-45AE-9572-CC10E77591A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利用案内を読もう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356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幼児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1ECEF-8D57-475B-95E7-BABF77E122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DBB551-7B64-4F20-A93C-BC2E9E5E17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DB24FF9-D0DD-4ECA-99D1-50D0314FE88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利用案内を読もう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3158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じゅく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41C566B-7D5A-44C6-88DA-D3F4D6BA1B9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6BF20C1-8261-4250-AFAB-15B9DE12BEC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CCF8B8C-AB31-48AE-9D56-18FCAB34623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725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収納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のう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E2B1D18-085C-4899-B2FD-1F95EC59C2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F662111-A3D0-4ED3-8E63-19018ADCA10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58774E9-1952-48AC-A70A-C344F01D2C6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361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縦横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 おう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E2B1D18-085C-4899-B2FD-1F95EC59C2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F662111-A3D0-4ED3-8E63-19018ADCA10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58774E9-1952-48AC-A70A-C344F01D2C6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5925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 ちょう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5BC178-5075-423A-AB5A-78148ACE01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8253FF5-083C-4E79-81E5-4A5D627F35D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06B3AEF-4BC1-42AB-BB8F-380D9D9CF2D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1868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洗顔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CF45BA1-3FAD-4EA3-B9C7-D3D6D2FD34D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691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5020</TotalTime>
  <Words>977</Words>
  <Application>Microsoft Office PowerPoint</Application>
  <PresentationFormat>ワイド画面</PresentationFormat>
  <Paragraphs>496</Paragraphs>
  <Slides>110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110</vt:i4>
      </vt:variant>
    </vt:vector>
  </HeadingPairs>
  <TitlesOfParts>
    <vt:vector size="115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6年　前編</dc:title>
  <dc:creator>morita</dc:creator>
  <cp:lastModifiedBy>colas@edu-c.local</cp:lastModifiedBy>
  <cp:revision>477</cp:revision>
  <dcterms:created xsi:type="dcterms:W3CDTF">2019-06-12T23:18:36Z</dcterms:created>
  <dcterms:modified xsi:type="dcterms:W3CDTF">2023-09-22T02:31:12Z</dcterms:modified>
</cp:coreProperties>
</file>